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0.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58.xml" ContentType="application/vnd.openxmlformats-officedocument.presentationml.notesSlide+xml"/>
  <Override PartName="/ppt/notesMasters/notesMaster1.xml" ContentType="application/vnd.openxmlformats-officedocument.presentationml.notesMaster+xml"/>
  <Override PartName="/ppt/diagrams/quickStyle7.xml" ContentType="application/vnd.openxmlformats-officedocument.drawingml.diagramStyle+xml"/>
  <Override PartName="/ppt/diagrams/colors7.xml" ContentType="application/vnd.openxmlformats-officedocument.drawingml.diagramColors+xml"/>
  <Override PartName="/ppt/theme/theme1.xml" ContentType="application/vnd.openxmlformats-officedocument.theme+xml"/>
  <Override PartName="/ppt/diagrams/drawing7.xml" ContentType="application/vnd.ms-office.drawingml.diagramDrawing+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ink/ink1.xml" ContentType="application/inkml+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drawing4.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layout11.xml" ContentType="application/vnd.openxmlformats-officedocument.drawingml.diagramLayout+xml"/>
  <Override PartName="/ppt/diagrams/quickStyle11.xml" ContentType="application/vnd.openxmlformats-officedocument.drawingml.diagramStyle+xml"/>
  <Override PartName="/ppt/diagrams/quickStyle3.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layout4.xml" ContentType="application/vnd.openxmlformats-officedocument.drawingml.diagramLayout+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layout5.xml" ContentType="application/vnd.openxmlformats-officedocument.drawingml.diagramLayout+xml"/>
  <Override PartName="/ppt/diagrams/layout13.xml" ContentType="application/vnd.openxmlformats-officedocument.drawingml.diagramLayout+xml"/>
  <Override PartName="/ppt/diagrams/quickStyle2.xml" ContentType="application/vnd.openxmlformats-officedocument.drawingml.diagramStyle+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quickStyle5.xml" ContentType="application/vnd.openxmlformats-officedocument.drawingml.diagramStyle+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colors5.xml" ContentType="application/vnd.openxmlformats-officedocument.drawingml.diagramColors+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rawing5.xml" ContentType="application/vnd.ms-office.drawingml.diagramDrawing+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quickStyle4.xml" ContentType="application/vnd.openxmlformats-officedocument.drawingml.diagramStyle+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layout6.xml" ContentType="application/vnd.openxmlformats-officedocument.drawingml.diagramLayout+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quickStyle6.xml" ContentType="application/vnd.openxmlformats-officedocument.drawingml.diagramStyle+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rawing3.xml" ContentType="application/vnd.ms-office.drawingml.diagramDrawing+xml"/>
  <Override PartName="/ppt/diagrams/drawing2.xml" ContentType="application/vnd.ms-office.drawingml.diagramDrawing+xml"/>
  <Override PartName="/ppt/diagrams/layout3.xml" ContentType="application/vnd.openxmlformats-officedocument.drawingml.diagramLayout+xml"/>
  <Override PartName="/ppt/diagrams/colors2.xml" ContentType="application/vnd.openxmlformats-officedocument.drawingml.diagramColors+xml"/>
  <Override PartName="/ppt/diagrams/colors3.xml" ContentType="application/vnd.openxmlformats-officedocument.drawingml.diagramColors+xml"/>
  <Override PartName="/ppt/diagrams/colors6.xml" ContentType="application/vnd.openxmlformats-officedocument.drawingml.diagramColors+xml"/>
  <Override PartName="/ppt/diagrams/drawing6.xml" ContentType="application/vnd.ms-office.drawingml.diagramDrawing+xml"/>
  <Override PartName="/ppt/diagrams/colors4.xml" ContentType="application/vnd.openxmlformats-officedocument.drawingml.diagramColors+xml"/>
  <Override PartName="/ppt/diagrams/layout7.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82" r:id="rId3"/>
    <p:sldMasterId id="2147483686" r:id="rId4"/>
    <p:sldMasterId id="2147483696" r:id="rId5"/>
    <p:sldMasterId id="2147483755" r:id="rId6"/>
    <p:sldMasterId id="2147483774" r:id="rId7"/>
  </p:sldMasterIdLst>
  <p:notesMasterIdLst>
    <p:notesMasterId r:id="rId163"/>
  </p:notesMasterIdLst>
  <p:sldIdLst>
    <p:sldId id="256" r:id="rId8"/>
    <p:sldId id="257" r:id="rId9"/>
    <p:sldId id="296" r:id="rId10"/>
    <p:sldId id="258" r:id="rId11"/>
    <p:sldId id="295" r:id="rId12"/>
    <p:sldId id="330" r:id="rId13"/>
    <p:sldId id="259" r:id="rId14"/>
    <p:sldId id="9915" r:id="rId15"/>
    <p:sldId id="9917" r:id="rId16"/>
    <p:sldId id="9918" r:id="rId17"/>
    <p:sldId id="9919" r:id="rId18"/>
    <p:sldId id="9920" r:id="rId19"/>
    <p:sldId id="9921" r:id="rId20"/>
    <p:sldId id="9922" r:id="rId21"/>
    <p:sldId id="260" r:id="rId22"/>
    <p:sldId id="297" r:id="rId23"/>
    <p:sldId id="261" r:id="rId24"/>
    <p:sldId id="262" r:id="rId25"/>
    <p:sldId id="263" r:id="rId26"/>
    <p:sldId id="267" r:id="rId27"/>
    <p:sldId id="319" r:id="rId28"/>
    <p:sldId id="320" r:id="rId29"/>
    <p:sldId id="321" r:id="rId30"/>
    <p:sldId id="322" r:id="rId31"/>
    <p:sldId id="323" r:id="rId32"/>
    <p:sldId id="324" r:id="rId33"/>
    <p:sldId id="325" r:id="rId34"/>
    <p:sldId id="326" r:id="rId35"/>
    <p:sldId id="327" r:id="rId36"/>
    <p:sldId id="328" r:id="rId37"/>
    <p:sldId id="329" r:id="rId38"/>
    <p:sldId id="264" r:id="rId39"/>
    <p:sldId id="265" r:id="rId40"/>
    <p:sldId id="266" r:id="rId41"/>
    <p:sldId id="304" r:id="rId42"/>
    <p:sldId id="305" r:id="rId43"/>
    <p:sldId id="306" r:id="rId44"/>
    <p:sldId id="307" r:id="rId45"/>
    <p:sldId id="308" r:id="rId46"/>
    <p:sldId id="309" r:id="rId47"/>
    <p:sldId id="310" r:id="rId48"/>
    <p:sldId id="282" r:id="rId49"/>
    <p:sldId id="311" r:id="rId50"/>
    <p:sldId id="312" r:id="rId51"/>
    <p:sldId id="313" r:id="rId52"/>
    <p:sldId id="314" r:id="rId53"/>
    <p:sldId id="298" r:id="rId54"/>
    <p:sldId id="268" r:id="rId55"/>
    <p:sldId id="318" r:id="rId56"/>
    <p:sldId id="269" r:id="rId57"/>
    <p:sldId id="270" r:id="rId58"/>
    <p:sldId id="316" r:id="rId59"/>
    <p:sldId id="271" r:id="rId60"/>
    <p:sldId id="272" r:id="rId61"/>
    <p:sldId id="273" r:id="rId62"/>
    <p:sldId id="303" r:id="rId63"/>
    <p:sldId id="274" r:id="rId64"/>
    <p:sldId id="275" r:id="rId65"/>
    <p:sldId id="276" r:id="rId66"/>
    <p:sldId id="332" r:id="rId67"/>
    <p:sldId id="1164" r:id="rId68"/>
    <p:sldId id="1166" r:id="rId69"/>
    <p:sldId id="1151" r:id="rId70"/>
    <p:sldId id="1167" r:id="rId71"/>
    <p:sldId id="1160" r:id="rId72"/>
    <p:sldId id="1168" r:id="rId73"/>
    <p:sldId id="1161" r:id="rId74"/>
    <p:sldId id="1169" r:id="rId75"/>
    <p:sldId id="1170" r:id="rId76"/>
    <p:sldId id="1171" r:id="rId77"/>
    <p:sldId id="1172" r:id="rId78"/>
    <p:sldId id="1173" r:id="rId79"/>
    <p:sldId id="1174" r:id="rId80"/>
    <p:sldId id="1175" r:id="rId81"/>
    <p:sldId id="1176" r:id="rId82"/>
    <p:sldId id="1177" r:id="rId83"/>
    <p:sldId id="1178" r:id="rId84"/>
    <p:sldId id="1179" r:id="rId85"/>
    <p:sldId id="1180" r:id="rId86"/>
    <p:sldId id="1181" r:id="rId87"/>
    <p:sldId id="1148" r:id="rId88"/>
    <p:sldId id="1182" r:id="rId89"/>
    <p:sldId id="1183" r:id="rId90"/>
    <p:sldId id="1184" r:id="rId91"/>
    <p:sldId id="1185" r:id="rId92"/>
    <p:sldId id="1186" r:id="rId93"/>
    <p:sldId id="1187" r:id="rId94"/>
    <p:sldId id="1188" r:id="rId95"/>
    <p:sldId id="1189" r:id="rId96"/>
    <p:sldId id="1190" r:id="rId97"/>
    <p:sldId id="1154" r:id="rId98"/>
    <p:sldId id="1147" r:id="rId99"/>
    <p:sldId id="1191" r:id="rId100"/>
    <p:sldId id="1145" r:id="rId101"/>
    <p:sldId id="1192" r:id="rId102"/>
    <p:sldId id="1193" r:id="rId103"/>
    <p:sldId id="299" r:id="rId104"/>
    <p:sldId id="278" r:id="rId105"/>
    <p:sldId id="600" r:id="rId106"/>
    <p:sldId id="588" r:id="rId107"/>
    <p:sldId id="590" r:id="rId108"/>
    <p:sldId id="591" r:id="rId109"/>
    <p:sldId id="419" r:id="rId110"/>
    <p:sldId id="596" r:id="rId111"/>
    <p:sldId id="597" r:id="rId112"/>
    <p:sldId id="593" r:id="rId113"/>
    <p:sldId id="599" r:id="rId114"/>
    <p:sldId id="583" r:id="rId115"/>
    <p:sldId id="548" r:id="rId116"/>
    <p:sldId id="580" r:id="rId117"/>
    <p:sldId id="585" r:id="rId118"/>
    <p:sldId id="561" r:id="rId119"/>
    <p:sldId id="586" r:id="rId120"/>
    <p:sldId id="592" r:id="rId121"/>
    <p:sldId id="594" r:id="rId122"/>
    <p:sldId id="595" r:id="rId123"/>
    <p:sldId id="571" r:id="rId124"/>
    <p:sldId id="601" r:id="rId125"/>
    <p:sldId id="9913" r:id="rId126"/>
    <p:sldId id="300" r:id="rId127"/>
    <p:sldId id="280" r:id="rId128"/>
    <p:sldId id="281" r:id="rId129"/>
    <p:sldId id="301" r:id="rId130"/>
    <p:sldId id="283" r:id="rId131"/>
    <p:sldId id="1194" r:id="rId132"/>
    <p:sldId id="9900" r:id="rId133"/>
    <p:sldId id="9901" r:id="rId134"/>
    <p:sldId id="9899" r:id="rId135"/>
    <p:sldId id="9902" r:id="rId136"/>
    <p:sldId id="9903" r:id="rId137"/>
    <p:sldId id="9904" r:id="rId138"/>
    <p:sldId id="9905" r:id="rId139"/>
    <p:sldId id="9906" r:id="rId140"/>
    <p:sldId id="9907" r:id="rId141"/>
    <p:sldId id="9908" r:id="rId142"/>
    <p:sldId id="9909" r:id="rId143"/>
    <p:sldId id="9910" r:id="rId144"/>
    <p:sldId id="2500" r:id="rId145"/>
    <p:sldId id="9911" r:id="rId146"/>
    <p:sldId id="9912" r:id="rId147"/>
    <p:sldId id="284" r:id="rId148"/>
    <p:sldId id="285" r:id="rId149"/>
    <p:sldId id="317" r:id="rId150"/>
    <p:sldId id="331" r:id="rId151"/>
    <p:sldId id="302" r:id="rId152"/>
    <p:sldId id="288" r:id="rId153"/>
    <p:sldId id="315" r:id="rId154"/>
    <p:sldId id="286" r:id="rId155"/>
    <p:sldId id="287" r:id="rId156"/>
    <p:sldId id="289" r:id="rId157"/>
    <p:sldId id="290" r:id="rId158"/>
    <p:sldId id="291" r:id="rId159"/>
    <p:sldId id="292" r:id="rId160"/>
    <p:sldId id="293" r:id="rId161"/>
    <p:sldId id="294" r:id="rId162"/>
  </p:sldIdLst>
  <p:sldSz cx="24384000" cy="13716000"/>
  <p:notesSz cx="6858000" cy="9144000"/>
  <p:embeddedFontLst>
    <p:embeddedFont>
      <p:font typeface="Amazon Ember" panose="020B0604020202020204" charset="0"/>
      <p:regular r:id="rId164"/>
      <p:bold r:id="rId165"/>
      <p:italic r:id="rId166"/>
      <p:boldItalic r:id="rId167"/>
    </p:embeddedFont>
    <p:embeddedFont>
      <p:font typeface="Amazon Ember Display" panose="020B0604020202020204" charset="0"/>
      <p:regular r:id="rId168"/>
      <p:bold r:id="rId169"/>
    </p:embeddedFont>
    <p:embeddedFont>
      <p:font typeface="Amazon Ember Duospace" panose="020B0604020202020204" charset="0"/>
      <p:regular r:id="rId170"/>
      <p:bold r:id="rId171"/>
    </p:embeddedFont>
    <p:embeddedFont>
      <p:font typeface="Amazon Ember Heavy" panose="020B0604020202020204" charset="0"/>
      <p:bold r:id="rId172"/>
      <p:italic r:id="rId173"/>
      <p:boldItalic r:id="rId174"/>
    </p:embeddedFont>
    <p:embeddedFont>
      <p:font typeface="Arial Narrow" panose="020B0606020202030204" pitchFamily="34" charset="0"/>
      <p:regular r:id="rId175"/>
      <p:bold r:id="rId176"/>
      <p:italic r:id="rId177"/>
      <p:boldItalic r:id="rId178"/>
    </p:embeddedFont>
    <p:embeddedFont>
      <p:font typeface="Calibri" panose="020F0502020204030204" pitchFamily="34" charset="0"/>
      <p:regular r:id="rId179"/>
      <p:bold r:id="rId180"/>
      <p:italic r:id="rId181"/>
      <p:boldItalic r:id="rId182"/>
    </p:embeddedFont>
    <p:embeddedFont>
      <p:font typeface="Calibri Light" panose="020F0302020204030204" pitchFamily="34" charset="0"/>
      <p:regular r:id="rId183"/>
      <p:italic r:id="rId184"/>
    </p:embeddedFont>
    <p:embeddedFont>
      <p:font typeface="Georgia" panose="02040502050405020303" pitchFamily="18" charset="0"/>
      <p:regular r:id="rId185"/>
      <p:bold r:id="rId186"/>
      <p:italic r:id="rId187"/>
      <p:boldItalic r:id="rId188"/>
    </p:embeddedFont>
    <p:embeddedFont>
      <p:font typeface="Helvetica Neue" panose="020B0604020202020204" charset="0"/>
      <p:regular r:id="rId189"/>
      <p:bold r:id="rId190"/>
      <p:italic r:id="rId191"/>
      <p:boldItalic r:id="rId192"/>
    </p:embeddedFont>
    <p:embeddedFont>
      <p:font typeface="Lucida Console" panose="020B0609040504020204" pitchFamily="49" charset="0"/>
      <p:regular r:id="rId193"/>
    </p:embeddedFont>
    <p:embeddedFont>
      <p:font typeface="Modern Love" panose="04090805081005020601" pitchFamily="82" charset="0"/>
      <p:regular r:id="rId194"/>
    </p:embeddedFont>
    <p:embeddedFont>
      <p:font typeface="Montserrat" panose="00000500000000000000" pitchFamily="2" charset="0"/>
      <p:regular r:id="rId195"/>
      <p:bold r:id="rId196"/>
      <p:italic r:id="rId197"/>
      <p:boldItalic r:id="rId198"/>
    </p:embeddedFont>
    <p:embeddedFont>
      <p:font typeface="Open Sans" panose="020B0606030504020204" pitchFamily="34" charset="0"/>
      <p:regular r:id="rId199"/>
      <p:bold r:id="rId200"/>
      <p:italic r:id="rId201"/>
      <p:boldItalic r:id="rId202"/>
    </p:embeddedFont>
    <p:embeddedFont>
      <p:font typeface="Verdana" panose="020B0604030504040204" pitchFamily="34" charset="0"/>
      <p:regular r:id="rId203"/>
      <p:bold r:id="rId204"/>
      <p:italic r:id="rId205"/>
      <p:boldItalic r:id="rId2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WELCOMEABEND" id="{4AA2D074-6C18-4CF9-881A-9CD2AEF4F876}">
          <p14:sldIdLst>
            <p14:sldId id="256"/>
          </p14:sldIdLst>
        </p14:section>
        <p14:section name="KONFERENZTAG 1" id="{B313C0FC-EFE2-487F-86F7-7F2E772681B2}">
          <p14:sldIdLst>
            <p14:sldId id="257"/>
            <p14:sldId id="296"/>
            <p14:sldId id="258"/>
            <p14:sldId id="295"/>
            <p14:sldId id="330"/>
            <p14:sldId id="259"/>
            <p14:sldId id="9915"/>
            <p14:sldId id="9917"/>
            <p14:sldId id="9918"/>
            <p14:sldId id="9919"/>
            <p14:sldId id="9920"/>
            <p14:sldId id="9921"/>
            <p14:sldId id="9922"/>
            <p14:sldId id="260"/>
            <p14:sldId id="297"/>
          </p14:sldIdLst>
        </p14:section>
        <p14:section name="KAFFEEPAUSE" id="{460F6E88-11A0-4F20-B9B7-35142BADE25A}">
          <p14:sldIdLst>
            <p14:sldId id="261"/>
            <p14:sldId id="262"/>
            <p14:sldId id="263"/>
            <p14:sldId id="267"/>
            <p14:sldId id="319"/>
            <p14:sldId id="320"/>
            <p14:sldId id="321"/>
            <p14:sldId id="322"/>
            <p14:sldId id="323"/>
            <p14:sldId id="324"/>
            <p14:sldId id="325"/>
            <p14:sldId id="326"/>
            <p14:sldId id="327"/>
            <p14:sldId id="328"/>
            <p14:sldId id="329"/>
          </p14:sldIdLst>
        </p14:section>
        <p14:section name="MITTAGSPAUSE Tag 1" id="{794962F0-EFE3-4CFA-A776-5CC52DC44A3B}">
          <p14:sldIdLst>
            <p14:sldId id="264"/>
            <p14:sldId id="265"/>
            <p14:sldId id="266"/>
            <p14:sldId id="304"/>
            <p14:sldId id="305"/>
            <p14:sldId id="306"/>
            <p14:sldId id="307"/>
            <p14:sldId id="308"/>
            <p14:sldId id="309"/>
            <p14:sldId id="310"/>
            <p14:sldId id="282"/>
            <p14:sldId id="311"/>
            <p14:sldId id="312"/>
            <p14:sldId id="313"/>
            <p14:sldId id="314"/>
          </p14:sldIdLst>
        </p14:section>
        <p14:section name="KAFFEPAUSE" id="{75430E33-D72A-4E7D-8BCE-BA0E89F2491E}">
          <p14:sldIdLst>
            <p14:sldId id="298"/>
            <p14:sldId id="268"/>
            <p14:sldId id="318"/>
            <p14:sldId id="269"/>
            <p14:sldId id="270"/>
            <p14:sldId id="316"/>
            <p14:sldId id="271"/>
          </p14:sldIdLst>
        </p14:section>
        <p14:section name="ANALYTICANIGHT" id="{3E90B265-BFDE-48A5-9064-56EB95F4C225}">
          <p14:sldIdLst>
            <p14:sldId id="272"/>
          </p14:sldIdLst>
        </p14:section>
        <p14:section name="KONFERENZTAG 2" id="{110F6812-510A-4E27-A48F-B488817A8745}">
          <p14:sldIdLst>
            <p14:sldId id="273"/>
            <p14:sldId id="303"/>
            <p14:sldId id="274"/>
            <p14:sldId id="275"/>
            <p14:sldId id="276"/>
            <p14:sldId id="332"/>
            <p14:sldId id="1164"/>
            <p14:sldId id="1166"/>
            <p14:sldId id="1151"/>
            <p14:sldId id="1167"/>
            <p14:sldId id="1160"/>
            <p14:sldId id="1168"/>
            <p14:sldId id="1161"/>
            <p14:sldId id="1169"/>
            <p14:sldId id="1170"/>
            <p14:sldId id="1171"/>
            <p14:sldId id="1172"/>
            <p14:sldId id="1173"/>
            <p14:sldId id="1174"/>
            <p14:sldId id="1175"/>
            <p14:sldId id="1176"/>
            <p14:sldId id="1177"/>
            <p14:sldId id="1178"/>
            <p14:sldId id="1179"/>
            <p14:sldId id="1180"/>
            <p14:sldId id="1181"/>
            <p14:sldId id="1148"/>
            <p14:sldId id="1182"/>
            <p14:sldId id="1183"/>
            <p14:sldId id="1184"/>
            <p14:sldId id="1185"/>
            <p14:sldId id="1186"/>
            <p14:sldId id="1187"/>
            <p14:sldId id="1188"/>
            <p14:sldId id="1189"/>
            <p14:sldId id="1190"/>
            <p14:sldId id="1154"/>
            <p14:sldId id="1147"/>
            <p14:sldId id="1191"/>
            <p14:sldId id="1145"/>
            <p14:sldId id="1192"/>
            <p14:sldId id="1193"/>
          </p14:sldIdLst>
        </p14:section>
        <p14:section name="KAFFEEPAUSE" id="{CE7E6248-2F29-4207-BC74-207BB0C2C9C3}">
          <p14:sldIdLst>
            <p14:sldId id="299"/>
            <p14:sldId id="278"/>
            <p14:sldId id="600"/>
            <p14:sldId id="588"/>
            <p14:sldId id="590"/>
            <p14:sldId id="591"/>
            <p14:sldId id="419"/>
            <p14:sldId id="596"/>
            <p14:sldId id="597"/>
            <p14:sldId id="593"/>
            <p14:sldId id="599"/>
            <p14:sldId id="583"/>
            <p14:sldId id="548"/>
            <p14:sldId id="580"/>
            <p14:sldId id="585"/>
            <p14:sldId id="561"/>
            <p14:sldId id="586"/>
            <p14:sldId id="592"/>
            <p14:sldId id="594"/>
            <p14:sldId id="595"/>
            <p14:sldId id="571"/>
            <p14:sldId id="601"/>
            <p14:sldId id="9913"/>
          </p14:sldIdLst>
        </p14:section>
        <p14:section name="MITTAGSPAUSE TAG 2" id="{9D8529C4-0F15-4811-A158-26998C4FDB12}">
          <p14:sldIdLst>
            <p14:sldId id="300"/>
            <p14:sldId id="280"/>
            <p14:sldId id="281"/>
          </p14:sldIdLst>
        </p14:section>
        <p14:section name="KAFFEEPAUSE" id="{89456A12-D369-48EC-9F8B-E985990922E2}">
          <p14:sldIdLst>
            <p14:sldId id="301"/>
            <p14:sldId id="283"/>
            <p14:sldId id="1194"/>
            <p14:sldId id="9900"/>
            <p14:sldId id="9901"/>
            <p14:sldId id="9899"/>
            <p14:sldId id="9902"/>
            <p14:sldId id="9903"/>
            <p14:sldId id="9904"/>
            <p14:sldId id="9905"/>
            <p14:sldId id="9906"/>
            <p14:sldId id="9907"/>
            <p14:sldId id="9908"/>
            <p14:sldId id="9909"/>
            <p14:sldId id="9910"/>
            <p14:sldId id="2500"/>
            <p14:sldId id="9911"/>
            <p14:sldId id="9912"/>
            <p14:sldId id="284"/>
            <p14:sldId id="285"/>
            <p14:sldId id="317"/>
            <p14:sldId id="331"/>
            <p14:sldId id="302"/>
            <p14:sldId id="288"/>
            <p14:sldId id="315"/>
          </p14:sldIdLst>
        </p14:section>
        <p14:section name="BACKUP" id="{2F9F8686-4936-48E8-8F6A-6C15A5337C7A}">
          <p14:sldIdLst>
            <p14:sldId id="286"/>
            <p14:sldId id="287"/>
            <p14:sldId id="289"/>
            <p14:sldId id="290"/>
            <p14:sldId id="291"/>
            <p14:sldId id="292"/>
            <p14:sldId id="293"/>
            <p14:sldId id="294"/>
          </p14:sldIdLst>
        </p14:section>
      </p14:sectionLst>
    </p:ext>
    <p:ext uri="{EFAFB233-063F-42B5-8137-9DF3F51BA10A}">
      <p15:sldGuideLst xmlns:p15="http://schemas.microsoft.com/office/powerpoint/2012/main">
        <p15:guide id="1" orient="horz" pos="4365" userDrawn="1">
          <p15:clr>
            <a:srgbClr val="A4A3A4"/>
          </p15:clr>
        </p15:guide>
        <p15:guide id="2" pos="76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7" roundtripDataSignature="AMtx7mjdRxeQPtiKpqtl09oFtxXP6gnZo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AD7"/>
    <a:srgbClr val="6989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43" autoAdjust="0"/>
    <p:restoredTop sz="94660"/>
  </p:normalViewPr>
  <p:slideViewPr>
    <p:cSldViewPr snapToGrid="0">
      <p:cViewPr>
        <p:scale>
          <a:sx n="25" d="100"/>
          <a:sy n="25" d="100"/>
        </p:scale>
        <p:origin x="1266" y="678"/>
      </p:cViewPr>
      <p:guideLst>
        <p:guide orient="horz" pos="4365"/>
        <p:guide pos="7680"/>
      </p:guideLst>
    </p:cSldViewPr>
  </p:slideViewPr>
  <p:notesTextViewPr>
    <p:cViewPr>
      <p:scale>
        <a:sx n="1" d="1"/>
        <a:sy n="1" d="1"/>
      </p:scale>
      <p:origin x="0" y="0"/>
    </p:cViewPr>
  </p:notesTextViewPr>
  <p:sorterViewPr>
    <p:cViewPr>
      <p:scale>
        <a:sx n="60" d="100"/>
        <a:sy n="60" d="100"/>
      </p:scale>
      <p:origin x="0" y="-161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font" Target="fonts/font7.fntdata"/><Relationship Id="rId191" Type="http://schemas.openxmlformats.org/officeDocument/2006/relationships/font" Target="fonts/font28.fntdata"/><Relationship Id="rId205" Type="http://schemas.openxmlformats.org/officeDocument/2006/relationships/font" Target="fonts/font42.fntdata"/><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font" Target="fonts/font18.fntdata"/><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font" Target="fonts/font8.fntdata"/><Relationship Id="rId192" Type="http://schemas.openxmlformats.org/officeDocument/2006/relationships/font" Target="fonts/font29.fntdata"/><Relationship Id="rId206" Type="http://schemas.openxmlformats.org/officeDocument/2006/relationships/font" Target="fonts/font43.fntdata"/><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font" Target="fonts/font19.fntdata"/><Relationship Id="rId6" Type="http://schemas.openxmlformats.org/officeDocument/2006/relationships/slideMaster" Target="slideMasters/slideMaster6.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font" Target="fonts/font9.fntdata"/><Relationship Id="rId193" Type="http://schemas.openxmlformats.org/officeDocument/2006/relationships/font" Target="fonts/font30.fntdata"/><Relationship Id="rId207" Type="http://customschemas.google.com/relationships/presentationmetadata" Target="metadata"/><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font" Target="fonts/font20.fntdata"/><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font" Target="fonts/font10.fntdata"/><Relationship Id="rId194" Type="http://schemas.openxmlformats.org/officeDocument/2006/relationships/font" Target="fonts/font31.fntdata"/><Relationship Id="rId208"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font" Target="fonts/font5.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notesMaster" Target="notesMasters/notesMaster1.xml"/><Relationship Id="rId184" Type="http://schemas.openxmlformats.org/officeDocument/2006/relationships/font" Target="fonts/font21.fntdata"/><Relationship Id="rId189" Type="http://schemas.openxmlformats.org/officeDocument/2006/relationships/font" Target="fonts/font26.fntdata"/><Relationship Id="rId3" Type="http://schemas.openxmlformats.org/officeDocument/2006/relationships/slideMaster" Target="slideMasters/slideMaster3.xml"/><Relationship Id="rId214"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font" Target="fonts/font11.fntdata"/><Relationship Id="rId179" Type="http://schemas.openxmlformats.org/officeDocument/2006/relationships/font" Target="fonts/font16.fntdata"/><Relationship Id="rId195" Type="http://schemas.openxmlformats.org/officeDocument/2006/relationships/font" Target="fonts/font32.fntdata"/><Relationship Id="rId209" Type="http://schemas.openxmlformats.org/officeDocument/2006/relationships/viewProps" Target="viewProps.xml"/><Relationship Id="rId190" Type="http://schemas.openxmlformats.org/officeDocument/2006/relationships/font" Target="fonts/font27.fntdata"/><Relationship Id="rId204" Type="http://schemas.openxmlformats.org/officeDocument/2006/relationships/font" Target="fonts/font41.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font" Target="fonts/font1.fntdata"/><Relationship Id="rId169" Type="http://schemas.openxmlformats.org/officeDocument/2006/relationships/font" Target="fonts/font6.fntdata"/><Relationship Id="rId185"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font" Target="fonts/font17.fntdata"/><Relationship Id="rId210" Type="http://schemas.openxmlformats.org/officeDocument/2006/relationships/theme" Target="theme/theme1.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font" Target="fonts/font12.fntdata"/><Relationship Id="rId196" Type="http://schemas.openxmlformats.org/officeDocument/2006/relationships/font" Target="fonts/font33.fntdata"/><Relationship Id="rId200" Type="http://schemas.openxmlformats.org/officeDocument/2006/relationships/font" Target="fonts/font37.fntdata"/><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font" Target="fonts/font2.fntdata"/><Relationship Id="rId186" Type="http://schemas.openxmlformats.org/officeDocument/2006/relationships/font" Target="fonts/font23.fntdata"/><Relationship Id="rId211" Type="http://schemas.openxmlformats.org/officeDocument/2006/relationships/tableStyles" Target="tableStyle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font" Target="fonts/font13.fntdata"/><Relationship Id="rId197" Type="http://schemas.openxmlformats.org/officeDocument/2006/relationships/font" Target="fonts/font34.fntdata"/><Relationship Id="rId201" Type="http://schemas.openxmlformats.org/officeDocument/2006/relationships/font" Target="fonts/font38.fntdata"/><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font" Target="fonts/font3.fntdata"/><Relationship Id="rId187" Type="http://schemas.openxmlformats.org/officeDocument/2006/relationships/font" Target="fonts/font24.fntdata"/><Relationship Id="rId1" Type="http://schemas.openxmlformats.org/officeDocument/2006/relationships/slideMaster" Target="slideMasters/slideMaster1.xml"/><Relationship Id="rId212" Type="http://schemas.openxmlformats.org/officeDocument/2006/relationships/customXml" Target="../customXml/item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font" Target="fonts/font14.fntdata"/><Relationship Id="rId198" Type="http://schemas.openxmlformats.org/officeDocument/2006/relationships/font" Target="fonts/font35.fntdata"/><Relationship Id="rId202" Type="http://schemas.openxmlformats.org/officeDocument/2006/relationships/font" Target="fonts/font39.fntdata"/><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font" Target="fonts/font4.fntdata"/><Relationship Id="rId188" Type="http://schemas.openxmlformats.org/officeDocument/2006/relationships/font" Target="fonts/font25.fntdata"/><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customXml" Target="../customXml/item2.xml"/><Relationship Id="rId2" Type="http://schemas.openxmlformats.org/officeDocument/2006/relationships/slideMaster" Target="slideMasters/slideMaster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font" Target="fonts/font15.fntdata"/><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font" Target="fonts/font36.fntdata"/><Relationship Id="rId203" Type="http://schemas.openxmlformats.org/officeDocument/2006/relationships/font" Target="fonts/font40.fntdata"/></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B6EC8-09A9-4CF8-B08E-2956A2028009}" type="doc">
      <dgm:prSet loTypeId="urn:microsoft.com/office/officeart/2008/layout/SquareAccentList" loCatId="list" qsTypeId="urn:microsoft.com/office/officeart/2005/8/quickstyle/simple1" qsCatId="simple" csTypeId="urn:microsoft.com/office/officeart/2005/8/colors/accent6_4" csCatId="accent6" phldr="1"/>
      <dgm:spPr/>
      <dgm:t>
        <a:bodyPr/>
        <a:lstStyle/>
        <a:p>
          <a:endParaRPr lang="en-US"/>
        </a:p>
      </dgm:t>
    </dgm:pt>
    <dgm:pt modelId="{1864A4D7-0F75-47F1-9022-9BE37EC30485}">
      <dgm:prSet phldrT="[Text]"/>
      <dgm:spPr/>
      <dgm:t>
        <a:bodyPr/>
        <a:lstStyle/>
        <a:p>
          <a:r>
            <a:rPr lang="en-US" dirty="0"/>
            <a:t>Golden Circles</a:t>
          </a:r>
        </a:p>
      </dgm:t>
    </dgm:pt>
    <dgm:pt modelId="{D1096E54-D589-44AC-B180-573D1D960D2F}" type="parTrans" cxnId="{D159CA3C-2A88-4412-A5E3-868B261EA10C}">
      <dgm:prSet/>
      <dgm:spPr/>
      <dgm:t>
        <a:bodyPr/>
        <a:lstStyle/>
        <a:p>
          <a:endParaRPr lang="en-US"/>
        </a:p>
      </dgm:t>
    </dgm:pt>
    <dgm:pt modelId="{A2E664CD-11A9-4BCD-B450-6F7FD636F139}" type="sibTrans" cxnId="{D159CA3C-2A88-4412-A5E3-868B261EA10C}">
      <dgm:prSet/>
      <dgm:spPr/>
      <dgm:t>
        <a:bodyPr/>
        <a:lstStyle/>
        <a:p>
          <a:endParaRPr lang="en-US"/>
        </a:p>
      </dgm:t>
    </dgm:pt>
    <dgm:pt modelId="{0E5C0BB1-E1BC-4D8B-963B-AC9C56D10F1A}">
      <dgm:prSet phldrT="[Text]"/>
      <dgm:spPr/>
      <dgm:t>
        <a:bodyPr/>
        <a:lstStyle/>
        <a:p>
          <a:r>
            <a:rPr lang="en-US" b="1" dirty="0"/>
            <a:t>WHAT</a:t>
          </a:r>
          <a:r>
            <a:rPr lang="en-US" dirty="0"/>
            <a:t> - What do you do ? </a:t>
          </a:r>
        </a:p>
      </dgm:t>
    </dgm:pt>
    <dgm:pt modelId="{40C67145-DFD8-4CE7-8511-7906855E2122}" type="parTrans" cxnId="{D5D1D9E7-6A2C-4C65-B555-08531C7B913E}">
      <dgm:prSet/>
      <dgm:spPr/>
      <dgm:t>
        <a:bodyPr/>
        <a:lstStyle/>
        <a:p>
          <a:endParaRPr lang="en-US"/>
        </a:p>
      </dgm:t>
    </dgm:pt>
    <dgm:pt modelId="{38C40E60-89EB-4EB1-9597-6BCDAEA66923}" type="sibTrans" cxnId="{D5D1D9E7-6A2C-4C65-B555-08531C7B913E}">
      <dgm:prSet/>
      <dgm:spPr/>
      <dgm:t>
        <a:bodyPr/>
        <a:lstStyle/>
        <a:p>
          <a:endParaRPr lang="en-US"/>
        </a:p>
      </dgm:t>
    </dgm:pt>
    <dgm:pt modelId="{FA3D822D-7BFC-4C0D-9B9E-891A0F192DB1}">
      <dgm:prSet phldrT="[Text]"/>
      <dgm:spPr/>
      <dgm:t>
        <a:bodyPr/>
        <a:lstStyle/>
        <a:p>
          <a:r>
            <a:rPr lang="en-US" b="1" dirty="0"/>
            <a:t>WHY</a:t>
          </a:r>
          <a:r>
            <a:rPr lang="en-US" dirty="0"/>
            <a:t> - Your motivation </a:t>
          </a:r>
        </a:p>
      </dgm:t>
    </dgm:pt>
    <dgm:pt modelId="{C963C3B5-FD61-462F-B82C-522370EEE494}" type="parTrans" cxnId="{9EACFC53-F373-4395-BDEF-7DBFE4D54CDC}">
      <dgm:prSet/>
      <dgm:spPr/>
      <dgm:t>
        <a:bodyPr/>
        <a:lstStyle/>
        <a:p>
          <a:endParaRPr lang="en-US"/>
        </a:p>
      </dgm:t>
    </dgm:pt>
    <dgm:pt modelId="{56332D43-CFE2-4158-95CB-0FD51BD412FC}" type="sibTrans" cxnId="{9EACFC53-F373-4395-BDEF-7DBFE4D54CDC}">
      <dgm:prSet/>
      <dgm:spPr/>
      <dgm:t>
        <a:bodyPr/>
        <a:lstStyle/>
        <a:p>
          <a:endParaRPr lang="en-US"/>
        </a:p>
      </dgm:t>
    </dgm:pt>
    <dgm:pt modelId="{49B28788-5CC9-4764-B9F9-A2C600F2E9C4}">
      <dgm:prSet phldrT="[Text]"/>
      <dgm:spPr/>
      <dgm:t>
        <a:bodyPr/>
        <a:lstStyle/>
        <a:p>
          <a:r>
            <a:rPr lang="en-US" b="1" dirty="0"/>
            <a:t>HOW</a:t>
          </a:r>
          <a:r>
            <a:rPr lang="en-US" dirty="0"/>
            <a:t> - Specific actions to realize Why </a:t>
          </a:r>
        </a:p>
      </dgm:t>
    </dgm:pt>
    <dgm:pt modelId="{81374980-DC23-4A1E-A6FF-ED86BA88E84C}" type="parTrans" cxnId="{C099F500-A1B0-4967-8E93-DB188AB12C5B}">
      <dgm:prSet/>
      <dgm:spPr/>
      <dgm:t>
        <a:bodyPr/>
        <a:lstStyle/>
        <a:p>
          <a:endParaRPr lang="en-US"/>
        </a:p>
      </dgm:t>
    </dgm:pt>
    <dgm:pt modelId="{8E66DEFC-A346-4BA7-9403-42A998FAD290}" type="sibTrans" cxnId="{C099F500-A1B0-4967-8E93-DB188AB12C5B}">
      <dgm:prSet/>
      <dgm:spPr/>
      <dgm:t>
        <a:bodyPr/>
        <a:lstStyle/>
        <a:p>
          <a:endParaRPr lang="en-US"/>
        </a:p>
      </dgm:t>
    </dgm:pt>
    <dgm:pt modelId="{371BE760-F3A0-46C5-8EC2-EC6438EA7C97}">
      <dgm:prSet phldrT="[Text]"/>
      <dgm:spPr/>
      <dgm:t>
        <a:bodyPr/>
        <a:lstStyle/>
        <a:p>
          <a:r>
            <a:rPr lang="en-US" dirty="0"/>
            <a:t>BMM</a:t>
          </a:r>
        </a:p>
      </dgm:t>
    </dgm:pt>
    <dgm:pt modelId="{AA900E76-638F-431D-8AE9-257325D1B88F}" type="parTrans" cxnId="{D73AFB4B-0221-4AD4-8728-3543BD1414BD}">
      <dgm:prSet/>
      <dgm:spPr/>
      <dgm:t>
        <a:bodyPr/>
        <a:lstStyle/>
        <a:p>
          <a:endParaRPr lang="en-US"/>
        </a:p>
      </dgm:t>
    </dgm:pt>
    <dgm:pt modelId="{64E49450-51E5-4CC1-B6E6-09E652F77865}" type="sibTrans" cxnId="{D73AFB4B-0221-4AD4-8728-3543BD1414BD}">
      <dgm:prSet/>
      <dgm:spPr/>
      <dgm:t>
        <a:bodyPr/>
        <a:lstStyle/>
        <a:p>
          <a:endParaRPr lang="en-US"/>
        </a:p>
      </dgm:t>
    </dgm:pt>
    <dgm:pt modelId="{06351CA0-3439-4005-8E97-E1C7236D8011}">
      <dgm:prSet phldrT="[Text]" custT="1"/>
      <dgm:spPr/>
      <dgm:t>
        <a:bodyPr/>
        <a:lstStyle/>
        <a:p>
          <a:r>
            <a:rPr lang="en-US" sz="1700" b="1" dirty="0"/>
            <a:t>MISSION</a:t>
          </a:r>
          <a:r>
            <a:rPr lang="en-US" sz="1700" dirty="0"/>
            <a:t> – Operations in scope </a:t>
          </a:r>
        </a:p>
      </dgm:t>
    </dgm:pt>
    <dgm:pt modelId="{07A2D0DD-043E-4AD5-AEA0-A39035C7D469}" type="parTrans" cxnId="{35DEBA63-A2B7-4116-B3B7-CD44DA8ECE30}">
      <dgm:prSet/>
      <dgm:spPr/>
      <dgm:t>
        <a:bodyPr/>
        <a:lstStyle/>
        <a:p>
          <a:endParaRPr lang="en-US"/>
        </a:p>
      </dgm:t>
    </dgm:pt>
    <dgm:pt modelId="{056DBB6A-CFA1-4B4C-8AD7-7629AD8198AE}" type="sibTrans" cxnId="{35DEBA63-A2B7-4116-B3B7-CD44DA8ECE30}">
      <dgm:prSet/>
      <dgm:spPr/>
      <dgm:t>
        <a:bodyPr/>
        <a:lstStyle/>
        <a:p>
          <a:endParaRPr lang="en-US"/>
        </a:p>
      </dgm:t>
    </dgm:pt>
    <dgm:pt modelId="{F2A644AA-A32A-4DD0-BB67-BD4497CB97A7}">
      <dgm:prSet phldrT="[Text]" custT="1"/>
      <dgm:spPr/>
      <dgm:t>
        <a:bodyPr/>
        <a:lstStyle/>
        <a:p>
          <a:r>
            <a:rPr lang="en-US" sz="1700" b="1" dirty="0"/>
            <a:t>VISION</a:t>
          </a:r>
          <a:r>
            <a:rPr lang="en-US" sz="1700" dirty="0"/>
            <a:t> - Aspirations. What to achieve </a:t>
          </a:r>
        </a:p>
      </dgm:t>
    </dgm:pt>
    <dgm:pt modelId="{322F3A6A-D190-48BD-A4B3-A0817DBE4EA1}" type="parTrans" cxnId="{EC78B6CB-56A6-4383-A4C0-8670C33CAA74}">
      <dgm:prSet/>
      <dgm:spPr/>
      <dgm:t>
        <a:bodyPr/>
        <a:lstStyle/>
        <a:p>
          <a:endParaRPr lang="en-US"/>
        </a:p>
      </dgm:t>
    </dgm:pt>
    <dgm:pt modelId="{D8FA18BD-1AD1-411A-A925-9B767FA73951}" type="sibTrans" cxnId="{EC78B6CB-56A6-4383-A4C0-8670C33CAA74}">
      <dgm:prSet/>
      <dgm:spPr/>
      <dgm:t>
        <a:bodyPr/>
        <a:lstStyle/>
        <a:p>
          <a:endParaRPr lang="en-US"/>
        </a:p>
      </dgm:t>
    </dgm:pt>
    <dgm:pt modelId="{189DFEC7-03E1-4DA2-B88C-587789A2C91B}">
      <dgm:prSet phldrT="[Text]" custT="1"/>
      <dgm:spPr/>
      <dgm:t>
        <a:bodyPr/>
        <a:lstStyle/>
        <a:p>
          <a:r>
            <a:rPr lang="en-US" sz="1700" b="1" dirty="0"/>
            <a:t>STRATEGY</a:t>
          </a:r>
          <a:r>
            <a:rPr lang="en-US" sz="1700" dirty="0"/>
            <a:t> – Approach to achieve Goals / Objectives </a:t>
          </a:r>
        </a:p>
      </dgm:t>
    </dgm:pt>
    <dgm:pt modelId="{9A8FAA8B-8F9A-4C5A-9922-84285B66B96F}" type="parTrans" cxnId="{2695071E-25BE-4AEC-8606-9F0334B93BBD}">
      <dgm:prSet/>
      <dgm:spPr/>
      <dgm:t>
        <a:bodyPr/>
        <a:lstStyle/>
        <a:p>
          <a:endParaRPr lang="en-US"/>
        </a:p>
      </dgm:t>
    </dgm:pt>
    <dgm:pt modelId="{D1ECCAD0-8111-45AC-95C7-A85163AFB8C3}" type="sibTrans" cxnId="{2695071E-25BE-4AEC-8606-9F0334B93BBD}">
      <dgm:prSet/>
      <dgm:spPr/>
      <dgm:t>
        <a:bodyPr/>
        <a:lstStyle/>
        <a:p>
          <a:endParaRPr lang="en-US"/>
        </a:p>
      </dgm:t>
    </dgm:pt>
    <dgm:pt modelId="{AC7CF63B-BB92-45F0-8579-C91130E0E17E}" type="pres">
      <dgm:prSet presAssocID="{984B6EC8-09A9-4CF8-B08E-2956A2028009}" presName="layout" presStyleCnt="0">
        <dgm:presLayoutVars>
          <dgm:chMax/>
          <dgm:chPref/>
          <dgm:dir/>
          <dgm:resizeHandles/>
        </dgm:presLayoutVars>
      </dgm:prSet>
      <dgm:spPr/>
    </dgm:pt>
    <dgm:pt modelId="{C47FC202-D189-4F34-9127-C35A08C589F5}" type="pres">
      <dgm:prSet presAssocID="{1864A4D7-0F75-47F1-9022-9BE37EC30485}" presName="root" presStyleCnt="0">
        <dgm:presLayoutVars>
          <dgm:chMax/>
          <dgm:chPref/>
        </dgm:presLayoutVars>
      </dgm:prSet>
      <dgm:spPr/>
    </dgm:pt>
    <dgm:pt modelId="{78BB0B87-9E82-4AD3-8A15-0AD1AD294956}" type="pres">
      <dgm:prSet presAssocID="{1864A4D7-0F75-47F1-9022-9BE37EC30485}" presName="rootComposite" presStyleCnt="0">
        <dgm:presLayoutVars/>
      </dgm:prSet>
      <dgm:spPr/>
    </dgm:pt>
    <dgm:pt modelId="{DB844F2C-E034-43AF-9B4E-D4CB23C4415A}" type="pres">
      <dgm:prSet presAssocID="{1864A4D7-0F75-47F1-9022-9BE37EC30485}" presName="ParentAccent" presStyleLbl="alignNode1" presStyleIdx="0" presStyleCnt="2"/>
      <dgm:spPr/>
    </dgm:pt>
    <dgm:pt modelId="{881E27F5-CE0B-4FDD-A238-721DF90144DD}" type="pres">
      <dgm:prSet presAssocID="{1864A4D7-0F75-47F1-9022-9BE37EC30485}" presName="ParentSmallAccent" presStyleLbl="fgAcc1" presStyleIdx="0" presStyleCnt="2"/>
      <dgm:spPr/>
    </dgm:pt>
    <dgm:pt modelId="{A3B175D4-C864-4FC2-9906-9DED4389432B}" type="pres">
      <dgm:prSet presAssocID="{1864A4D7-0F75-47F1-9022-9BE37EC30485}" presName="Parent" presStyleLbl="revTx" presStyleIdx="0" presStyleCnt="8">
        <dgm:presLayoutVars>
          <dgm:chMax/>
          <dgm:chPref val="4"/>
          <dgm:bulletEnabled val="1"/>
        </dgm:presLayoutVars>
      </dgm:prSet>
      <dgm:spPr/>
    </dgm:pt>
    <dgm:pt modelId="{E1DD08C7-ADA0-445F-BABF-3AC5595FF2D7}" type="pres">
      <dgm:prSet presAssocID="{1864A4D7-0F75-47F1-9022-9BE37EC30485}" presName="childShape" presStyleCnt="0">
        <dgm:presLayoutVars>
          <dgm:chMax val="0"/>
          <dgm:chPref val="0"/>
        </dgm:presLayoutVars>
      </dgm:prSet>
      <dgm:spPr/>
    </dgm:pt>
    <dgm:pt modelId="{230B280D-BAAE-4B3C-B704-197E474D3E5F}" type="pres">
      <dgm:prSet presAssocID="{0E5C0BB1-E1BC-4D8B-963B-AC9C56D10F1A}" presName="childComposite" presStyleCnt="0">
        <dgm:presLayoutVars>
          <dgm:chMax val="0"/>
          <dgm:chPref val="0"/>
        </dgm:presLayoutVars>
      </dgm:prSet>
      <dgm:spPr/>
    </dgm:pt>
    <dgm:pt modelId="{FEF9C241-FBE1-4539-9278-8C72B7AE8890}" type="pres">
      <dgm:prSet presAssocID="{0E5C0BB1-E1BC-4D8B-963B-AC9C56D10F1A}" presName="ChildAccent" presStyleLbl="solidFgAcc1" presStyleIdx="0" presStyleCnt="6"/>
      <dgm:spPr/>
    </dgm:pt>
    <dgm:pt modelId="{2429A345-7D28-432C-BB9B-BF09EB952D90}" type="pres">
      <dgm:prSet presAssocID="{0E5C0BB1-E1BC-4D8B-963B-AC9C56D10F1A}" presName="Child" presStyleLbl="revTx" presStyleIdx="1" presStyleCnt="8">
        <dgm:presLayoutVars>
          <dgm:chMax val="0"/>
          <dgm:chPref val="0"/>
          <dgm:bulletEnabled val="1"/>
        </dgm:presLayoutVars>
      </dgm:prSet>
      <dgm:spPr/>
    </dgm:pt>
    <dgm:pt modelId="{15C4D3AC-46C2-4FC9-B203-9897077A49B0}" type="pres">
      <dgm:prSet presAssocID="{FA3D822D-7BFC-4C0D-9B9E-891A0F192DB1}" presName="childComposite" presStyleCnt="0">
        <dgm:presLayoutVars>
          <dgm:chMax val="0"/>
          <dgm:chPref val="0"/>
        </dgm:presLayoutVars>
      </dgm:prSet>
      <dgm:spPr/>
    </dgm:pt>
    <dgm:pt modelId="{0D7CF149-4092-4669-B59A-D347AEDFE9A3}" type="pres">
      <dgm:prSet presAssocID="{FA3D822D-7BFC-4C0D-9B9E-891A0F192DB1}" presName="ChildAccent" presStyleLbl="solidFgAcc1" presStyleIdx="1" presStyleCnt="6"/>
      <dgm:spPr/>
    </dgm:pt>
    <dgm:pt modelId="{2D37B3EB-6216-4C89-A30A-4FE9296E2849}" type="pres">
      <dgm:prSet presAssocID="{FA3D822D-7BFC-4C0D-9B9E-891A0F192DB1}" presName="Child" presStyleLbl="revTx" presStyleIdx="2" presStyleCnt="8">
        <dgm:presLayoutVars>
          <dgm:chMax val="0"/>
          <dgm:chPref val="0"/>
          <dgm:bulletEnabled val="1"/>
        </dgm:presLayoutVars>
      </dgm:prSet>
      <dgm:spPr/>
    </dgm:pt>
    <dgm:pt modelId="{BA6D47B0-DAE3-455F-8EBB-66A3B27C50AA}" type="pres">
      <dgm:prSet presAssocID="{49B28788-5CC9-4764-B9F9-A2C600F2E9C4}" presName="childComposite" presStyleCnt="0">
        <dgm:presLayoutVars>
          <dgm:chMax val="0"/>
          <dgm:chPref val="0"/>
        </dgm:presLayoutVars>
      </dgm:prSet>
      <dgm:spPr/>
    </dgm:pt>
    <dgm:pt modelId="{FE8B2201-7179-475A-8D6B-0118ADC77168}" type="pres">
      <dgm:prSet presAssocID="{49B28788-5CC9-4764-B9F9-A2C600F2E9C4}" presName="ChildAccent" presStyleLbl="solidFgAcc1" presStyleIdx="2" presStyleCnt="6"/>
      <dgm:spPr/>
    </dgm:pt>
    <dgm:pt modelId="{8C5740FA-9F4D-4FB5-B36B-395B9DC3380B}" type="pres">
      <dgm:prSet presAssocID="{49B28788-5CC9-4764-B9F9-A2C600F2E9C4}" presName="Child" presStyleLbl="revTx" presStyleIdx="3" presStyleCnt="8">
        <dgm:presLayoutVars>
          <dgm:chMax val="0"/>
          <dgm:chPref val="0"/>
          <dgm:bulletEnabled val="1"/>
        </dgm:presLayoutVars>
      </dgm:prSet>
      <dgm:spPr/>
    </dgm:pt>
    <dgm:pt modelId="{658D0B14-02A8-4849-8153-C54F0DF39D00}" type="pres">
      <dgm:prSet presAssocID="{371BE760-F3A0-46C5-8EC2-EC6438EA7C97}" presName="root" presStyleCnt="0">
        <dgm:presLayoutVars>
          <dgm:chMax/>
          <dgm:chPref/>
        </dgm:presLayoutVars>
      </dgm:prSet>
      <dgm:spPr/>
    </dgm:pt>
    <dgm:pt modelId="{B8E583B3-4FD2-4AC6-9566-A0A41E92FED0}" type="pres">
      <dgm:prSet presAssocID="{371BE760-F3A0-46C5-8EC2-EC6438EA7C97}" presName="rootComposite" presStyleCnt="0">
        <dgm:presLayoutVars/>
      </dgm:prSet>
      <dgm:spPr/>
    </dgm:pt>
    <dgm:pt modelId="{0BDC8CA0-501C-4987-BA46-47E10E852990}" type="pres">
      <dgm:prSet presAssocID="{371BE760-F3A0-46C5-8EC2-EC6438EA7C97}" presName="ParentAccent" presStyleLbl="alignNode1" presStyleIdx="1" presStyleCnt="2"/>
      <dgm:spPr/>
    </dgm:pt>
    <dgm:pt modelId="{67A371CB-1F00-42AF-81E8-BE215BD17233}" type="pres">
      <dgm:prSet presAssocID="{371BE760-F3A0-46C5-8EC2-EC6438EA7C97}" presName="ParentSmallAccent" presStyleLbl="fgAcc1" presStyleIdx="1" presStyleCnt="2"/>
      <dgm:spPr/>
    </dgm:pt>
    <dgm:pt modelId="{915DC43D-A829-47E8-8E1C-D4A135980A1C}" type="pres">
      <dgm:prSet presAssocID="{371BE760-F3A0-46C5-8EC2-EC6438EA7C97}" presName="Parent" presStyleLbl="revTx" presStyleIdx="4" presStyleCnt="8">
        <dgm:presLayoutVars>
          <dgm:chMax/>
          <dgm:chPref val="4"/>
          <dgm:bulletEnabled val="1"/>
        </dgm:presLayoutVars>
      </dgm:prSet>
      <dgm:spPr/>
    </dgm:pt>
    <dgm:pt modelId="{8A565C1E-FD8C-479A-9C2D-4E523EAA4B12}" type="pres">
      <dgm:prSet presAssocID="{371BE760-F3A0-46C5-8EC2-EC6438EA7C97}" presName="childShape" presStyleCnt="0">
        <dgm:presLayoutVars>
          <dgm:chMax val="0"/>
          <dgm:chPref val="0"/>
        </dgm:presLayoutVars>
      </dgm:prSet>
      <dgm:spPr/>
    </dgm:pt>
    <dgm:pt modelId="{CDF2E62C-C41A-47FF-8B79-1A9F7E55BBF0}" type="pres">
      <dgm:prSet presAssocID="{06351CA0-3439-4005-8E97-E1C7236D8011}" presName="childComposite" presStyleCnt="0">
        <dgm:presLayoutVars>
          <dgm:chMax val="0"/>
          <dgm:chPref val="0"/>
        </dgm:presLayoutVars>
      </dgm:prSet>
      <dgm:spPr/>
    </dgm:pt>
    <dgm:pt modelId="{B57142E0-6D16-461F-B52A-912BB108B295}" type="pres">
      <dgm:prSet presAssocID="{06351CA0-3439-4005-8E97-E1C7236D8011}" presName="ChildAccent" presStyleLbl="solidFgAcc1" presStyleIdx="3" presStyleCnt="6"/>
      <dgm:spPr/>
    </dgm:pt>
    <dgm:pt modelId="{BDE70F1B-987A-46B3-AD5D-5958148A3701}" type="pres">
      <dgm:prSet presAssocID="{06351CA0-3439-4005-8E97-E1C7236D8011}" presName="Child" presStyleLbl="revTx" presStyleIdx="5" presStyleCnt="8">
        <dgm:presLayoutVars>
          <dgm:chMax val="0"/>
          <dgm:chPref val="0"/>
          <dgm:bulletEnabled val="1"/>
        </dgm:presLayoutVars>
      </dgm:prSet>
      <dgm:spPr/>
    </dgm:pt>
    <dgm:pt modelId="{1290C00D-D0C2-4297-A66D-D2CD81214578}" type="pres">
      <dgm:prSet presAssocID="{F2A644AA-A32A-4DD0-BB67-BD4497CB97A7}" presName="childComposite" presStyleCnt="0">
        <dgm:presLayoutVars>
          <dgm:chMax val="0"/>
          <dgm:chPref val="0"/>
        </dgm:presLayoutVars>
      </dgm:prSet>
      <dgm:spPr/>
    </dgm:pt>
    <dgm:pt modelId="{1D0D767D-1E5E-4B4A-BEA7-3BDDEBAADD00}" type="pres">
      <dgm:prSet presAssocID="{F2A644AA-A32A-4DD0-BB67-BD4497CB97A7}" presName="ChildAccent" presStyleLbl="solidFgAcc1" presStyleIdx="4" presStyleCnt="6"/>
      <dgm:spPr/>
    </dgm:pt>
    <dgm:pt modelId="{6885BBD9-B4E1-454C-BE01-7ADCEB38C283}" type="pres">
      <dgm:prSet presAssocID="{F2A644AA-A32A-4DD0-BB67-BD4497CB97A7}" presName="Child" presStyleLbl="revTx" presStyleIdx="6" presStyleCnt="8">
        <dgm:presLayoutVars>
          <dgm:chMax val="0"/>
          <dgm:chPref val="0"/>
          <dgm:bulletEnabled val="1"/>
        </dgm:presLayoutVars>
      </dgm:prSet>
      <dgm:spPr/>
    </dgm:pt>
    <dgm:pt modelId="{F5283864-3A2F-45CE-9E33-B9E10202FEFC}" type="pres">
      <dgm:prSet presAssocID="{189DFEC7-03E1-4DA2-B88C-587789A2C91B}" presName="childComposite" presStyleCnt="0">
        <dgm:presLayoutVars>
          <dgm:chMax val="0"/>
          <dgm:chPref val="0"/>
        </dgm:presLayoutVars>
      </dgm:prSet>
      <dgm:spPr/>
    </dgm:pt>
    <dgm:pt modelId="{0C414329-ADEB-40A9-AE12-3667004CC263}" type="pres">
      <dgm:prSet presAssocID="{189DFEC7-03E1-4DA2-B88C-587789A2C91B}" presName="ChildAccent" presStyleLbl="solidFgAcc1" presStyleIdx="5" presStyleCnt="6"/>
      <dgm:spPr/>
    </dgm:pt>
    <dgm:pt modelId="{C2450BEE-9457-418C-BBBD-9C9BD99EC5B4}" type="pres">
      <dgm:prSet presAssocID="{189DFEC7-03E1-4DA2-B88C-587789A2C91B}" presName="Child" presStyleLbl="revTx" presStyleIdx="7" presStyleCnt="8">
        <dgm:presLayoutVars>
          <dgm:chMax val="0"/>
          <dgm:chPref val="0"/>
          <dgm:bulletEnabled val="1"/>
        </dgm:presLayoutVars>
      </dgm:prSet>
      <dgm:spPr/>
    </dgm:pt>
  </dgm:ptLst>
  <dgm:cxnLst>
    <dgm:cxn modelId="{C099F500-A1B0-4967-8E93-DB188AB12C5B}" srcId="{1864A4D7-0F75-47F1-9022-9BE37EC30485}" destId="{49B28788-5CC9-4764-B9F9-A2C600F2E9C4}" srcOrd="2" destOrd="0" parTransId="{81374980-DC23-4A1E-A6FF-ED86BA88E84C}" sibTransId="{8E66DEFC-A346-4BA7-9403-42A998FAD290}"/>
    <dgm:cxn modelId="{2695071E-25BE-4AEC-8606-9F0334B93BBD}" srcId="{371BE760-F3A0-46C5-8EC2-EC6438EA7C97}" destId="{189DFEC7-03E1-4DA2-B88C-587789A2C91B}" srcOrd="2" destOrd="0" parTransId="{9A8FAA8B-8F9A-4C5A-9922-84285B66B96F}" sibTransId="{D1ECCAD0-8111-45AC-95C7-A85163AFB8C3}"/>
    <dgm:cxn modelId="{57BB7222-08FC-486A-ACEE-34A391E8A845}" type="presOf" srcId="{0E5C0BB1-E1BC-4D8B-963B-AC9C56D10F1A}" destId="{2429A345-7D28-432C-BB9B-BF09EB952D90}" srcOrd="0" destOrd="0" presId="urn:microsoft.com/office/officeart/2008/layout/SquareAccentList"/>
    <dgm:cxn modelId="{08178D29-1057-4619-8B53-A3283D70C374}" type="presOf" srcId="{1864A4D7-0F75-47F1-9022-9BE37EC30485}" destId="{A3B175D4-C864-4FC2-9906-9DED4389432B}" srcOrd="0" destOrd="0" presId="urn:microsoft.com/office/officeart/2008/layout/SquareAccentList"/>
    <dgm:cxn modelId="{2E7E0530-101F-4DA1-99B5-EDFDD9C66CA4}" type="presOf" srcId="{FA3D822D-7BFC-4C0D-9B9E-891A0F192DB1}" destId="{2D37B3EB-6216-4C89-A30A-4FE9296E2849}" srcOrd="0" destOrd="0" presId="urn:microsoft.com/office/officeart/2008/layout/SquareAccentList"/>
    <dgm:cxn modelId="{D159CA3C-2A88-4412-A5E3-868B261EA10C}" srcId="{984B6EC8-09A9-4CF8-B08E-2956A2028009}" destId="{1864A4D7-0F75-47F1-9022-9BE37EC30485}" srcOrd="0" destOrd="0" parTransId="{D1096E54-D589-44AC-B180-573D1D960D2F}" sibTransId="{A2E664CD-11A9-4BCD-B450-6F7FD636F139}"/>
    <dgm:cxn modelId="{35DEBA63-A2B7-4116-B3B7-CD44DA8ECE30}" srcId="{371BE760-F3A0-46C5-8EC2-EC6438EA7C97}" destId="{06351CA0-3439-4005-8E97-E1C7236D8011}" srcOrd="0" destOrd="0" parTransId="{07A2D0DD-043E-4AD5-AEA0-A39035C7D469}" sibTransId="{056DBB6A-CFA1-4B4C-8AD7-7629AD8198AE}"/>
    <dgm:cxn modelId="{F1B89A47-0293-48D5-882A-E57E06AB6E2C}" type="presOf" srcId="{06351CA0-3439-4005-8E97-E1C7236D8011}" destId="{BDE70F1B-987A-46B3-AD5D-5958148A3701}" srcOrd="0" destOrd="0" presId="urn:microsoft.com/office/officeart/2008/layout/SquareAccentList"/>
    <dgm:cxn modelId="{D73AFB4B-0221-4AD4-8728-3543BD1414BD}" srcId="{984B6EC8-09A9-4CF8-B08E-2956A2028009}" destId="{371BE760-F3A0-46C5-8EC2-EC6438EA7C97}" srcOrd="1" destOrd="0" parTransId="{AA900E76-638F-431D-8AE9-257325D1B88F}" sibTransId="{64E49450-51E5-4CC1-B6E6-09E652F77865}"/>
    <dgm:cxn modelId="{9EACFC53-F373-4395-BDEF-7DBFE4D54CDC}" srcId="{1864A4D7-0F75-47F1-9022-9BE37EC30485}" destId="{FA3D822D-7BFC-4C0D-9B9E-891A0F192DB1}" srcOrd="1" destOrd="0" parTransId="{C963C3B5-FD61-462F-B82C-522370EEE494}" sibTransId="{56332D43-CFE2-4158-95CB-0FD51BD412FC}"/>
    <dgm:cxn modelId="{176A7F79-95F5-4F8C-BD4A-7AAC6AADD290}" type="presOf" srcId="{984B6EC8-09A9-4CF8-B08E-2956A2028009}" destId="{AC7CF63B-BB92-45F0-8579-C91130E0E17E}" srcOrd="0" destOrd="0" presId="urn:microsoft.com/office/officeart/2008/layout/SquareAccentList"/>
    <dgm:cxn modelId="{0366CDBB-6C36-4048-8BC3-8A4234CA9DE7}" type="presOf" srcId="{189DFEC7-03E1-4DA2-B88C-587789A2C91B}" destId="{C2450BEE-9457-418C-BBBD-9C9BD99EC5B4}" srcOrd="0" destOrd="0" presId="urn:microsoft.com/office/officeart/2008/layout/SquareAccentList"/>
    <dgm:cxn modelId="{31667DBE-3324-4CDD-9C34-7FC4DE5AC29B}" type="presOf" srcId="{F2A644AA-A32A-4DD0-BB67-BD4497CB97A7}" destId="{6885BBD9-B4E1-454C-BE01-7ADCEB38C283}" srcOrd="0" destOrd="0" presId="urn:microsoft.com/office/officeart/2008/layout/SquareAccentList"/>
    <dgm:cxn modelId="{EC78B6CB-56A6-4383-A4C0-8670C33CAA74}" srcId="{371BE760-F3A0-46C5-8EC2-EC6438EA7C97}" destId="{F2A644AA-A32A-4DD0-BB67-BD4497CB97A7}" srcOrd="1" destOrd="0" parTransId="{322F3A6A-D190-48BD-A4B3-A0817DBE4EA1}" sibTransId="{D8FA18BD-1AD1-411A-A925-9B767FA73951}"/>
    <dgm:cxn modelId="{0F26F1CC-943E-43D9-91F3-D13F45E1EAC8}" type="presOf" srcId="{49B28788-5CC9-4764-B9F9-A2C600F2E9C4}" destId="{8C5740FA-9F4D-4FB5-B36B-395B9DC3380B}" srcOrd="0" destOrd="0" presId="urn:microsoft.com/office/officeart/2008/layout/SquareAccentList"/>
    <dgm:cxn modelId="{8E7775E4-28A7-45FF-BB11-FBF4EF0D833C}" type="presOf" srcId="{371BE760-F3A0-46C5-8EC2-EC6438EA7C97}" destId="{915DC43D-A829-47E8-8E1C-D4A135980A1C}" srcOrd="0" destOrd="0" presId="urn:microsoft.com/office/officeart/2008/layout/SquareAccentList"/>
    <dgm:cxn modelId="{D5D1D9E7-6A2C-4C65-B555-08531C7B913E}" srcId="{1864A4D7-0F75-47F1-9022-9BE37EC30485}" destId="{0E5C0BB1-E1BC-4D8B-963B-AC9C56D10F1A}" srcOrd="0" destOrd="0" parTransId="{40C67145-DFD8-4CE7-8511-7906855E2122}" sibTransId="{38C40E60-89EB-4EB1-9597-6BCDAEA66923}"/>
    <dgm:cxn modelId="{51E0B75A-4DCC-40D9-914D-C5745D11DF36}" type="presParOf" srcId="{AC7CF63B-BB92-45F0-8579-C91130E0E17E}" destId="{C47FC202-D189-4F34-9127-C35A08C589F5}" srcOrd="0" destOrd="0" presId="urn:microsoft.com/office/officeart/2008/layout/SquareAccentList"/>
    <dgm:cxn modelId="{0335839C-B2A0-4A83-B341-E95676671129}" type="presParOf" srcId="{C47FC202-D189-4F34-9127-C35A08C589F5}" destId="{78BB0B87-9E82-4AD3-8A15-0AD1AD294956}" srcOrd="0" destOrd="0" presId="urn:microsoft.com/office/officeart/2008/layout/SquareAccentList"/>
    <dgm:cxn modelId="{C222649F-31B0-4931-837F-D5425BF39BEE}" type="presParOf" srcId="{78BB0B87-9E82-4AD3-8A15-0AD1AD294956}" destId="{DB844F2C-E034-43AF-9B4E-D4CB23C4415A}" srcOrd="0" destOrd="0" presId="urn:microsoft.com/office/officeart/2008/layout/SquareAccentList"/>
    <dgm:cxn modelId="{CEE635A0-3C68-4305-87FE-B1FEE1BE074A}" type="presParOf" srcId="{78BB0B87-9E82-4AD3-8A15-0AD1AD294956}" destId="{881E27F5-CE0B-4FDD-A238-721DF90144DD}" srcOrd="1" destOrd="0" presId="urn:microsoft.com/office/officeart/2008/layout/SquareAccentList"/>
    <dgm:cxn modelId="{84AD0730-24BD-4D3C-A8E1-B0BDD4CF10FE}" type="presParOf" srcId="{78BB0B87-9E82-4AD3-8A15-0AD1AD294956}" destId="{A3B175D4-C864-4FC2-9906-9DED4389432B}" srcOrd="2" destOrd="0" presId="urn:microsoft.com/office/officeart/2008/layout/SquareAccentList"/>
    <dgm:cxn modelId="{6DBB34EE-9575-4E7C-B51E-B7369B015E6B}" type="presParOf" srcId="{C47FC202-D189-4F34-9127-C35A08C589F5}" destId="{E1DD08C7-ADA0-445F-BABF-3AC5595FF2D7}" srcOrd="1" destOrd="0" presId="urn:microsoft.com/office/officeart/2008/layout/SquareAccentList"/>
    <dgm:cxn modelId="{EAC79663-8C3F-4510-8E15-81B3104C7AA3}" type="presParOf" srcId="{E1DD08C7-ADA0-445F-BABF-3AC5595FF2D7}" destId="{230B280D-BAAE-4B3C-B704-197E474D3E5F}" srcOrd="0" destOrd="0" presId="urn:microsoft.com/office/officeart/2008/layout/SquareAccentList"/>
    <dgm:cxn modelId="{098734B8-8497-42D3-A2EC-5DCAAF9E6260}" type="presParOf" srcId="{230B280D-BAAE-4B3C-B704-197E474D3E5F}" destId="{FEF9C241-FBE1-4539-9278-8C72B7AE8890}" srcOrd="0" destOrd="0" presId="urn:microsoft.com/office/officeart/2008/layout/SquareAccentList"/>
    <dgm:cxn modelId="{C0E9369D-438B-4FC6-A196-5C29E3751359}" type="presParOf" srcId="{230B280D-BAAE-4B3C-B704-197E474D3E5F}" destId="{2429A345-7D28-432C-BB9B-BF09EB952D90}" srcOrd="1" destOrd="0" presId="urn:microsoft.com/office/officeart/2008/layout/SquareAccentList"/>
    <dgm:cxn modelId="{B251DE7E-5FBC-40D1-B71C-6D609822257D}" type="presParOf" srcId="{E1DD08C7-ADA0-445F-BABF-3AC5595FF2D7}" destId="{15C4D3AC-46C2-4FC9-B203-9897077A49B0}" srcOrd="1" destOrd="0" presId="urn:microsoft.com/office/officeart/2008/layout/SquareAccentList"/>
    <dgm:cxn modelId="{31071BBF-B13B-42A3-8F58-8E1FD30A6342}" type="presParOf" srcId="{15C4D3AC-46C2-4FC9-B203-9897077A49B0}" destId="{0D7CF149-4092-4669-B59A-D347AEDFE9A3}" srcOrd="0" destOrd="0" presId="urn:microsoft.com/office/officeart/2008/layout/SquareAccentList"/>
    <dgm:cxn modelId="{0DD4B4FB-CE14-432B-8AD7-F3B1B09532C5}" type="presParOf" srcId="{15C4D3AC-46C2-4FC9-B203-9897077A49B0}" destId="{2D37B3EB-6216-4C89-A30A-4FE9296E2849}" srcOrd="1" destOrd="0" presId="urn:microsoft.com/office/officeart/2008/layout/SquareAccentList"/>
    <dgm:cxn modelId="{81261632-FE49-43B9-A106-1A2291C10FC2}" type="presParOf" srcId="{E1DD08C7-ADA0-445F-BABF-3AC5595FF2D7}" destId="{BA6D47B0-DAE3-455F-8EBB-66A3B27C50AA}" srcOrd="2" destOrd="0" presId="urn:microsoft.com/office/officeart/2008/layout/SquareAccentList"/>
    <dgm:cxn modelId="{4F2163AF-1CBE-415C-A7CA-811BD6FE7040}" type="presParOf" srcId="{BA6D47B0-DAE3-455F-8EBB-66A3B27C50AA}" destId="{FE8B2201-7179-475A-8D6B-0118ADC77168}" srcOrd="0" destOrd="0" presId="urn:microsoft.com/office/officeart/2008/layout/SquareAccentList"/>
    <dgm:cxn modelId="{FAF33C9D-F35B-4DBC-8E14-834418619971}" type="presParOf" srcId="{BA6D47B0-DAE3-455F-8EBB-66A3B27C50AA}" destId="{8C5740FA-9F4D-4FB5-B36B-395B9DC3380B}" srcOrd="1" destOrd="0" presId="urn:microsoft.com/office/officeart/2008/layout/SquareAccentList"/>
    <dgm:cxn modelId="{A9895158-4A60-4DEB-ACDE-61649E73F104}" type="presParOf" srcId="{AC7CF63B-BB92-45F0-8579-C91130E0E17E}" destId="{658D0B14-02A8-4849-8153-C54F0DF39D00}" srcOrd="1" destOrd="0" presId="urn:microsoft.com/office/officeart/2008/layout/SquareAccentList"/>
    <dgm:cxn modelId="{9B501D69-C73D-4C1A-91A2-3F70F4820845}" type="presParOf" srcId="{658D0B14-02A8-4849-8153-C54F0DF39D00}" destId="{B8E583B3-4FD2-4AC6-9566-A0A41E92FED0}" srcOrd="0" destOrd="0" presId="urn:microsoft.com/office/officeart/2008/layout/SquareAccentList"/>
    <dgm:cxn modelId="{2912B391-231A-414E-91B9-DA236139258B}" type="presParOf" srcId="{B8E583B3-4FD2-4AC6-9566-A0A41E92FED0}" destId="{0BDC8CA0-501C-4987-BA46-47E10E852990}" srcOrd="0" destOrd="0" presId="urn:microsoft.com/office/officeart/2008/layout/SquareAccentList"/>
    <dgm:cxn modelId="{373F5316-7DA7-47D1-9A24-64C3B074EEA5}" type="presParOf" srcId="{B8E583B3-4FD2-4AC6-9566-A0A41E92FED0}" destId="{67A371CB-1F00-42AF-81E8-BE215BD17233}" srcOrd="1" destOrd="0" presId="urn:microsoft.com/office/officeart/2008/layout/SquareAccentList"/>
    <dgm:cxn modelId="{AA5891BC-A472-4154-8096-C118DEE4AB53}" type="presParOf" srcId="{B8E583B3-4FD2-4AC6-9566-A0A41E92FED0}" destId="{915DC43D-A829-47E8-8E1C-D4A135980A1C}" srcOrd="2" destOrd="0" presId="urn:microsoft.com/office/officeart/2008/layout/SquareAccentList"/>
    <dgm:cxn modelId="{54AD96BB-77E1-4C2A-932C-B70B7555B1EB}" type="presParOf" srcId="{658D0B14-02A8-4849-8153-C54F0DF39D00}" destId="{8A565C1E-FD8C-479A-9C2D-4E523EAA4B12}" srcOrd="1" destOrd="0" presId="urn:microsoft.com/office/officeart/2008/layout/SquareAccentList"/>
    <dgm:cxn modelId="{7215FB42-54E9-460C-983A-EDFDDCA809BD}" type="presParOf" srcId="{8A565C1E-FD8C-479A-9C2D-4E523EAA4B12}" destId="{CDF2E62C-C41A-47FF-8B79-1A9F7E55BBF0}" srcOrd="0" destOrd="0" presId="urn:microsoft.com/office/officeart/2008/layout/SquareAccentList"/>
    <dgm:cxn modelId="{61BA9E01-2051-4E9B-A595-D48090BD00B0}" type="presParOf" srcId="{CDF2E62C-C41A-47FF-8B79-1A9F7E55BBF0}" destId="{B57142E0-6D16-461F-B52A-912BB108B295}" srcOrd="0" destOrd="0" presId="urn:microsoft.com/office/officeart/2008/layout/SquareAccentList"/>
    <dgm:cxn modelId="{B040A873-5402-4686-AA88-C720F8EB0374}" type="presParOf" srcId="{CDF2E62C-C41A-47FF-8B79-1A9F7E55BBF0}" destId="{BDE70F1B-987A-46B3-AD5D-5958148A3701}" srcOrd="1" destOrd="0" presId="urn:microsoft.com/office/officeart/2008/layout/SquareAccentList"/>
    <dgm:cxn modelId="{28C64F03-311E-4691-BA70-C9C020CD08B8}" type="presParOf" srcId="{8A565C1E-FD8C-479A-9C2D-4E523EAA4B12}" destId="{1290C00D-D0C2-4297-A66D-D2CD81214578}" srcOrd="1" destOrd="0" presId="urn:microsoft.com/office/officeart/2008/layout/SquareAccentList"/>
    <dgm:cxn modelId="{75B54EAC-6906-4553-A4C4-F96A3AC0EB5B}" type="presParOf" srcId="{1290C00D-D0C2-4297-A66D-D2CD81214578}" destId="{1D0D767D-1E5E-4B4A-BEA7-3BDDEBAADD00}" srcOrd="0" destOrd="0" presId="urn:microsoft.com/office/officeart/2008/layout/SquareAccentList"/>
    <dgm:cxn modelId="{214A20DD-0991-4475-A919-53B514B19391}" type="presParOf" srcId="{1290C00D-D0C2-4297-A66D-D2CD81214578}" destId="{6885BBD9-B4E1-454C-BE01-7ADCEB38C283}" srcOrd="1" destOrd="0" presId="urn:microsoft.com/office/officeart/2008/layout/SquareAccentList"/>
    <dgm:cxn modelId="{5FE197A9-5EB5-470E-B3CB-AD584AACAD7B}" type="presParOf" srcId="{8A565C1E-FD8C-479A-9C2D-4E523EAA4B12}" destId="{F5283864-3A2F-45CE-9E33-B9E10202FEFC}" srcOrd="2" destOrd="0" presId="urn:microsoft.com/office/officeart/2008/layout/SquareAccentList"/>
    <dgm:cxn modelId="{E6FC8E79-D97E-4235-9354-912C02C7A5EE}" type="presParOf" srcId="{F5283864-3A2F-45CE-9E33-B9E10202FEFC}" destId="{0C414329-ADEB-40A9-AE12-3667004CC263}" srcOrd="0" destOrd="0" presId="urn:microsoft.com/office/officeart/2008/layout/SquareAccentList"/>
    <dgm:cxn modelId="{4E07CEA9-D4D6-4A4E-ACC6-B0CAF73C9F98}" type="presParOf" srcId="{F5283864-3A2F-45CE-9E33-B9E10202FEFC}" destId="{C2450BEE-9457-418C-BBBD-9C9BD99EC5B4}"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C827E6-220F-493D-99DE-0080E6896D6A}" type="doc">
      <dgm:prSet loTypeId="urn:microsoft.com/office/officeart/2005/8/layout/hierarchy4" loCatId="list" qsTypeId="urn:microsoft.com/office/officeart/2005/8/quickstyle/simple1" qsCatId="simple" csTypeId="urn:microsoft.com/office/officeart/2005/8/colors/accent4_3" csCatId="accent4" phldr="1"/>
      <dgm:spPr/>
      <dgm:t>
        <a:bodyPr/>
        <a:lstStyle/>
        <a:p>
          <a:endParaRPr lang="de-DE"/>
        </a:p>
      </dgm:t>
    </dgm:pt>
    <dgm:pt modelId="{30FDA038-7AA9-4E8A-9A4D-72D4F5B3077F}">
      <dgm:prSet phldrT="[Text]"/>
      <dgm:spPr/>
      <dgm:t>
        <a:bodyPr/>
        <a:lstStyle/>
        <a:p>
          <a:r>
            <a:rPr lang="de-DE"/>
            <a:t>Strategic Model</a:t>
          </a:r>
        </a:p>
      </dgm:t>
    </dgm:pt>
    <dgm:pt modelId="{2CE658B5-48CE-4082-81E0-6187B7253574}" type="parTrans" cxnId="{D4EC6DA0-7FCE-45C9-AB5E-F7B18E206796}">
      <dgm:prSet/>
      <dgm:spPr/>
      <dgm:t>
        <a:bodyPr/>
        <a:lstStyle/>
        <a:p>
          <a:endParaRPr lang="de-DE"/>
        </a:p>
      </dgm:t>
    </dgm:pt>
    <dgm:pt modelId="{B367DE19-CAF1-4FDA-991D-C83F05CB7511}" type="sibTrans" cxnId="{D4EC6DA0-7FCE-45C9-AB5E-F7B18E206796}">
      <dgm:prSet/>
      <dgm:spPr/>
      <dgm:t>
        <a:bodyPr/>
        <a:lstStyle/>
        <a:p>
          <a:endParaRPr lang="de-DE"/>
        </a:p>
      </dgm:t>
    </dgm:pt>
    <dgm:pt modelId="{01945F93-CD95-44A5-8E45-EC5DF54C1A3B}">
      <dgm:prSet phldrT="[Text]"/>
      <dgm:spPr/>
      <dgm:t>
        <a:bodyPr/>
        <a:lstStyle/>
        <a:p>
          <a:r>
            <a:rPr lang="de-DE"/>
            <a:t>Operational Model</a:t>
          </a:r>
        </a:p>
      </dgm:t>
    </dgm:pt>
    <dgm:pt modelId="{CCAB5892-2FB5-4D8B-B611-12B2DBFC08CD}" type="parTrans" cxnId="{EEDD6C5E-EA15-40CB-B4A4-783AB761290A}">
      <dgm:prSet/>
      <dgm:spPr/>
      <dgm:t>
        <a:bodyPr/>
        <a:lstStyle/>
        <a:p>
          <a:endParaRPr lang="de-DE"/>
        </a:p>
      </dgm:t>
    </dgm:pt>
    <dgm:pt modelId="{68B068DD-B713-4801-95F1-64F27E91A992}" type="sibTrans" cxnId="{EEDD6C5E-EA15-40CB-B4A4-783AB761290A}">
      <dgm:prSet/>
      <dgm:spPr/>
      <dgm:t>
        <a:bodyPr/>
        <a:lstStyle/>
        <a:p>
          <a:endParaRPr lang="de-DE"/>
        </a:p>
      </dgm:t>
    </dgm:pt>
    <dgm:pt modelId="{778CDE7C-B4D0-4FD3-B2C7-A9425DC5108E}">
      <dgm:prSet phldrT="[Text]"/>
      <dgm:spPr/>
      <dgm:t>
        <a:bodyPr/>
        <a:lstStyle/>
        <a:p>
          <a:r>
            <a:rPr lang="de-DE"/>
            <a:t>Human Workflow</a:t>
          </a:r>
        </a:p>
      </dgm:t>
    </dgm:pt>
    <dgm:pt modelId="{50F8304A-286B-4955-8E95-0C73D366F0C3}" type="parTrans" cxnId="{8A3E2728-D954-4C56-BCE5-56A8F89250D0}">
      <dgm:prSet/>
      <dgm:spPr/>
      <dgm:t>
        <a:bodyPr/>
        <a:lstStyle/>
        <a:p>
          <a:endParaRPr lang="de-DE"/>
        </a:p>
      </dgm:t>
    </dgm:pt>
    <dgm:pt modelId="{D2CA54A1-A1CB-460F-B8EC-DD998D965B70}" type="sibTrans" cxnId="{8A3E2728-D954-4C56-BCE5-56A8F89250D0}">
      <dgm:prSet/>
      <dgm:spPr/>
      <dgm:t>
        <a:bodyPr/>
        <a:lstStyle/>
        <a:p>
          <a:endParaRPr lang="de-DE"/>
        </a:p>
      </dgm:t>
    </dgm:pt>
    <dgm:pt modelId="{F0160B20-506F-4196-AF0F-341CD03D23E3}">
      <dgm:prSet phldrT="[Text]"/>
      <dgm:spPr/>
      <dgm:t>
        <a:bodyPr/>
        <a:lstStyle/>
        <a:p>
          <a:r>
            <a:rPr lang="de-DE"/>
            <a:t>Technical Workflow</a:t>
          </a:r>
        </a:p>
      </dgm:t>
    </dgm:pt>
    <dgm:pt modelId="{8B3FAB06-66CD-41C7-8C61-E40B082EEC2D}" type="parTrans" cxnId="{010A623E-0FDB-471A-A4C4-B5FCD609DBF9}">
      <dgm:prSet/>
      <dgm:spPr/>
      <dgm:t>
        <a:bodyPr/>
        <a:lstStyle/>
        <a:p>
          <a:endParaRPr lang="de-DE"/>
        </a:p>
      </dgm:t>
    </dgm:pt>
    <dgm:pt modelId="{17733961-B364-42C4-AFF7-C12F5E6905A7}" type="sibTrans" cxnId="{010A623E-0FDB-471A-A4C4-B5FCD609DBF9}">
      <dgm:prSet/>
      <dgm:spPr/>
      <dgm:t>
        <a:bodyPr/>
        <a:lstStyle/>
        <a:p>
          <a:endParaRPr lang="de-DE"/>
        </a:p>
      </dgm:t>
    </dgm:pt>
    <dgm:pt modelId="{8C15718F-194A-4434-9F44-F163F73A803E}" type="pres">
      <dgm:prSet presAssocID="{AEC827E6-220F-493D-99DE-0080E6896D6A}" presName="Name0" presStyleCnt="0">
        <dgm:presLayoutVars>
          <dgm:chPref val="1"/>
          <dgm:dir/>
          <dgm:animOne val="branch"/>
          <dgm:animLvl val="lvl"/>
          <dgm:resizeHandles/>
        </dgm:presLayoutVars>
      </dgm:prSet>
      <dgm:spPr/>
    </dgm:pt>
    <dgm:pt modelId="{8FB6AA08-CA5E-42F8-A80C-FEE85BA04FED}" type="pres">
      <dgm:prSet presAssocID="{30FDA038-7AA9-4E8A-9A4D-72D4F5B3077F}" presName="vertOne" presStyleCnt="0"/>
      <dgm:spPr/>
    </dgm:pt>
    <dgm:pt modelId="{DCC62822-D83A-4B56-B86F-CEA968BE39AE}" type="pres">
      <dgm:prSet presAssocID="{30FDA038-7AA9-4E8A-9A4D-72D4F5B3077F}" presName="txOne" presStyleLbl="node0" presStyleIdx="0" presStyleCnt="1" custLinFactNeighborX="-694">
        <dgm:presLayoutVars>
          <dgm:chPref val="3"/>
        </dgm:presLayoutVars>
      </dgm:prSet>
      <dgm:spPr/>
    </dgm:pt>
    <dgm:pt modelId="{CCC19849-AB6E-42C6-876D-E3CE6303A00B}" type="pres">
      <dgm:prSet presAssocID="{30FDA038-7AA9-4E8A-9A4D-72D4F5B3077F}" presName="parTransOne" presStyleCnt="0"/>
      <dgm:spPr/>
    </dgm:pt>
    <dgm:pt modelId="{7D89F872-D4D6-451E-B1F0-25524F7F5949}" type="pres">
      <dgm:prSet presAssocID="{30FDA038-7AA9-4E8A-9A4D-72D4F5B3077F}" presName="horzOne" presStyleCnt="0"/>
      <dgm:spPr/>
    </dgm:pt>
    <dgm:pt modelId="{5E2DBD94-4AD7-407E-8865-0ACC6ED1BFF5}" type="pres">
      <dgm:prSet presAssocID="{01945F93-CD95-44A5-8E45-EC5DF54C1A3B}" presName="vertTwo" presStyleCnt="0"/>
      <dgm:spPr/>
    </dgm:pt>
    <dgm:pt modelId="{0AE748BC-7466-4085-8F35-EFA0360AB653}" type="pres">
      <dgm:prSet presAssocID="{01945F93-CD95-44A5-8E45-EC5DF54C1A3B}" presName="txTwo" presStyleLbl="node2" presStyleIdx="0" presStyleCnt="1">
        <dgm:presLayoutVars>
          <dgm:chPref val="3"/>
        </dgm:presLayoutVars>
      </dgm:prSet>
      <dgm:spPr/>
    </dgm:pt>
    <dgm:pt modelId="{2DC62F74-B03A-4B35-B421-3CBD5B320B18}" type="pres">
      <dgm:prSet presAssocID="{01945F93-CD95-44A5-8E45-EC5DF54C1A3B}" presName="parTransTwo" presStyleCnt="0"/>
      <dgm:spPr/>
    </dgm:pt>
    <dgm:pt modelId="{B2DE5829-33C8-4D38-968F-1BD486A8F6B6}" type="pres">
      <dgm:prSet presAssocID="{01945F93-CD95-44A5-8E45-EC5DF54C1A3B}" presName="horzTwo" presStyleCnt="0"/>
      <dgm:spPr/>
    </dgm:pt>
    <dgm:pt modelId="{B6A19AAD-DECD-4502-A21F-D4D7BDB06930}" type="pres">
      <dgm:prSet presAssocID="{778CDE7C-B4D0-4FD3-B2C7-A9425DC5108E}" presName="vertThree" presStyleCnt="0"/>
      <dgm:spPr/>
    </dgm:pt>
    <dgm:pt modelId="{6E08676E-34EF-4EB1-939C-FF9735878295}" type="pres">
      <dgm:prSet presAssocID="{778CDE7C-B4D0-4FD3-B2C7-A9425DC5108E}" presName="txThree" presStyleLbl="node3" presStyleIdx="0" presStyleCnt="2">
        <dgm:presLayoutVars>
          <dgm:chPref val="3"/>
        </dgm:presLayoutVars>
      </dgm:prSet>
      <dgm:spPr/>
    </dgm:pt>
    <dgm:pt modelId="{0E922717-13A1-44F9-852C-D0B68773FB1B}" type="pres">
      <dgm:prSet presAssocID="{778CDE7C-B4D0-4FD3-B2C7-A9425DC5108E}" presName="horzThree" presStyleCnt="0"/>
      <dgm:spPr/>
    </dgm:pt>
    <dgm:pt modelId="{F8369D6C-7129-42E8-B45B-BD90451425C9}" type="pres">
      <dgm:prSet presAssocID="{D2CA54A1-A1CB-460F-B8EC-DD998D965B70}" presName="sibSpaceThree" presStyleCnt="0"/>
      <dgm:spPr/>
    </dgm:pt>
    <dgm:pt modelId="{60FE026D-F9CD-4D00-A3C8-560740B6192D}" type="pres">
      <dgm:prSet presAssocID="{F0160B20-506F-4196-AF0F-341CD03D23E3}" presName="vertThree" presStyleCnt="0"/>
      <dgm:spPr/>
    </dgm:pt>
    <dgm:pt modelId="{C6A82980-61EC-471B-8150-4B7DAEB27912}" type="pres">
      <dgm:prSet presAssocID="{F0160B20-506F-4196-AF0F-341CD03D23E3}" presName="txThree" presStyleLbl="node3" presStyleIdx="1" presStyleCnt="2">
        <dgm:presLayoutVars>
          <dgm:chPref val="3"/>
        </dgm:presLayoutVars>
      </dgm:prSet>
      <dgm:spPr/>
    </dgm:pt>
    <dgm:pt modelId="{F5A08812-F691-495C-B821-C88D90D67FD9}" type="pres">
      <dgm:prSet presAssocID="{F0160B20-506F-4196-AF0F-341CD03D23E3}" presName="horzThree" presStyleCnt="0"/>
      <dgm:spPr/>
    </dgm:pt>
  </dgm:ptLst>
  <dgm:cxnLst>
    <dgm:cxn modelId="{2044C310-510D-42F4-8858-CE069651ED5A}" type="presOf" srcId="{30FDA038-7AA9-4E8A-9A4D-72D4F5B3077F}" destId="{DCC62822-D83A-4B56-B86F-CEA968BE39AE}" srcOrd="0" destOrd="0" presId="urn:microsoft.com/office/officeart/2005/8/layout/hierarchy4"/>
    <dgm:cxn modelId="{8A3E2728-D954-4C56-BCE5-56A8F89250D0}" srcId="{01945F93-CD95-44A5-8E45-EC5DF54C1A3B}" destId="{778CDE7C-B4D0-4FD3-B2C7-A9425DC5108E}" srcOrd="0" destOrd="0" parTransId="{50F8304A-286B-4955-8E95-0C73D366F0C3}" sibTransId="{D2CA54A1-A1CB-460F-B8EC-DD998D965B70}"/>
    <dgm:cxn modelId="{010A623E-0FDB-471A-A4C4-B5FCD609DBF9}" srcId="{01945F93-CD95-44A5-8E45-EC5DF54C1A3B}" destId="{F0160B20-506F-4196-AF0F-341CD03D23E3}" srcOrd="1" destOrd="0" parTransId="{8B3FAB06-66CD-41C7-8C61-E40B082EEC2D}" sibTransId="{17733961-B364-42C4-AFF7-C12F5E6905A7}"/>
    <dgm:cxn modelId="{A6EC985B-7C2E-42EE-9FF7-AFC03B037F72}" type="presOf" srcId="{778CDE7C-B4D0-4FD3-B2C7-A9425DC5108E}" destId="{6E08676E-34EF-4EB1-939C-FF9735878295}" srcOrd="0" destOrd="0" presId="urn:microsoft.com/office/officeart/2005/8/layout/hierarchy4"/>
    <dgm:cxn modelId="{EEDD6C5E-EA15-40CB-B4A4-783AB761290A}" srcId="{30FDA038-7AA9-4E8A-9A4D-72D4F5B3077F}" destId="{01945F93-CD95-44A5-8E45-EC5DF54C1A3B}" srcOrd="0" destOrd="0" parTransId="{CCAB5892-2FB5-4D8B-B611-12B2DBFC08CD}" sibTransId="{68B068DD-B713-4801-95F1-64F27E91A992}"/>
    <dgm:cxn modelId="{D4EC6DA0-7FCE-45C9-AB5E-F7B18E206796}" srcId="{AEC827E6-220F-493D-99DE-0080E6896D6A}" destId="{30FDA038-7AA9-4E8A-9A4D-72D4F5B3077F}" srcOrd="0" destOrd="0" parTransId="{2CE658B5-48CE-4082-81E0-6187B7253574}" sibTransId="{B367DE19-CAF1-4FDA-991D-C83F05CB7511}"/>
    <dgm:cxn modelId="{4B6BAAAD-083B-4725-961E-AD0F29FFD43E}" type="presOf" srcId="{F0160B20-506F-4196-AF0F-341CD03D23E3}" destId="{C6A82980-61EC-471B-8150-4B7DAEB27912}" srcOrd="0" destOrd="0" presId="urn:microsoft.com/office/officeart/2005/8/layout/hierarchy4"/>
    <dgm:cxn modelId="{D06DEFE0-FC23-4DF7-920D-064959C9F426}" type="presOf" srcId="{01945F93-CD95-44A5-8E45-EC5DF54C1A3B}" destId="{0AE748BC-7466-4085-8F35-EFA0360AB653}" srcOrd="0" destOrd="0" presId="urn:microsoft.com/office/officeart/2005/8/layout/hierarchy4"/>
    <dgm:cxn modelId="{2CC901FA-B94A-48F7-A299-9AE9F3F7333C}" type="presOf" srcId="{AEC827E6-220F-493D-99DE-0080E6896D6A}" destId="{8C15718F-194A-4434-9F44-F163F73A803E}" srcOrd="0" destOrd="0" presId="urn:microsoft.com/office/officeart/2005/8/layout/hierarchy4"/>
    <dgm:cxn modelId="{088E663F-A043-42F2-8B62-EAF34CAD97DE}" type="presParOf" srcId="{8C15718F-194A-4434-9F44-F163F73A803E}" destId="{8FB6AA08-CA5E-42F8-A80C-FEE85BA04FED}" srcOrd="0" destOrd="0" presId="urn:microsoft.com/office/officeart/2005/8/layout/hierarchy4"/>
    <dgm:cxn modelId="{61798317-F0A9-45A7-8EB1-C833BA0A688A}" type="presParOf" srcId="{8FB6AA08-CA5E-42F8-A80C-FEE85BA04FED}" destId="{DCC62822-D83A-4B56-B86F-CEA968BE39AE}" srcOrd="0" destOrd="0" presId="urn:microsoft.com/office/officeart/2005/8/layout/hierarchy4"/>
    <dgm:cxn modelId="{BE416E28-FD0B-4469-922A-92BA6F25B5AF}" type="presParOf" srcId="{8FB6AA08-CA5E-42F8-A80C-FEE85BA04FED}" destId="{CCC19849-AB6E-42C6-876D-E3CE6303A00B}" srcOrd="1" destOrd="0" presId="urn:microsoft.com/office/officeart/2005/8/layout/hierarchy4"/>
    <dgm:cxn modelId="{ADF4920B-DE6E-4727-A65A-C5D13CE26A10}" type="presParOf" srcId="{8FB6AA08-CA5E-42F8-A80C-FEE85BA04FED}" destId="{7D89F872-D4D6-451E-B1F0-25524F7F5949}" srcOrd="2" destOrd="0" presId="urn:microsoft.com/office/officeart/2005/8/layout/hierarchy4"/>
    <dgm:cxn modelId="{5638F111-6653-4500-8503-C448A5E1B8DD}" type="presParOf" srcId="{7D89F872-D4D6-451E-B1F0-25524F7F5949}" destId="{5E2DBD94-4AD7-407E-8865-0ACC6ED1BFF5}" srcOrd="0" destOrd="0" presId="urn:microsoft.com/office/officeart/2005/8/layout/hierarchy4"/>
    <dgm:cxn modelId="{22DFBFAF-8E65-4E22-AF7B-CF8139F5C70A}" type="presParOf" srcId="{5E2DBD94-4AD7-407E-8865-0ACC6ED1BFF5}" destId="{0AE748BC-7466-4085-8F35-EFA0360AB653}" srcOrd="0" destOrd="0" presId="urn:microsoft.com/office/officeart/2005/8/layout/hierarchy4"/>
    <dgm:cxn modelId="{E5CABF82-BCBE-4FA0-8589-D394FE8EBD3F}" type="presParOf" srcId="{5E2DBD94-4AD7-407E-8865-0ACC6ED1BFF5}" destId="{2DC62F74-B03A-4B35-B421-3CBD5B320B18}" srcOrd="1" destOrd="0" presId="urn:microsoft.com/office/officeart/2005/8/layout/hierarchy4"/>
    <dgm:cxn modelId="{5A45B724-2B95-4600-9851-ED47A9FD0F76}" type="presParOf" srcId="{5E2DBD94-4AD7-407E-8865-0ACC6ED1BFF5}" destId="{B2DE5829-33C8-4D38-968F-1BD486A8F6B6}" srcOrd="2" destOrd="0" presId="urn:microsoft.com/office/officeart/2005/8/layout/hierarchy4"/>
    <dgm:cxn modelId="{B7EC0C3F-DF42-4516-861D-471278993B99}" type="presParOf" srcId="{B2DE5829-33C8-4D38-968F-1BD486A8F6B6}" destId="{B6A19AAD-DECD-4502-A21F-D4D7BDB06930}" srcOrd="0" destOrd="0" presId="urn:microsoft.com/office/officeart/2005/8/layout/hierarchy4"/>
    <dgm:cxn modelId="{D78153CC-4AE8-4D13-8DD0-A5B8A5345F0D}" type="presParOf" srcId="{B6A19AAD-DECD-4502-A21F-D4D7BDB06930}" destId="{6E08676E-34EF-4EB1-939C-FF9735878295}" srcOrd="0" destOrd="0" presId="urn:microsoft.com/office/officeart/2005/8/layout/hierarchy4"/>
    <dgm:cxn modelId="{11991446-45A7-4D19-82E6-2CD500F818C0}" type="presParOf" srcId="{B6A19AAD-DECD-4502-A21F-D4D7BDB06930}" destId="{0E922717-13A1-44F9-852C-D0B68773FB1B}" srcOrd="1" destOrd="0" presId="urn:microsoft.com/office/officeart/2005/8/layout/hierarchy4"/>
    <dgm:cxn modelId="{DE1A536C-87F2-4D78-AE8E-05AB603033BF}" type="presParOf" srcId="{B2DE5829-33C8-4D38-968F-1BD486A8F6B6}" destId="{F8369D6C-7129-42E8-B45B-BD90451425C9}" srcOrd="1" destOrd="0" presId="urn:microsoft.com/office/officeart/2005/8/layout/hierarchy4"/>
    <dgm:cxn modelId="{61CD7E56-30F2-4841-8A28-CBF33CEA888A}" type="presParOf" srcId="{B2DE5829-33C8-4D38-968F-1BD486A8F6B6}" destId="{60FE026D-F9CD-4D00-A3C8-560740B6192D}" srcOrd="2" destOrd="0" presId="urn:microsoft.com/office/officeart/2005/8/layout/hierarchy4"/>
    <dgm:cxn modelId="{1C4E4D66-90C7-475A-8AF5-1C641C06E8F6}" type="presParOf" srcId="{60FE026D-F9CD-4D00-A3C8-560740B6192D}" destId="{C6A82980-61EC-471B-8150-4B7DAEB27912}" srcOrd="0" destOrd="0" presId="urn:microsoft.com/office/officeart/2005/8/layout/hierarchy4"/>
    <dgm:cxn modelId="{0C275447-C259-4203-A927-1AE57B29668C}" type="presParOf" srcId="{60FE026D-F9CD-4D00-A3C8-560740B6192D}" destId="{F5A08812-F691-495C-B821-C88D90D67FD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EC827E6-220F-493D-99DE-0080E6896D6A}" type="doc">
      <dgm:prSet loTypeId="urn:microsoft.com/office/officeart/2005/8/layout/hierarchy4" loCatId="list" qsTypeId="urn:microsoft.com/office/officeart/2005/8/quickstyle/simple1" qsCatId="simple" csTypeId="urn:microsoft.com/office/officeart/2005/8/colors/accent4_3" csCatId="accent4" phldr="1"/>
      <dgm:spPr/>
      <dgm:t>
        <a:bodyPr/>
        <a:lstStyle/>
        <a:p>
          <a:endParaRPr lang="de-DE"/>
        </a:p>
      </dgm:t>
    </dgm:pt>
    <dgm:pt modelId="{30FDA038-7AA9-4E8A-9A4D-72D4F5B3077F}">
      <dgm:prSet phldrT="[Text]"/>
      <dgm:spPr/>
      <dgm:t>
        <a:bodyPr/>
        <a:lstStyle/>
        <a:p>
          <a:r>
            <a:rPr lang="de-DE"/>
            <a:t>Strategic Model</a:t>
          </a:r>
        </a:p>
      </dgm:t>
    </dgm:pt>
    <dgm:pt modelId="{2CE658B5-48CE-4082-81E0-6187B7253574}" type="parTrans" cxnId="{D4EC6DA0-7FCE-45C9-AB5E-F7B18E206796}">
      <dgm:prSet/>
      <dgm:spPr/>
      <dgm:t>
        <a:bodyPr/>
        <a:lstStyle/>
        <a:p>
          <a:endParaRPr lang="de-DE"/>
        </a:p>
      </dgm:t>
    </dgm:pt>
    <dgm:pt modelId="{B367DE19-CAF1-4FDA-991D-C83F05CB7511}" type="sibTrans" cxnId="{D4EC6DA0-7FCE-45C9-AB5E-F7B18E206796}">
      <dgm:prSet/>
      <dgm:spPr/>
      <dgm:t>
        <a:bodyPr/>
        <a:lstStyle/>
        <a:p>
          <a:endParaRPr lang="de-DE"/>
        </a:p>
      </dgm:t>
    </dgm:pt>
    <dgm:pt modelId="{01945F93-CD95-44A5-8E45-EC5DF54C1A3B}">
      <dgm:prSet phldrT="[Text]"/>
      <dgm:spPr/>
      <dgm:t>
        <a:bodyPr/>
        <a:lstStyle/>
        <a:p>
          <a:r>
            <a:rPr lang="de-DE"/>
            <a:t>Operational Model</a:t>
          </a:r>
        </a:p>
      </dgm:t>
    </dgm:pt>
    <dgm:pt modelId="{CCAB5892-2FB5-4D8B-B611-12B2DBFC08CD}" type="parTrans" cxnId="{EEDD6C5E-EA15-40CB-B4A4-783AB761290A}">
      <dgm:prSet/>
      <dgm:spPr/>
      <dgm:t>
        <a:bodyPr/>
        <a:lstStyle/>
        <a:p>
          <a:endParaRPr lang="de-DE"/>
        </a:p>
      </dgm:t>
    </dgm:pt>
    <dgm:pt modelId="{68B068DD-B713-4801-95F1-64F27E91A992}" type="sibTrans" cxnId="{EEDD6C5E-EA15-40CB-B4A4-783AB761290A}">
      <dgm:prSet/>
      <dgm:spPr/>
      <dgm:t>
        <a:bodyPr/>
        <a:lstStyle/>
        <a:p>
          <a:endParaRPr lang="de-DE"/>
        </a:p>
      </dgm:t>
    </dgm:pt>
    <dgm:pt modelId="{778CDE7C-B4D0-4FD3-B2C7-A9425DC5108E}">
      <dgm:prSet phldrT="[Text]"/>
      <dgm:spPr/>
      <dgm:t>
        <a:bodyPr/>
        <a:lstStyle/>
        <a:p>
          <a:r>
            <a:rPr lang="de-DE"/>
            <a:t>Human Workflow</a:t>
          </a:r>
        </a:p>
      </dgm:t>
    </dgm:pt>
    <dgm:pt modelId="{50F8304A-286B-4955-8E95-0C73D366F0C3}" type="parTrans" cxnId="{8A3E2728-D954-4C56-BCE5-56A8F89250D0}">
      <dgm:prSet/>
      <dgm:spPr/>
      <dgm:t>
        <a:bodyPr/>
        <a:lstStyle/>
        <a:p>
          <a:endParaRPr lang="de-DE"/>
        </a:p>
      </dgm:t>
    </dgm:pt>
    <dgm:pt modelId="{D2CA54A1-A1CB-460F-B8EC-DD998D965B70}" type="sibTrans" cxnId="{8A3E2728-D954-4C56-BCE5-56A8F89250D0}">
      <dgm:prSet/>
      <dgm:spPr/>
      <dgm:t>
        <a:bodyPr/>
        <a:lstStyle/>
        <a:p>
          <a:endParaRPr lang="de-DE"/>
        </a:p>
      </dgm:t>
    </dgm:pt>
    <dgm:pt modelId="{F0160B20-506F-4196-AF0F-341CD03D23E3}">
      <dgm:prSet phldrT="[Text]"/>
      <dgm:spPr/>
      <dgm:t>
        <a:bodyPr/>
        <a:lstStyle/>
        <a:p>
          <a:r>
            <a:rPr lang="de-DE"/>
            <a:t>Technical Workflow</a:t>
          </a:r>
        </a:p>
      </dgm:t>
    </dgm:pt>
    <dgm:pt modelId="{8B3FAB06-66CD-41C7-8C61-E40B082EEC2D}" type="parTrans" cxnId="{010A623E-0FDB-471A-A4C4-B5FCD609DBF9}">
      <dgm:prSet/>
      <dgm:spPr/>
      <dgm:t>
        <a:bodyPr/>
        <a:lstStyle/>
        <a:p>
          <a:endParaRPr lang="de-DE"/>
        </a:p>
      </dgm:t>
    </dgm:pt>
    <dgm:pt modelId="{17733961-B364-42C4-AFF7-C12F5E6905A7}" type="sibTrans" cxnId="{010A623E-0FDB-471A-A4C4-B5FCD609DBF9}">
      <dgm:prSet/>
      <dgm:spPr/>
      <dgm:t>
        <a:bodyPr/>
        <a:lstStyle/>
        <a:p>
          <a:endParaRPr lang="de-DE"/>
        </a:p>
      </dgm:t>
    </dgm:pt>
    <dgm:pt modelId="{8C15718F-194A-4434-9F44-F163F73A803E}" type="pres">
      <dgm:prSet presAssocID="{AEC827E6-220F-493D-99DE-0080E6896D6A}" presName="Name0" presStyleCnt="0">
        <dgm:presLayoutVars>
          <dgm:chPref val="1"/>
          <dgm:dir/>
          <dgm:animOne val="branch"/>
          <dgm:animLvl val="lvl"/>
          <dgm:resizeHandles/>
        </dgm:presLayoutVars>
      </dgm:prSet>
      <dgm:spPr/>
    </dgm:pt>
    <dgm:pt modelId="{8FB6AA08-CA5E-42F8-A80C-FEE85BA04FED}" type="pres">
      <dgm:prSet presAssocID="{30FDA038-7AA9-4E8A-9A4D-72D4F5B3077F}" presName="vertOne" presStyleCnt="0"/>
      <dgm:spPr/>
    </dgm:pt>
    <dgm:pt modelId="{DCC62822-D83A-4B56-B86F-CEA968BE39AE}" type="pres">
      <dgm:prSet presAssocID="{30FDA038-7AA9-4E8A-9A4D-72D4F5B3077F}" presName="txOne" presStyleLbl="node0" presStyleIdx="0" presStyleCnt="1">
        <dgm:presLayoutVars>
          <dgm:chPref val="3"/>
        </dgm:presLayoutVars>
      </dgm:prSet>
      <dgm:spPr/>
    </dgm:pt>
    <dgm:pt modelId="{CCC19849-AB6E-42C6-876D-E3CE6303A00B}" type="pres">
      <dgm:prSet presAssocID="{30FDA038-7AA9-4E8A-9A4D-72D4F5B3077F}" presName="parTransOne" presStyleCnt="0"/>
      <dgm:spPr/>
    </dgm:pt>
    <dgm:pt modelId="{7D89F872-D4D6-451E-B1F0-25524F7F5949}" type="pres">
      <dgm:prSet presAssocID="{30FDA038-7AA9-4E8A-9A4D-72D4F5B3077F}" presName="horzOne" presStyleCnt="0"/>
      <dgm:spPr/>
    </dgm:pt>
    <dgm:pt modelId="{5E2DBD94-4AD7-407E-8865-0ACC6ED1BFF5}" type="pres">
      <dgm:prSet presAssocID="{01945F93-CD95-44A5-8E45-EC5DF54C1A3B}" presName="vertTwo" presStyleCnt="0"/>
      <dgm:spPr/>
    </dgm:pt>
    <dgm:pt modelId="{0AE748BC-7466-4085-8F35-EFA0360AB653}" type="pres">
      <dgm:prSet presAssocID="{01945F93-CD95-44A5-8E45-EC5DF54C1A3B}" presName="txTwo" presStyleLbl="node2" presStyleIdx="0" presStyleCnt="1">
        <dgm:presLayoutVars>
          <dgm:chPref val="3"/>
        </dgm:presLayoutVars>
      </dgm:prSet>
      <dgm:spPr/>
    </dgm:pt>
    <dgm:pt modelId="{2DC62F74-B03A-4B35-B421-3CBD5B320B18}" type="pres">
      <dgm:prSet presAssocID="{01945F93-CD95-44A5-8E45-EC5DF54C1A3B}" presName="parTransTwo" presStyleCnt="0"/>
      <dgm:spPr/>
    </dgm:pt>
    <dgm:pt modelId="{B2DE5829-33C8-4D38-968F-1BD486A8F6B6}" type="pres">
      <dgm:prSet presAssocID="{01945F93-CD95-44A5-8E45-EC5DF54C1A3B}" presName="horzTwo" presStyleCnt="0"/>
      <dgm:spPr/>
    </dgm:pt>
    <dgm:pt modelId="{B6A19AAD-DECD-4502-A21F-D4D7BDB06930}" type="pres">
      <dgm:prSet presAssocID="{778CDE7C-B4D0-4FD3-B2C7-A9425DC5108E}" presName="vertThree" presStyleCnt="0"/>
      <dgm:spPr/>
    </dgm:pt>
    <dgm:pt modelId="{6E08676E-34EF-4EB1-939C-FF9735878295}" type="pres">
      <dgm:prSet presAssocID="{778CDE7C-B4D0-4FD3-B2C7-A9425DC5108E}" presName="txThree" presStyleLbl="node3" presStyleIdx="0" presStyleCnt="2">
        <dgm:presLayoutVars>
          <dgm:chPref val="3"/>
        </dgm:presLayoutVars>
      </dgm:prSet>
      <dgm:spPr/>
    </dgm:pt>
    <dgm:pt modelId="{0E922717-13A1-44F9-852C-D0B68773FB1B}" type="pres">
      <dgm:prSet presAssocID="{778CDE7C-B4D0-4FD3-B2C7-A9425DC5108E}" presName="horzThree" presStyleCnt="0"/>
      <dgm:spPr/>
    </dgm:pt>
    <dgm:pt modelId="{F8369D6C-7129-42E8-B45B-BD90451425C9}" type="pres">
      <dgm:prSet presAssocID="{D2CA54A1-A1CB-460F-B8EC-DD998D965B70}" presName="sibSpaceThree" presStyleCnt="0"/>
      <dgm:spPr/>
    </dgm:pt>
    <dgm:pt modelId="{60FE026D-F9CD-4D00-A3C8-560740B6192D}" type="pres">
      <dgm:prSet presAssocID="{F0160B20-506F-4196-AF0F-341CD03D23E3}" presName="vertThree" presStyleCnt="0"/>
      <dgm:spPr/>
    </dgm:pt>
    <dgm:pt modelId="{C6A82980-61EC-471B-8150-4B7DAEB27912}" type="pres">
      <dgm:prSet presAssocID="{F0160B20-506F-4196-AF0F-341CD03D23E3}" presName="txThree" presStyleLbl="node3" presStyleIdx="1" presStyleCnt="2">
        <dgm:presLayoutVars>
          <dgm:chPref val="3"/>
        </dgm:presLayoutVars>
      </dgm:prSet>
      <dgm:spPr/>
    </dgm:pt>
    <dgm:pt modelId="{F5A08812-F691-495C-B821-C88D90D67FD9}" type="pres">
      <dgm:prSet presAssocID="{F0160B20-506F-4196-AF0F-341CD03D23E3}" presName="horzThree" presStyleCnt="0"/>
      <dgm:spPr/>
    </dgm:pt>
  </dgm:ptLst>
  <dgm:cxnLst>
    <dgm:cxn modelId="{2044C310-510D-42F4-8858-CE069651ED5A}" type="presOf" srcId="{30FDA038-7AA9-4E8A-9A4D-72D4F5B3077F}" destId="{DCC62822-D83A-4B56-B86F-CEA968BE39AE}" srcOrd="0" destOrd="0" presId="urn:microsoft.com/office/officeart/2005/8/layout/hierarchy4"/>
    <dgm:cxn modelId="{8A3E2728-D954-4C56-BCE5-56A8F89250D0}" srcId="{01945F93-CD95-44A5-8E45-EC5DF54C1A3B}" destId="{778CDE7C-B4D0-4FD3-B2C7-A9425DC5108E}" srcOrd="0" destOrd="0" parTransId="{50F8304A-286B-4955-8E95-0C73D366F0C3}" sibTransId="{D2CA54A1-A1CB-460F-B8EC-DD998D965B70}"/>
    <dgm:cxn modelId="{010A623E-0FDB-471A-A4C4-B5FCD609DBF9}" srcId="{01945F93-CD95-44A5-8E45-EC5DF54C1A3B}" destId="{F0160B20-506F-4196-AF0F-341CD03D23E3}" srcOrd="1" destOrd="0" parTransId="{8B3FAB06-66CD-41C7-8C61-E40B082EEC2D}" sibTransId="{17733961-B364-42C4-AFF7-C12F5E6905A7}"/>
    <dgm:cxn modelId="{A6EC985B-7C2E-42EE-9FF7-AFC03B037F72}" type="presOf" srcId="{778CDE7C-B4D0-4FD3-B2C7-A9425DC5108E}" destId="{6E08676E-34EF-4EB1-939C-FF9735878295}" srcOrd="0" destOrd="0" presId="urn:microsoft.com/office/officeart/2005/8/layout/hierarchy4"/>
    <dgm:cxn modelId="{EEDD6C5E-EA15-40CB-B4A4-783AB761290A}" srcId="{30FDA038-7AA9-4E8A-9A4D-72D4F5B3077F}" destId="{01945F93-CD95-44A5-8E45-EC5DF54C1A3B}" srcOrd="0" destOrd="0" parTransId="{CCAB5892-2FB5-4D8B-B611-12B2DBFC08CD}" sibTransId="{68B068DD-B713-4801-95F1-64F27E91A992}"/>
    <dgm:cxn modelId="{D4EC6DA0-7FCE-45C9-AB5E-F7B18E206796}" srcId="{AEC827E6-220F-493D-99DE-0080E6896D6A}" destId="{30FDA038-7AA9-4E8A-9A4D-72D4F5B3077F}" srcOrd="0" destOrd="0" parTransId="{2CE658B5-48CE-4082-81E0-6187B7253574}" sibTransId="{B367DE19-CAF1-4FDA-991D-C83F05CB7511}"/>
    <dgm:cxn modelId="{4B6BAAAD-083B-4725-961E-AD0F29FFD43E}" type="presOf" srcId="{F0160B20-506F-4196-AF0F-341CD03D23E3}" destId="{C6A82980-61EC-471B-8150-4B7DAEB27912}" srcOrd="0" destOrd="0" presId="urn:microsoft.com/office/officeart/2005/8/layout/hierarchy4"/>
    <dgm:cxn modelId="{D06DEFE0-FC23-4DF7-920D-064959C9F426}" type="presOf" srcId="{01945F93-CD95-44A5-8E45-EC5DF54C1A3B}" destId="{0AE748BC-7466-4085-8F35-EFA0360AB653}" srcOrd="0" destOrd="0" presId="urn:microsoft.com/office/officeart/2005/8/layout/hierarchy4"/>
    <dgm:cxn modelId="{2CC901FA-B94A-48F7-A299-9AE9F3F7333C}" type="presOf" srcId="{AEC827E6-220F-493D-99DE-0080E6896D6A}" destId="{8C15718F-194A-4434-9F44-F163F73A803E}" srcOrd="0" destOrd="0" presId="urn:microsoft.com/office/officeart/2005/8/layout/hierarchy4"/>
    <dgm:cxn modelId="{088E663F-A043-42F2-8B62-EAF34CAD97DE}" type="presParOf" srcId="{8C15718F-194A-4434-9F44-F163F73A803E}" destId="{8FB6AA08-CA5E-42F8-A80C-FEE85BA04FED}" srcOrd="0" destOrd="0" presId="urn:microsoft.com/office/officeart/2005/8/layout/hierarchy4"/>
    <dgm:cxn modelId="{61798317-F0A9-45A7-8EB1-C833BA0A688A}" type="presParOf" srcId="{8FB6AA08-CA5E-42F8-A80C-FEE85BA04FED}" destId="{DCC62822-D83A-4B56-B86F-CEA968BE39AE}" srcOrd="0" destOrd="0" presId="urn:microsoft.com/office/officeart/2005/8/layout/hierarchy4"/>
    <dgm:cxn modelId="{BE416E28-FD0B-4469-922A-92BA6F25B5AF}" type="presParOf" srcId="{8FB6AA08-CA5E-42F8-A80C-FEE85BA04FED}" destId="{CCC19849-AB6E-42C6-876D-E3CE6303A00B}" srcOrd="1" destOrd="0" presId="urn:microsoft.com/office/officeart/2005/8/layout/hierarchy4"/>
    <dgm:cxn modelId="{ADF4920B-DE6E-4727-A65A-C5D13CE26A10}" type="presParOf" srcId="{8FB6AA08-CA5E-42F8-A80C-FEE85BA04FED}" destId="{7D89F872-D4D6-451E-B1F0-25524F7F5949}" srcOrd="2" destOrd="0" presId="urn:microsoft.com/office/officeart/2005/8/layout/hierarchy4"/>
    <dgm:cxn modelId="{5638F111-6653-4500-8503-C448A5E1B8DD}" type="presParOf" srcId="{7D89F872-D4D6-451E-B1F0-25524F7F5949}" destId="{5E2DBD94-4AD7-407E-8865-0ACC6ED1BFF5}" srcOrd="0" destOrd="0" presId="urn:microsoft.com/office/officeart/2005/8/layout/hierarchy4"/>
    <dgm:cxn modelId="{22DFBFAF-8E65-4E22-AF7B-CF8139F5C70A}" type="presParOf" srcId="{5E2DBD94-4AD7-407E-8865-0ACC6ED1BFF5}" destId="{0AE748BC-7466-4085-8F35-EFA0360AB653}" srcOrd="0" destOrd="0" presId="urn:microsoft.com/office/officeart/2005/8/layout/hierarchy4"/>
    <dgm:cxn modelId="{E5CABF82-BCBE-4FA0-8589-D394FE8EBD3F}" type="presParOf" srcId="{5E2DBD94-4AD7-407E-8865-0ACC6ED1BFF5}" destId="{2DC62F74-B03A-4B35-B421-3CBD5B320B18}" srcOrd="1" destOrd="0" presId="urn:microsoft.com/office/officeart/2005/8/layout/hierarchy4"/>
    <dgm:cxn modelId="{5A45B724-2B95-4600-9851-ED47A9FD0F76}" type="presParOf" srcId="{5E2DBD94-4AD7-407E-8865-0ACC6ED1BFF5}" destId="{B2DE5829-33C8-4D38-968F-1BD486A8F6B6}" srcOrd="2" destOrd="0" presId="urn:microsoft.com/office/officeart/2005/8/layout/hierarchy4"/>
    <dgm:cxn modelId="{B7EC0C3F-DF42-4516-861D-471278993B99}" type="presParOf" srcId="{B2DE5829-33C8-4D38-968F-1BD486A8F6B6}" destId="{B6A19AAD-DECD-4502-A21F-D4D7BDB06930}" srcOrd="0" destOrd="0" presId="urn:microsoft.com/office/officeart/2005/8/layout/hierarchy4"/>
    <dgm:cxn modelId="{D78153CC-4AE8-4D13-8DD0-A5B8A5345F0D}" type="presParOf" srcId="{B6A19AAD-DECD-4502-A21F-D4D7BDB06930}" destId="{6E08676E-34EF-4EB1-939C-FF9735878295}" srcOrd="0" destOrd="0" presId="urn:microsoft.com/office/officeart/2005/8/layout/hierarchy4"/>
    <dgm:cxn modelId="{11991446-45A7-4D19-82E6-2CD500F818C0}" type="presParOf" srcId="{B6A19AAD-DECD-4502-A21F-D4D7BDB06930}" destId="{0E922717-13A1-44F9-852C-D0B68773FB1B}" srcOrd="1" destOrd="0" presId="urn:microsoft.com/office/officeart/2005/8/layout/hierarchy4"/>
    <dgm:cxn modelId="{DE1A536C-87F2-4D78-AE8E-05AB603033BF}" type="presParOf" srcId="{B2DE5829-33C8-4D38-968F-1BD486A8F6B6}" destId="{F8369D6C-7129-42E8-B45B-BD90451425C9}" srcOrd="1" destOrd="0" presId="urn:microsoft.com/office/officeart/2005/8/layout/hierarchy4"/>
    <dgm:cxn modelId="{61CD7E56-30F2-4841-8A28-CBF33CEA888A}" type="presParOf" srcId="{B2DE5829-33C8-4D38-968F-1BD486A8F6B6}" destId="{60FE026D-F9CD-4D00-A3C8-560740B6192D}" srcOrd="2" destOrd="0" presId="urn:microsoft.com/office/officeart/2005/8/layout/hierarchy4"/>
    <dgm:cxn modelId="{1C4E4D66-90C7-475A-8AF5-1C641C06E8F6}" type="presParOf" srcId="{60FE026D-F9CD-4D00-A3C8-560740B6192D}" destId="{C6A82980-61EC-471B-8150-4B7DAEB27912}" srcOrd="0" destOrd="0" presId="urn:microsoft.com/office/officeart/2005/8/layout/hierarchy4"/>
    <dgm:cxn modelId="{0C275447-C259-4203-A927-1AE57B29668C}" type="presParOf" srcId="{60FE026D-F9CD-4D00-A3C8-560740B6192D}" destId="{F5A08812-F691-495C-B821-C88D90D67FD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1572725-F787-492E-BCD4-9FF8D9929E18}" type="doc">
      <dgm:prSet loTypeId="urn:microsoft.com/office/officeart/2005/8/layout/radial6" loCatId="relationship" qsTypeId="urn:microsoft.com/office/officeart/2005/8/quickstyle/simple1" qsCatId="simple" csTypeId="urn:microsoft.com/office/officeart/2005/8/colors/accent4_2" csCatId="accent4" phldr="1"/>
      <dgm:spPr/>
      <dgm:t>
        <a:bodyPr/>
        <a:lstStyle/>
        <a:p>
          <a:endParaRPr lang="de-DE"/>
        </a:p>
      </dgm:t>
    </dgm:pt>
    <dgm:pt modelId="{1469692F-D503-4CF8-938D-24AB679E186E}">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endParaRPr lang="de-DE" sz="2000"/>
        </a:p>
      </dgm:t>
    </dgm:pt>
    <dgm:pt modelId="{8DF276C7-E23F-43CC-ACDD-232CC1154645}" type="parTrans" cxnId="{205ED7E0-E560-4720-B9DF-9334A1817D0E}">
      <dgm:prSet/>
      <dgm:spPr/>
      <dgm:t>
        <a:bodyPr/>
        <a:lstStyle/>
        <a:p>
          <a:endParaRPr lang="de-DE" sz="2400"/>
        </a:p>
      </dgm:t>
    </dgm:pt>
    <dgm:pt modelId="{245C8DE1-3684-4ED3-81F7-AF2348B6FB41}" type="sibTrans" cxnId="{205ED7E0-E560-4720-B9DF-9334A1817D0E}">
      <dgm:prSet/>
      <dgm:spPr/>
      <dgm:t>
        <a:bodyPr/>
        <a:lstStyle/>
        <a:p>
          <a:endParaRPr lang="de-DE" sz="2400"/>
        </a:p>
      </dgm:t>
    </dgm:pt>
    <dgm:pt modelId="{4569571F-A07A-46F1-80A6-8BA855B55516}">
      <dgm:prSet phldrT="[Text]" custT="1"/>
      <dgm:spPr/>
      <dgm:t>
        <a:bodyPr/>
        <a:lstStyle/>
        <a:p>
          <a:r>
            <a:rPr lang="de-DE" sz="1600"/>
            <a:t>Fachliche Reife</a:t>
          </a:r>
        </a:p>
      </dgm:t>
    </dgm:pt>
    <dgm:pt modelId="{CD6BBE04-954D-4C40-A25B-764A9B1C3091}" type="parTrans" cxnId="{ED2A7B1F-16AE-4464-991F-BF96B52DDDEC}">
      <dgm:prSet/>
      <dgm:spPr/>
      <dgm:t>
        <a:bodyPr/>
        <a:lstStyle/>
        <a:p>
          <a:endParaRPr lang="de-DE" sz="2400"/>
        </a:p>
      </dgm:t>
    </dgm:pt>
    <dgm:pt modelId="{B508863E-0B05-4B90-ADA5-E60DDEFB3A1C}" type="sibTrans" cxnId="{ED2A7B1F-16AE-4464-991F-BF96B52DDDEC}">
      <dgm:prSet/>
      <dgm:spPr/>
      <dgm:t>
        <a:bodyPr/>
        <a:lstStyle/>
        <a:p>
          <a:endParaRPr lang="de-DE" sz="2400"/>
        </a:p>
      </dgm:t>
    </dgm:pt>
    <dgm:pt modelId="{A21B7567-A022-49AC-BFA6-A88CD319BD03}">
      <dgm:prSet phldrT="[Text]" custT="1"/>
      <dgm:spPr/>
      <dgm:t>
        <a:bodyPr/>
        <a:lstStyle/>
        <a:p>
          <a:r>
            <a:rPr lang="de-DE" sz="1600"/>
            <a:t>Stil</a:t>
          </a:r>
        </a:p>
      </dgm:t>
    </dgm:pt>
    <dgm:pt modelId="{F52D1E40-9217-46DF-BDA2-A407B089A0DB}" type="parTrans" cxnId="{A94D6D9C-65C1-4E41-9B40-985C27F499B9}">
      <dgm:prSet/>
      <dgm:spPr/>
      <dgm:t>
        <a:bodyPr/>
        <a:lstStyle/>
        <a:p>
          <a:endParaRPr lang="de-DE" sz="2400"/>
        </a:p>
      </dgm:t>
    </dgm:pt>
    <dgm:pt modelId="{09AA85A3-F790-40A1-89C7-BCDA075671EA}" type="sibTrans" cxnId="{A94D6D9C-65C1-4E41-9B40-985C27F499B9}">
      <dgm:prSet/>
      <dgm:spPr/>
      <dgm:t>
        <a:bodyPr/>
        <a:lstStyle/>
        <a:p>
          <a:endParaRPr lang="de-DE" sz="2400"/>
        </a:p>
      </dgm:t>
    </dgm:pt>
    <dgm:pt modelId="{586CD8AA-89EA-43C9-BA9A-EDDCEB873986}">
      <dgm:prSet phldrT="[Text]" custT="1"/>
      <dgm:spPr/>
      <dgm:t>
        <a:bodyPr/>
        <a:lstStyle/>
        <a:p>
          <a:r>
            <a:rPr lang="de-DE" sz="1600"/>
            <a:t>Teil-nehmer</a:t>
          </a:r>
        </a:p>
      </dgm:t>
    </dgm:pt>
    <dgm:pt modelId="{A5D8320F-35A8-4E47-B2A8-6FA1E6946130}" type="parTrans" cxnId="{B2B49F07-8011-4245-9E52-5131541BC0D0}">
      <dgm:prSet/>
      <dgm:spPr/>
      <dgm:t>
        <a:bodyPr/>
        <a:lstStyle/>
        <a:p>
          <a:endParaRPr lang="de-DE" sz="2400"/>
        </a:p>
      </dgm:t>
    </dgm:pt>
    <dgm:pt modelId="{EC3F0E6A-892B-4A77-AB42-27D25050F285}" type="sibTrans" cxnId="{B2B49F07-8011-4245-9E52-5131541BC0D0}">
      <dgm:prSet/>
      <dgm:spPr/>
      <dgm:t>
        <a:bodyPr/>
        <a:lstStyle/>
        <a:p>
          <a:endParaRPr lang="de-DE" sz="2400"/>
        </a:p>
      </dgm:t>
    </dgm:pt>
    <dgm:pt modelId="{D7B3B7B0-A4BC-436A-A350-AD67E28ACEFA}">
      <dgm:prSet phldrT="[Text]" custT="1"/>
      <dgm:spPr/>
      <dgm:t>
        <a:bodyPr/>
        <a:lstStyle/>
        <a:p>
          <a:r>
            <a:rPr lang="de-DE" sz="1600"/>
            <a:t>Daten</a:t>
          </a:r>
        </a:p>
      </dgm:t>
    </dgm:pt>
    <dgm:pt modelId="{8A7ED737-C740-41F2-A440-E296D90B03EB}" type="parTrans" cxnId="{556882A0-0CC5-4A87-B16D-9C4D3ED5334B}">
      <dgm:prSet/>
      <dgm:spPr/>
      <dgm:t>
        <a:bodyPr/>
        <a:lstStyle/>
        <a:p>
          <a:endParaRPr lang="de-DE" sz="2400"/>
        </a:p>
      </dgm:t>
    </dgm:pt>
    <dgm:pt modelId="{640ED924-66BB-44A8-8EC8-A8BA4FF96985}" type="sibTrans" cxnId="{556882A0-0CC5-4A87-B16D-9C4D3ED5334B}">
      <dgm:prSet/>
      <dgm:spPr/>
      <dgm:t>
        <a:bodyPr/>
        <a:lstStyle/>
        <a:p>
          <a:endParaRPr lang="de-DE" sz="2400"/>
        </a:p>
      </dgm:t>
    </dgm:pt>
    <dgm:pt modelId="{0967D49C-5B2D-45FD-B5C7-4F8BADBFB17D}">
      <dgm:prSet phldrT="[Text]" custT="1"/>
      <dgm:spPr/>
      <dgm:t>
        <a:bodyPr/>
        <a:lstStyle/>
        <a:p>
          <a:r>
            <a:rPr lang="de-DE" sz="1600"/>
            <a:t>Fehler</a:t>
          </a:r>
        </a:p>
      </dgm:t>
    </dgm:pt>
    <dgm:pt modelId="{9C809DFB-3E13-401A-98D2-E92E7B278F13}" type="parTrans" cxnId="{C7776DB9-EC3A-468D-80CE-2B9FFE085E97}">
      <dgm:prSet/>
      <dgm:spPr/>
      <dgm:t>
        <a:bodyPr/>
        <a:lstStyle/>
        <a:p>
          <a:endParaRPr lang="de-DE" sz="2400"/>
        </a:p>
      </dgm:t>
    </dgm:pt>
    <dgm:pt modelId="{285B153E-B497-4F6E-A89A-5241CF4A3C67}" type="sibTrans" cxnId="{C7776DB9-EC3A-468D-80CE-2B9FFE085E97}">
      <dgm:prSet/>
      <dgm:spPr/>
      <dgm:t>
        <a:bodyPr/>
        <a:lstStyle/>
        <a:p>
          <a:endParaRPr lang="de-DE" sz="2400"/>
        </a:p>
      </dgm:t>
    </dgm:pt>
    <dgm:pt modelId="{8C606FDD-534E-4DFA-80F3-B99D39A6A91A}">
      <dgm:prSet phldrT="[Text]" custT="1"/>
      <dgm:spPr/>
      <dgm:t>
        <a:bodyPr/>
        <a:lstStyle/>
        <a:p>
          <a:r>
            <a:rPr lang="de-DE" sz="1600"/>
            <a:t>Syntax &amp; Semantik</a:t>
          </a:r>
        </a:p>
      </dgm:t>
    </dgm:pt>
    <dgm:pt modelId="{A4C57D74-0D3F-4463-8D94-C06E34E5979A}" type="sibTrans" cxnId="{38CD17FF-EF92-4EB5-8A35-80D53FD99F0C}">
      <dgm:prSet/>
      <dgm:spPr/>
      <dgm:t>
        <a:bodyPr/>
        <a:lstStyle/>
        <a:p>
          <a:endParaRPr lang="de-DE" sz="2400"/>
        </a:p>
      </dgm:t>
    </dgm:pt>
    <dgm:pt modelId="{D80B1C85-9488-415B-8EF7-9B9CF0C5744B}" type="parTrans" cxnId="{38CD17FF-EF92-4EB5-8A35-80D53FD99F0C}">
      <dgm:prSet/>
      <dgm:spPr/>
      <dgm:t>
        <a:bodyPr/>
        <a:lstStyle/>
        <a:p>
          <a:endParaRPr lang="de-DE" sz="2400"/>
        </a:p>
      </dgm:t>
    </dgm:pt>
    <dgm:pt modelId="{71F847B4-8D47-40A8-8F18-F9BC9C56A725}" type="pres">
      <dgm:prSet presAssocID="{D1572725-F787-492E-BCD4-9FF8D9929E18}" presName="Name0" presStyleCnt="0">
        <dgm:presLayoutVars>
          <dgm:chMax val="1"/>
          <dgm:dir/>
          <dgm:animLvl val="ctr"/>
          <dgm:resizeHandles val="exact"/>
        </dgm:presLayoutVars>
      </dgm:prSet>
      <dgm:spPr/>
    </dgm:pt>
    <dgm:pt modelId="{9DF658F4-62DF-4F9C-AE70-D2EE446FBCF8}" type="pres">
      <dgm:prSet presAssocID="{1469692F-D503-4CF8-938D-24AB679E186E}" presName="centerShape" presStyleLbl="node0" presStyleIdx="0" presStyleCnt="1"/>
      <dgm:spPr/>
    </dgm:pt>
    <dgm:pt modelId="{2B6594E2-D60E-4132-998D-8E4ACB432EAC}" type="pres">
      <dgm:prSet presAssocID="{4569571F-A07A-46F1-80A6-8BA855B55516}" presName="node" presStyleLbl="node1" presStyleIdx="0" presStyleCnt="6">
        <dgm:presLayoutVars>
          <dgm:bulletEnabled val="1"/>
        </dgm:presLayoutVars>
      </dgm:prSet>
      <dgm:spPr/>
    </dgm:pt>
    <dgm:pt modelId="{78223EE0-B375-498D-AB33-563B9DE138B6}" type="pres">
      <dgm:prSet presAssocID="{4569571F-A07A-46F1-80A6-8BA855B55516}" presName="dummy" presStyleCnt="0"/>
      <dgm:spPr/>
    </dgm:pt>
    <dgm:pt modelId="{E24CB8BA-CCF5-498E-B281-0A40D43F65A5}" type="pres">
      <dgm:prSet presAssocID="{B508863E-0B05-4B90-ADA5-E60DDEFB3A1C}" presName="sibTrans" presStyleLbl="sibTrans2D1" presStyleIdx="0" presStyleCnt="6"/>
      <dgm:spPr/>
    </dgm:pt>
    <dgm:pt modelId="{D2BB8D69-5053-4899-BC28-ABB879ED4927}" type="pres">
      <dgm:prSet presAssocID="{8C606FDD-534E-4DFA-80F3-B99D39A6A91A}" presName="node" presStyleLbl="node1" presStyleIdx="1" presStyleCnt="6">
        <dgm:presLayoutVars>
          <dgm:bulletEnabled val="1"/>
        </dgm:presLayoutVars>
      </dgm:prSet>
      <dgm:spPr/>
    </dgm:pt>
    <dgm:pt modelId="{9FC237B5-B2EA-469E-9597-DC546A4EF08B}" type="pres">
      <dgm:prSet presAssocID="{8C606FDD-534E-4DFA-80F3-B99D39A6A91A}" presName="dummy" presStyleCnt="0"/>
      <dgm:spPr/>
    </dgm:pt>
    <dgm:pt modelId="{70BF1E8E-A537-41BA-9807-CEE369E85422}" type="pres">
      <dgm:prSet presAssocID="{A4C57D74-0D3F-4463-8D94-C06E34E5979A}" presName="sibTrans" presStyleLbl="sibTrans2D1" presStyleIdx="1" presStyleCnt="6"/>
      <dgm:spPr/>
    </dgm:pt>
    <dgm:pt modelId="{2C1FB406-11D7-493C-91E7-F408D77890DF}" type="pres">
      <dgm:prSet presAssocID="{A21B7567-A022-49AC-BFA6-A88CD319BD03}" presName="node" presStyleLbl="node1" presStyleIdx="2" presStyleCnt="6">
        <dgm:presLayoutVars>
          <dgm:bulletEnabled val="1"/>
        </dgm:presLayoutVars>
      </dgm:prSet>
      <dgm:spPr/>
    </dgm:pt>
    <dgm:pt modelId="{DE057EF1-F4CC-4B2C-A46E-A88EA2BB3968}" type="pres">
      <dgm:prSet presAssocID="{A21B7567-A022-49AC-BFA6-A88CD319BD03}" presName="dummy" presStyleCnt="0"/>
      <dgm:spPr/>
    </dgm:pt>
    <dgm:pt modelId="{6E426580-1DEC-4762-ABB1-EFCAEFB71DC8}" type="pres">
      <dgm:prSet presAssocID="{09AA85A3-F790-40A1-89C7-BCDA075671EA}" presName="sibTrans" presStyleLbl="sibTrans2D1" presStyleIdx="2" presStyleCnt="6"/>
      <dgm:spPr/>
    </dgm:pt>
    <dgm:pt modelId="{29914A82-DAFD-43D5-8D3A-7DC43008CA31}" type="pres">
      <dgm:prSet presAssocID="{586CD8AA-89EA-43C9-BA9A-EDDCEB873986}" presName="node" presStyleLbl="node1" presStyleIdx="3" presStyleCnt="6">
        <dgm:presLayoutVars>
          <dgm:bulletEnabled val="1"/>
        </dgm:presLayoutVars>
      </dgm:prSet>
      <dgm:spPr/>
    </dgm:pt>
    <dgm:pt modelId="{ABBC502D-D1DA-4CAA-9F73-BE34E68C76C7}" type="pres">
      <dgm:prSet presAssocID="{586CD8AA-89EA-43C9-BA9A-EDDCEB873986}" presName="dummy" presStyleCnt="0"/>
      <dgm:spPr/>
    </dgm:pt>
    <dgm:pt modelId="{C65D7A1A-EAB2-4EAA-A96B-07031777717F}" type="pres">
      <dgm:prSet presAssocID="{EC3F0E6A-892B-4A77-AB42-27D25050F285}" presName="sibTrans" presStyleLbl="sibTrans2D1" presStyleIdx="3" presStyleCnt="6"/>
      <dgm:spPr/>
    </dgm:pt>
    <dgm:pt modelId="{FAEDACBD-CD0A-4DC6-9B07-DE5CA0FE2DBC}" type="pres">
      <dgm:prSet presAssocID="{D7B3B7B0-A4BC-436A-A350-AD67E28ACEFA}" presName="node" presStyleLbl="node1" presStyleIdx="4" presStyleCnt="6">
        <dgm:presLayoutVars>
          <dgm:bulletEnabled val="1"/>
        </dgm:presLayoutVars>
      </dgm:prSet>
      <dgm:spPr/>
    </dgm:pt>
    <dgm:pt modelId="{2900C49F-B8F7-4B2C-B035-71C87A65B17D}" type="pres">
      <dgm:prSet presAssocID="{D7B3B7B0-A4BC-436A-A350-AD67E28ACEFA}" presName="dummy" presStyleCnt="0"/>
      <dgm:spPr/>
    </dgm:pt>
    <dgm:pt modelId="{D5DA552F-0EFE-476A-B6D3-541BD05E4C89}" type="pres">
      <dgm:prSet presAssocID="{640ED924-66BB-44A8-8EC8-A8BA4FF96985}" presName="sibTrans" presStyleLbl="sibTrans2D1" presStyleIdx="4" presStyleCnt="6"/>
      <dgm:spPr/>
    </dgm:pt>
    <dgm:pt modelId="{022EE671-4921-48D3-B06A-3487FA610491}" type="pres">
      <dgm:prSet presAssocID="{0967D49C-5B2D-45FD-B5C7-4F8BADBFB17D}" presName="node" presStyleLbl="node1" presStyleIdx="5" presStyleCnt="6">
        <dgm:presLayoutVars>
          <dgm:bulletEnabled val="1"/>
        </dgm:presLayoutVars>
      </dgm:prSet>
      <dgm:spPr/>
    </dgm:pt>
    <dgm:pt modelId="{F09A6F94-922B-4A47-A297-07CFABC1B2FE}" type="pres">
      <dgm:prSet presAssocID="{0967D49C-5B2D-45FD-B5C7-4F8BADBFB17D}" presName="dummy" presStyleCnt="0"/>
      <dgm:spPr/>
    </dgm:pt>
    <dgm:pt modelId="{0035612D-5D00-43B9-96C0-20C287648ED9}" type="pres">
      <dgm:prSet presAssocID="{285B153E-B497-4F6E-A89A-5241CF4A3C67}" presName="sibTrans" presStyleLbl="sibTrans2D1" presStyleIdx="5" presStyleCnt="6"/>
      <dgm:spPr/>
    </dgm:pt>
  </dgm:ptLst>
  <dgm:cxnLst>
    <dgm:cxn modelId="{B2B49F07-8011-4245-9E52-5131541BC0D0}" srcId="{1469692F-D503-4CF8-938D-24AB679E186E}" destId="{586CD8AA-89EA-43C9-BA9A-EDDCEB873986}" srcOrd="3" destOrd="0" parTransId="{A5D8320F-35A8-4E47-B2A8-6FA1E6946130}" sibTransId="{EC3F0E6A-892B-4A77-AB42-27D25050F285}"/>
    <dgm:cxn modelId="{ED2A7B1F-16AE-4464-991F-BF96B52DDDEC}" srcId="{1469692F-D503-4CF8-938D-24AB679E186E}" destId="{4569571F-A07A-46F1-80A6-8BA855B55516}" srcOrd="0" destOrd="0" parTransId="{CD6BBE04-954D-4C40-A25B-764A9B1C3091}" sibTransId="{B508863E-0B05-4B90-ADA5-E60DDEFB3A1C}"/>
    <dgm:cxn modelId="{FED05047-7FB7-4683-AF7C-2879882F5E27}" type="presOf" srcId="{8C606FDD-534E-4DFA-80F3-B99D39A6A91A}" destId="{D2BB8D69-5053-4899-BC28-ABB879ED4927}" srcOrd="0" destOrd="0" presId="urn:microsoft.com/office/officeart/2005/8/layout/radial6"/>
    <dgm:cxn modelId="{64291E6F-0729-4170-9729-F7222BC1E38E}" type="presOf" srcId="{B508863E-0B05-4B90-ADA5-E60DDEFB3A1C}" destId="{E24CB8BA-CCF5-498E-B281-0A40D43F65A5}" srcOrd="0" destOrd="0" presId="urn:microsoft.com/office/officeart/2005/8/layout/radial6"/>
    <dgm:cxn modelId="{A8D4B954-3261-4C07-BDBE-1024A379E32A}" type="presOf" srcId="{EC3F0E6A-892B-4A77-AB42-27D25050F285}" destId="{C65D7A1A-EAB2-4EAA-A96B-07031777717F}" srcOrd="0" destOrd="0" presId="urn:microsoft.com/office/officeart/2005/8/layout/radial6"/>
    <dgm:cxn modelId="{C1E54057-1618-4115-8222-994DB01DDCF2}" type="presOf" srcId="{D1572725-F787-492E-BCD4-9FF8D9929E18}" destId="{71F847B4-8D47-40A8-8F18-F9BC9C56A725}" srcOrd="0" destOrd="0" presId="urn:microsoft.com/office/officeart/2005/8/layout/radial6"/>
    <dgm:cxn modelId="{4DA37959-908B-4817-A336-4C9E44845D8A}" type="presOf" srcId="{586CD8AA-89EA-43C9-BA9A-EDDCEB873986}" destId="{29914A82-DAFD-43D5-8D3A-7DC43008CA31}" srcOrd="0" destOrd="0" presId="urn:microsoft.com/office/officeart/2005/8/layout/radial6"/>
    <dgm:cxn modelId="{186F4692-911C-466D-8D12-13A6FE877ABB}" type="presOf" srcId="{640ED924-66BB-44A8-8EC8-A8BA4FF96985}" destId="{D5DA552F-0EFE-476A-B6D3-541BD05E4C89}" srcOrd="0" destOrd="0" presId="urn:microsoft.com/office/officeart/2005/8/layout/radial6"/>
    <dgm:cxn modelId="{BA50099C-FA48-49C2-B713-A70FA2ABBAB8}" type="presOf" srcId="{09AA85A3-F790-40A1-89C7-BCDA075671EA}" destId="{6E426580-1DEC-4762-ABB1-EFCAEFB71DC8}" srcOrd="0" destOrd="0" presId="urn:microsoft.com/office/officeart/2005/8/layout/radial6"/>
    <dgm:cxn modelId="{A94D6D9C-65C1-4E41-9B40-985C27F499B9}" srcId="{1469692F-D503-4CF8-938D-24AB679E186E}" destId="{A21B7567-A022-49AC-BFA6-A88CD319BD03}" srcOrd="2" destOrd="0" parTransId="{F52D1E40-9217-46DF-BDA2-A407B089A0DB}" sibTransId="{09AA85A3-F790-40A1-89C7-BCDA075671EA}"/>
    <dgm:cxn modelId="{89899A9E-68DA-49AE-A031-AFFB19E15A11}" type="presOf" srcId="{A4C57D74-0D3F-4463-8D94-C06E34E5979A}" destId="{70BF1E8E-A537-41BA-9807-CEE369E85422}" srcOrd="0" destOrd="0" presId="urn:microsoft.com/office/officeart/2005/8/layout/radial6"/>
    <dgm:cxn modelId="{80A8829F-9648-4BF0-A76E-F715E86F9E71}" type="presOf" srcId="{1469692F-D503-4CF8-938D-24AB679E186E}" destId="{9DF658F4-62DF-4F9C-AE70-D2EE446FBCF8}" srcOrd="0" destOrd="0" presId="urn:microsoft.com/office/officeart/2005/8/layout/radial6"/>
    <dgm:cxn modelId="{556882A0-0CC5-4A87-B16D-9C4D3ED5334B}" srcId="{1469692F-D503-4CF8-938D-24AB679E186E}" destId="{D7B3B7B0-A4BC-436A-A350-AD67E28ACEFA}" srcOrd="4" destOrd="0" parTransId="{8A7ED737-C740-41F2-A440-E296D90B03EB}" sibTransId="{640ED924-66BB-44A8-8EC8-A8BA4FF96985}"/>
    <dgm:cxn modelId="{47E732A4-1BE4-4376-9347-CA6C2158AA83}" type="presOf" srcId="{D7B3B7B0-A4BC-436A-A350-AD67E28ACEFA}" destId="{FAEDACBD-CD0A-4DC6-9B07-DE5CA0FE2DBC}" srcOrd="0" destOrd="0" presId="urn:microsoft.com/office/officeart/2005/8/layout/radial6"/>
    <dgm:cxn modelId="{EC916BA7-3201-4136-BEA8-E452EB965F25}" type="presOf" srcId="{4569571F-A07A-46F1-80A6-8BA855B55516}" destId="{2B6594E2-D60E-4132-998D-8E4ACB432EAC}" srcOrd="0" destOrd="0" presId="urn:microsoft.com/office/officeart/2005/8/layout/radial6"/>
    <dgm:cxn modelId="{16AC39B9-574A-41B2-B7F3-697FC73BFA86}" type="presOf" srcId="{0967D49C-5B2D-45FD-B5C7-4F8BADBFB17D}" destId="{022EE671-4921-48D3-B06A-3487FA610491}" srcOrd="0" destOrd="0" presId="urn:microsoft.com/office/officeart/2005/8/layout/radial6"/>
    <dgm:cxn modelId="{C7776DB9-EC3A-468D-80CE-2B9FFE085E97}" srcId="{1469692F-D503-4CF8-938D-24AB679E186E}" destId="{0967D49C-5B2D-45FD-B5C7-4F8BADBFB17D}" srcOrd="5" destOrd="0" parTransId="{9C809DFB-3E13-401A-98D2-E92E7B278F13}" sibTransId="{285B153E-B497-4F6E-A89A-5241CF4A3C67}"/>
    <dgm:cxn modelId="{205ED7E0-E560-4720-B9DF-9334A1817D0E}" srcId="{D1572725-F787-492E-BCD4-9FF8D9929E18}" destId="{1469692F-D503-4CF8-938D-24AB679E186E}" srcOrd="0" destOrd="0" parTransId="{8DF276C7-E23F-43CC-ACDD-232CC1154645}" sibTransId="{245C8DE1-3684-4ED3-81F7-AF2348B6FB41}"/>
    <dgm:cxn modelId="{315E22F5-8767-4156-84E8-8877C15BAE37}" type="presOf" srcId="{A21B7567-A022-49AC-BFA6-A88CD319BD03}" destId="{2C1FB406-11D7-493C-91E7-F408D77890DF}" srcOrd="0" destOrd="0" presId="urn:microsoft.com/office/officeart/2005/8/layout/radial6"/>
    <dgm:cxn modelId="{ED1236F6-9692-4E57-BDF4-4406C7CA6C2C}" type="presOf" srcId="{285B153E-B497-4F6E-A89A-5241CF4A3C67}" destId="{0035612D-5D00-43B9-96C0-20C287648ED9}" srcOrd="0" destOrd="0" presId="urn:microsoft.com/office/officeart/2005/8/layout/radial6"/>
    <dgm:cxn modelId="{38CD17FF-EF92-4EB5-8A35-80D53FD99F0C}" srcId="{1469692F-D503-4CF8-938D-24AB679E186E}" destId="{8C606FDD-534E-4DFA-80F3-B99D39A6A91A}" srcOrd="1" destOrd="0" parTransId="{D80B1C85-9488-415B-8EF7-9B9CF0C5744B}" sibTransId="{A4C57D74-0D3F-4463-8D94-C06E34E5979A}"/>
    <dgm:cxn modelId="{8CBAA215-FB8A-484B-8AE4-C7648755B834}" type="presParOf" srcId="{71F847B4-8D47-40A8-8F18-F9BC9C56A725}" destId="{9DF658F4-62DF-4F9C-AE70-D2EE446FBCF8}" srcOrd="0" destOrd="0" presId="urn:microsoft.com/office/officeart/2005/8/layout/radial6"/>
    <dgm:cxn modelId="{48B778CD-0D26-4A12-9E98-397997426434}" type="presParOf" srcId="{71F847B4-8D47-40A8-8F18-F9BC9C56A725}" destId="{2B6594E2-D60E-4132-998D-8E4ACB432EAC}" srcOrd="1" destOrd="0" presId="urn:microsoft.com/office/officeart/2005/8/layout/radial6"/>
    <dgm:cxn modelId="{E598CC54-63A4-4578-86DC-CBD2938C4CDD}" type="presParOf" srcId="{71F847B4-8D47-40A8-8F18-F9BC9C56A725}" destId="{78223EE0-B375-498D-AB33-563B9DE138B6}" srcOrd="2" destOrd="0" presId="urn:microsoft.com/office/officeart/2005/8/layout/radial6"/>
    <dgm:cxn modelId="{2162B700-810C-4E15-AAC0-346097E11410}" type="presParOf" srcId="{71F847B4-8D47-40A8-8F18-F9BC9C56A725}" destId="{E24CB8BA-CCF5-498E-B281-0A40D43F65A5}" srcOrd="3" destOrd="0" presId="urn:microsoft.com/office/officeart/2005/8/layout/radial6"/>
    <dgm:cxn modelId="{6FC37EE4-F5A4-42BF-9103-229627BEFFF9}" type="presParOf" srcId="{71F847B4-8D47-40A8-8F18-F9BC9C56A725}" destId="{D2BB8D69-5053-4899-BC28-ABB879ED4927}" srcOrd="4" destOrd="0" presId="urn:microsoft.com/office/officeart/2005/8/layout/radial6"/>
    <dgm:cxn modelId="{7B2DE7DE-28F4-47B8-A8C6-58B81909037A}" type="presParOf" srcId="{71F847B4-8D47-40A8-8F18-F9BC9C56A725}" destId="{9FC237B5-B2EA-469E-9597-DC546A4EF08B}" srcOrd="5" destOrd="0" presId="urn:microsoft.com/office/officeart/2005/8/layout/radial6"/>
    <dgm:cxn modelId="{F3BCF273-A5A2-4C55-ABE3-B49F66C8837F}" type="presParOf" srcId="{71F847B4-8D47-40A8-8F18-F9BC9C56A725}" destId="{70BF1E8E-A537-41BA-9807-CEE369E85422}" srcOrd="6" destOrd="0" presId="urn:microsoft.com/office/officeart/2005/8/layout/radial6"/>
    <dgm:cxn modelId="{23747C97-547D-4909-817B-DA1DE798C34A}" type="presParOf" srcId="{71F847B4-8D47-40A8-8F18-F9BC9C56A725}" destId="{2C1FB406-11D7-493C-91E7-F408D77890DF}" srcOrd="7" destOrd="0" presId="urn:microsoft.com/office/officeart/2005/8/layout/radial6"/>
    <dgm:cxn modelId="{C05A3D7D-D04D-44B8-ACE0-7E1277054C7C}" type="presParOf" srcId="{71F847B4-8D47-40A8-8F18-F9BC9C56A725}" destId="{DE057EF1-F4CC-4B2C-A46E-A88EA2BB3968}" srcOrd="8" destOrd="0" presId="urn:microsoft.com/office/officeart/2005/8/layout/radial6"/>
    <dgm:cxn modelId="{2EE13744-ADD6-4DEA-AE58-BFF3D5170EFE}" type="presParOf" srcId="{71F847B4-8D47-40A8-8F18-F9BC9C56A725}" destId="{6E426580-1DEC-4762-ABB1-EFCAEFB71DC8}" srcOrd="9" destOrd="0" presId="urn:microsoft.com/office/officeart/2005/8/layout/radial6"/>
    <dgm:cxn modelId="{314A072B-AE76-454B-A9BF-44122E12D693}" type="presParOf" srcId="{71F847B4-8D47-40A8-8F18-F9BC9C56A725}" destId="{29914A82-DAFD-43D5-8D3A-7DC43008CA31}" srcOrd="10" destOrd="0" presId="urn:microsoft.com/office/officeart/2005/8/layout/radial6"/>
    <dgm:cxn modelId="{4D5D532A-D014-4A74-AEA3-7B9F3817810F}" type="presParOf" srcId="{71F847B4-8D47-40A8-8F18-F9BC9C56A725}" destId="{ABBC502D-D1DA-4CAA-9F73-BE34E68C76C7}" srcOrd="11" destOrd="0" presId="urn:microsoft.com/office/officeart/2005/8/layout/radial6"/>
    <dgm:cxn modelId="{BD0F4AD2-3BD5-4188-ACF7-ED54C9ECDE6E}" type="presParOf" srcId="{71F847B4-8D47-40A8-8F18-F9BC9C56A725}" destId="{C65D7A1A-EAB2-4EAA-A96B-07031777717F}" srcOrd="12" destOrd="0" presId="urn:microsoft.com/office/officeart/2005/8/layout/radial6"/>
    <dgm:cxn modelId="{5511CBC7-9496-4302-AE14-079FFD6B55D0}" type="presParOf" srcId="{71F847B4-8D47-40A8-8F18-F9BC9C56A725}" destId="{FAEDACBD-CD0A-4DC6-9B07-DE5CA0FE2DBC}" srcOrd="13" destOrd="0" presId="urn:microsoft.com/office/officeart/2005/8/layout/radial6"/>
    <dgm:cxn modelId="{BFC3B0E4-0BF3-439B-9E49-9938A146910C}" type="presParOf" srcId="{71F847B4-8D47-40A8-8F18-F9BC9C56A725}" destId="{2900C49F-B8F7-4B2C-B035-71C87A65B17D}" srcOrd="14" destOrd="0" presId="urn:microsoft.com/office/officeart/2005/8/layout/radial6"/>
    <dgm:cxn modelId="{7759AB84-5ABD-4BF7-A1E8-D694EBABD08C}" type="presParOf" srcId="{71F847B4-8D47-40A8-8F18-F9BC9C56A725}" destId="{D5DA552F-0EFE-476A-B6D3-541BD05E4C89}" srcOrd="15" destOrd="0" presId="urn:microsoft.com/office/officeart/2005/8/layout/radial6"/>
    <dgm:cxn modelId="{66FCD348-6068-48B2-A901-5FF415F68B69}" type="presParOf" srcId="{71F847B4-8D47-40A8-8F18-F9BC9C56A725}" destId="{022EE671-4921-48D3-B06A-3487FA610491}" srcOrd="16" destOrd="0" presId="urn:microsoft.com/office/officeart/2005/8/layout/radial6"/>
    <dgm:cxn modelId="{99BC24DE-55A1-439D-A849-D2FFECA37D28}" type="presParOf" srcId="{71F847B4-8D47-40A8-8F18-F9BC9C56A725}" destId="{F09A6F94-922B-4A47-A297-07CFABC1B2FE}" srcOrd="17" destOrd="0" presId="urn:microsoft.com/office/officeart/2005/8/layout/radial6"/>
    <dgm:cxn modelId="{EE5ECA69-C94B-469E-9ADB-6B13C8F027F9}" type="presParOf" srcId="{71F847B4-8D47-40A8-8F18-F9BC9C56A725}" destId="{0035612D-5D00-43B9-96C0-20C287648ED9}"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91EF67C-03D1-497A-AD9E-51D1EF73C65E}"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832B7F06-DC01-454C-92E4-F61DE1097D94}">
      <dgm:prSet phldrT="[Text]" custT="1"/>
      <dgm:spPr/>
      <dgm:t>
        <a:bodyPr/>
        <a:lstStyle/>
        <a:p>
          <a:pPr>
            <a:buClr>
              <a:srgbClr val="EE6600"/>
            </a:buClr>
          </a:pPr>
          <a:r>
            <a:rPr lang="de-DE" sz="2000"/>
            <a:t>Ist der Prozessscope klar?</a:t>
          </a:r>
        </a:p>
      </dgm:t>
    </dgm:pt>
    <dgm:pt modelId="{C4C2E989-16A9-4436-A66B-D8B53DAE6B84}" type="parTrans" cxnId="{EE36EF91-701F-474B-90BB-A7409EDACD4B}">
      <dgm:prSet/>
      <dgm:spPr/>
      <dgm:t>
        <a:bodyPr/>
        <a:lstStyle/>
        <a:p>
          <a:endParaRPr lang="de-DE"/>
        </a:p>
      </dgm:t>
    </dgm:pt>
    <dgm:pt modelId="{643FC2F7-F630-4481-990F-028B4E617F8D}" type="sibTrans" cxnId="{EE36EF91-701F-474B-90BB-A7409EDACD4B}">
      <dgm:prSet/>
      <dgm:spPr/>
      <dgm:t>
        <a:bodyPr/>
        <a:lstStyle/>
        <a:p>
          <a:endParaRPr lang="de-DE"/>
        </a:p>
      </dgm:t>
    </dgm:pt>
    <dgm:pt modelId="{84085714-C8F4-40D2-84B0-EF74E1AE309D}">
      <dgm:prSet custT="1"/>
      <dgm:spPr/>
      <dgm:t>
        <a:bodyPr/>
        <a:lstStyle/>
        <a:p>
          <a:pPr>
            <a:buClr>
              <a:srgbClr val="EE6600"/>
            </a:buClr>
          </a:pPr>
          <a:r>
            <a:rPr lang="de-DE" sz="1600"/>
            <a:t>Welcher Teil des Business soll modelliert werden?</a:t>
          </a:r>
        </a:p>
      </dgm:t>
    </dgm:pt>
    <dgm:pt modelId="{439B2A48-357F-4573-9317-B4CB1F8E2D00}" type="parTrans" cxnId="{3821F7AE-CCBE-4F4C-9B2D-3FDFAB7677BD}">
      <dgm:prSet/>
      <dgm:spPr/>
      <dgm:t>
        <a:bodyPr/>
        <a:lstStyle/>
        <a:p>
          <a:endParaRPr lang="en-US"/>
        </a:p>
      </dgm:t>
    </dgm:pt>
    <dgm:pt modelId="{DF5C7327-88B3-4584-A4B6-B6E4F08F3E75}" type="sibTrans" cxnId="{3821F7AE-CCBE-4F4C-9B2D-3FDFAB7677BD}">
      <dgm:prSet/>
      <dgm:spPr/>
      <dgm:t>
        <a:bodyPr/>
        <a:lstStyle/>
        <a:p>
          <a:endParaRPr lang="en-US"/>
        </a:p>
      </dgm:t>
    </dgm:pt>
    <dgm:pt modelId="{447FCE1F-6524-4E5B-BA80-1C9E65252E9D}">
      <dgm:prSet custT="1"/>
      <dgm:spPr/>
      <dgm:t>
        <a:bodyPr/>
        <a:lstStyle/>
        <a:p>
          <a:pPr>
            <a:buClr>
              <a:srgbClr val="EE6600"/>
            </a:buClr>
          </a:pPr>
          <a:r>
            <a:rPr lang="de-DE" sz="1600"/>
            <a:t>Welche unterschiedlichen Startmöglichkeiten gibt es?</a:t>
          </a:r>
        </a:p>
      </dgm:t>
    </dgm:pt>
    <dgm:pt modelId="{B5583596-E744-4BF5-9B13-35CE2D30AEA0}" type="parTrans" cxnId="{41F9769F-B98D-4721-BD5C-3279AB116D60}">
      <dgm:prSet/>
      <dgm:spPr/>
      <dgm:t>
        <a:bodyPr/>
        <a:lstStyle/>
        <a:p>
          <a:endParaRPr lang="en-US"/>
        </a:p>
      </dgm:t>
    </dgm:pt>
    <dgm:pt modelId="{EEA40D74-263A-4DE2-BEA6-1D5F5BB776FE}" type="sibTrans" cxnId="{41F9769F-B98D-4721-BD5C-3279AB116D60}">
      <dgm:prSet/>
      <dgm:spPr/>
      <dgm:t>
        <a:bodyPr/>
        <a:lstStyle/>
        <a:p>
          <a:endParaRPr lang="en-US"/>
        </a:p>
      </dgm:t>
    </dgm:pt>
    <dgm:pt modelId="{63B5DACD-FFB1-42DE-8F0C-AFCCED0A65EC}">
      <dgm:prSet custT="1"/>
      <dgm:spPr/>
      <dgm:t>
        <a:bodyPr/>
        <a:lstStyle/>
        <a:p>
          <a:pPr>
            <a:buClr>
              <a:srgbClr val="EE6600"/>
            </a:buClr>
          </a:pPr>
          <a:r>
            <a:rPr lang="de-DE" sz="2000"/>
            <a:t>Welche Ergebnisse sind möglich?</a:t>
          </a:r>
        </a:p>
      </dgm:t>
    </dgm:pt>
    <dgm:pt modelId="{F234236A-05D2-4A1D-A688-6CD7351D6834}" type="parTrans" cxnId="{290D3640-43F6-4E26-ACA7-2D80A0A395FA}">
      <dgm:prSet/>
      <dgm:spPr/>
      <dgm:t>
        <a:bodyPr/>
        <a:lstStyle/>
        <a:p>
          <a:endParaRPr lang="en-US"/>
        </a:p>
      </dgm:t>
    </dgm:pt>
    <dgm:pt modelId="{BA3AA915-000B-417E-8326-1E239DF4F8EE}" type="sibTrans" cxnId="{290D3640-43F6-4E26-ACA7-2D80A0A395FA}">
      <dgm:prSet/>
      <dgm:spPr/>
      <dgm:t>
        <a:bodyPr/>
        <a:lstStyle/>
        <a:p>
          <a:endParaRPr lang="en-US"/>
        </a:p>
      </dgm:t>
    </dgm:pt>
    <dgm:pt modelId="{7E9F879D-3C07-4E01-9255-FB5C57AF2E4A}" type="pres">
      <dgm:prSet presAssocID="{A91EF67C-03D1-497A-AD9E-51D1EF73C65E}" presName="linear" presStyleCnt="0">
        <dgm:presLayoutVars>
          <dgm:animLvl val="lvl"/>
          <dgm:resizeHandles val="exact"/>
        </dgm:presLayoutVars>
      </dgm:prSet>
      <dgm:spPr/>
    </dgm:pt>
    <dgm:pt modelId="{031D0E41-4DB4-4ED0-8E3E-60A81C99A092}" type="pres">
      <dgm:prSet presAssocID="{832B7F06-DC01-454C-92E4-F61DE1097D94}" presName="parentText" presStyleLbl="node1" presStyleIdx="0" presStyleCnt="2" custLinFactNeighborX="-312" custLinFactNeighborY="-808">
        <dgm:presLayoutVars>
          <dgm:chMax val="0"/>
          <dgm:bulletEnabled val="1"/>
        </dgm:presLayoutVars>
      </dgm:prSet>
      <dgm:spPr/>
    </dgm:pt>
    <dgm:pt modelId="{8AB0354A-6520-44FE-9092-81DF412D68A2}" type="pres">
      <dgm:prSet presAssocID="{832B7F06-DC01-454C-92E4-F61DE1097D94}" presName="childText" presStyleLbl="revTx" presStyleIdx="0" presStyleCnt="1">
        <dgm:presLayoutVars>
          <dgm:bulletEnabled val="1"/>
        </dgm:presLayoutVars>
      </dgm:prSet>
      <dgm:spPr/>
    </dgm:pt>
    <dgm:pt modelId="{3FB48673-22CF-4FCC-9402-F813774C864E}" type="pres">
      <dgm:prSet presAssocID="{63B5DACD-FFB1-42DE-8F0C-AFCCED0A65EC}" presName="parentText" presStyleLbl="node1" presStyleIdx="1" presStyleCnt="2" custLinFactY="100000" custLinFactNeighborX="45571" custLinFactNeighborY="151915">
        <dgm:presLayoutVars>
          <dgm:chMax val="0"/>
          <dgm:bulletEnabled val="1"/>
        </dgm:presLayoutVars>
      </dgm:prSet>
      <dgm:spPr/>
    </dgm:pt>
  </dgm:ptLst>
  <dgm:cxnLst>
    <dgm:cxn modelId="{290D3640-43F6-4E26-ACA7-2D80A0A395FA}" srcId="{A91EF67C-03D1-497A-AD9E-51D1EF73C65E}" destId="{63B5DACD-FFB1-42DE-8F0C-AFCCED0A65EC}" srcOrd="1" destOrd="0" parTransId="{F234236A-05D2-4A1D-A688-6CD7351D6834}" sibTransId="{BA3AA915-000B-417E-8326-1E239DF4F8EE}"/>
    <dgm:cxn modelId="{2C280D46-A7C9-44CA-9106-CC5B5064A2B6}" type="presOf" srcId="{63B5DACD-FFB1-42DE-8F0C-AFCCED0A65EC}" destId="{3FB48673-22CF-4FCC-9402-F813774C864E}" srcOrd="0" destOrd="0" presId="urn:microsoft.com/office/officeart/2005/8/layout/vList2"/>
    <dgm:cxn modelId="{25767E6E-FB2E-4BE8-B50C-52679A18907E}" type="presOf" srcId="{447FCE1F-6524-4E5B-BA80-1C9E65252E9D}" destId="{8AB0354A-6520-44FE-9092-81DF412D68A2}" srcOrd="0" destOrd="1" presId="urn:microsoft.com/office/officeart/2005/8/layout/vList2"/>
    <dgm:cxn modelId="{50D4857D-00A0-4645-8F15-E24C963558CA}" type="presOf" srcId="{84085714-C8F4-40D2-84B0-EF74E1AE309D}" destId="{8AB0354A-6520-44FE-9092-81DF412D68A2}" srcOrd="0" destOrd="0" presId="urn:microsoft.com/office/officeart/2005/8/layout/vList2"/>
    <dgm:cxn modelId="{EE36EF91-701F-474B-90BB-A7409EDACD4B}" srcId="{A91EF67C-03D1-497A-AD9E-51D1EF73C65E}" destId="{832B7F06-DC01-454C-92E4-F61DE1097D94}" srcOrd="0" destOrd="0" parTransId="{C4C2E989-16A9-4436-A66B-D8B53DAE6B84}" sibTransId="{643FC2F7-F630-4481-990F-028B4E617F8D}"/>
    <dgm:cxn modelId="{41F9769F-B98D-4721-BD5C-3279AB116D60}" srcId="{832B7F06-DC01-454C-92E4-F61DE1097D94}" destId="{447FCE1F-6524-4E5B-BA80-1C9E65252E9D}" srcOrd="1" destOrd="0" parTransId="{B5583596-E744-4BF5-9B13-35CE2D30AEA0}" sibTransId="{EEA40D74-263A-4DE2-BEA6-1D5F5BB776FE}"/>
    <dgm:cxn modelId="{3821F7AE-CCBE-4F4C-9B2D-3FDFAB7677BD}" srcId="{832B7F06-DC01-454C-92E4-F61DE1097D94}" destId="{84085714-C8F4-40D2-84B0-EF74E1AE309D}" srcOrd="0" destOrd="0" parTransId="{439B2A48-357F-4573-9317-B4CB1F8E2D00}" sibTransId="{DF5C7327-88B3-4584-A4B6-B6E4F08F3E75}"/>
    <dgm:cxn modelId="{10299DC4-D15D-40B4-96B1-8BE840C38182}" type="presOf" srcId="{A91EF67C-03D1-497A-AD9E-51D1EF73C65E}" destId="{7E9F879D-3C07-4E01-9255-FB5C57AF2E4A}" srcOrd="0" destOrd="0" presId="urn:microsoft.com/office/officeart/2005/8/layout/vList2"/>
    <dgm:cxn modelId="{EF04C7EF-FFCB-4E74-BC0B-BFE5FC78D568}" type="presOf" srcId="{832B7F06-DC01-454C-92E4-F61DE1097D94}" destId="{031D0E41-4DB4-4ED0-8E3E-60A81C99A092}" srcOrd="0" destOrd="0" presId="urn:microsoft.com/office/officeart/2005/8/layout/vList2"/>
    <dgm:cxn modelId="{10EFBA07-AF60-440C-86B8-D9EE1F5D2BA9}" type="presParOf" srcId="{7E9F879D-3C07-4E01-9255-FB5C57AF2E4A}" destId="{031D0E41-4DB4-4ED0-8E3E-60A81C99A092}" srcOrd="0" destOrd="0" presId="urn:microsoft.com/office/officeart/2005/8/layout/vList2"/>
    <dgm:cxn modelId="{BEE39C38-F9D6-4845-A3D8-BFBD3F20ECAD}" type="presParOf" srcId="{7E9F879D-3C07-4E01-9255-FB5C57AF2E4A}" destId="{8AB0354A-6520-44FE-9092-81DF412D68A2}" srcOrd="1" destOrd="0" presId="urn:microsoft.com/office/officeart/2005/8/layout/vList2"/>
    <dgm:cxn modelId="{AAE74D0D-1F3F-436C-9CC6-8720CAE404BB}" type="presParOf" srcId="{7E9F879D-3C07-4E01-9255-FB5C57AF2E4A}" destId="{3FB48673-22CF-4FCC-9402-F813774C864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91EF67C-03D1-497A-AD9E-51D1EF73C65E}"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832B7F06-DC01-454C-92E4-F61DE1097D94}">
      <dgm:prSet phldrT="[Text]" custT="1"/>
      <dgm:spPr/>
      <dgm:t>
        <a:bodyPr/>
        <a:lstStyle/>
        <a:p>
          <a:pPr>
            <a:buClr>
              <a:srgbClr val="EE6600"/>
            </a:buClr>
          </a:pPr>
          <a:r>
            <a:rPr lang="de-DE" sz="2000"/>
            <a:t>Ist das Modell BPMN 2.0 konform modelliert?</a:t>
          </a:r>
        </a:p>
      </dgm:t>
    </dgm:pt>
    <dgm:pt modelId="{C4C2E989-16A9-4436-A66B-D8B53DAE6B84}" type="parTrans" cxnId="{EE36EF91-701F-474B-90BB-A7409EDACD4B}">
      <dgm:prSet/>
      <dgm:spPr/>
      <dgm:t>
        <a:bodyPr/>
        <a:lstStyle/>
        <a:p>
          <a:endParaRPr lang="de-DE"/>
        </a:p>
      </dgm:t>
    </dgm:pt>
    <dgm:pt modelId="{643FC2F7-F630-4481-990F-028B4E617F8D}" type="sibTrans" cxnId="{EE36EF91-701F-474B-90BB-A7409EDACD4B}">
      <dgm:prSet/>
      <dgm:spPr/>
      <dgm:t>
        <a:bodyPr/>
        <a:lstStyle/>
        <a:p>
          <a:endParaRPr lang="de-DE"/>
        </a:p>
      </dgm:t>
    </dgm:pt>
    <dgm:pt modelId="{AC506E5C-6CF8-4A57-8F48-7EC0938BC635}">
      <dgm:prSet custT="1"/>
      <dgm:spPr/>
      <dgm:t>
        <a:bodyPr/>
        <a:lstStyle/>
        <a:p>
          <a:pPr>
            <a:buClr>
              <a:srgbClr val="EE6600"/>
            </a:buClr>
          </a:pPr>
          <a:r>
            <a:rPr lang="de-DE" sz="2000"/>
            <a:t>Ist das Szenario richtig erfasst?</a:t>
          </a:r>
        </a:p>
      </dgm:t>
    </dgm:pt>
    <dgm:pt modelId="{E9AAA6EF-EAA5-4BEF-99EE-87EF7C17F652}" type="parTrans" cxnId="{290FBFFB-71C4-48C2-8CC3-31606A45A087}">
      <dgm:prSet/>
      <dgm:spPr/>
      <dgm:t>
        <a:bodyPr/>
        <a:lstStyle/>
        <a:p>
          <a:endParaRPr lang="en-US"/>
        </a:p>
      </dgm:t>
    </dgm:pt>
    <dgm:pt modelId="{F8F98AEC-6FFE-4AFF-BB88-7F83FDC1FA91}" type="sibTrans" cxnId="{290FBFFB-71C4-48C2-8CC3-31606A45A087}">
      <dgm:prSet/>
      <dgm:spPr/>
      <dgm:t>
        <a:bodyPr/>
        <a:lstStyle/>
        <a:p>
          <a:endParaRPr lang="en-US"/>
        </a:p>
      </dgm:t>
    </dgm:pt>
    <dgm:pt modelId="{7E9F879D-3C07-4E01-9255-FB5C57AF2E4A}" type="pres">
      <dgm:prSet presAssocID="{A91EF67C-03D1-497A-AD9E-51D1EF73C65E}" presName="linear" presStyleCnt="0">
        <dgm:presLayoutVars>
          <dgm:animLvl val="lvl"/>
          <dgm:resizeHandles val="exact"/>
        </dgm:presLayoutVars>
      </dgm:prSet>
      <dgm:spPr/>
    </dgm:pt>
    <dgm:pt modelId="{031D0E41-4DB4-4ED0-8E3E-60A81C99A092}" type="pres">
      <dgm:prSet presAssocID="{832B7F06-DC01-454C-92E4-F61DE1097D94}" presName="parentText" presStyleLbl="node1" presStyleIdx="0" presStyleCnt="2" custScaleY="38753" custLinFactNeighborX="-312" custLinFactNeighborY="-808">
        <dgm:presLayoutVars>
          <dgm:chMax val="0"/>
          <dgm:bulletEnabled val="1"/>
        </dgm:presLayoutVars>
      </dgm:prSet>
      <dgm:spPr/>
    </dgm:pt>
    <dgm:pt modelId="{D11AB365-F09F-45CD-BA7C-BFC12477A491}" type="pres">
      <dgm:prSet presAssocID="{643FC2F7-F630-4481-990F-028B4E617F8D}" presName="spacer" presStyleCnt="0"/>
      <dgm:spPr/>
    </dgm:pt>
    <dgm:pt modelId="{416F2CB8-AD44-4623-BD3B-73840CBF76DC}" type="pres">
      <dgm:prSet presAssocID="{AC506E5C-6CF8-4A57-8F48-7EC0938BC635}" presName="parentText" presStyleLbl="node1" presStyleIdx="1" presStyleCnt="2" custScaleY="34982">
        <dgm:presLayoutVars>
          <dgm:chMax val="0"/>
          <dgm:bulletEnabled val="1"/>
        </dgm:presLayoutVars>
      </dgm:prSet>
      <dgm:spPr/>
    </dgm:pt>
  </dgm:ptLst>
  <dgm:cxnLst>
    <dgm:cxn modelId="{EE36EF91-701F-474B-90BB-A7409EDACD4B}" srcId="{A91EF67C-03D1-497A-AD9E-51D1EF73C65E}" destId="{832B7F06-DC01-454C-92E4-F61DE1097D94}" srcOrd="0" destOrd="0" parTransId="{C4C2E989-16A9-4436-A66B-D8B53DAE6B84}" sibTransId="{643FC2F7-F630-4481-990F-028B4E617F8D}"/>
    <dgm:cxn modelId="{10299DC4-D15D-40B4-96B1-8BE840C38182}" type="presOf" srcId="{A91EF67C-03D1-497A-AD9E-51D1EF73C65E}" destId="{7E9F879D-3C07-4E01-9255-FB5C57AF2E4A}" srcOrd="0" destOrd="0" presId="urn:microsoft.com/office/officeart/2005/8/layout/vList2"/>
    <dgm:cxn modelId="{EF04C7EF-FFCB-4E74-BC0B-BFE5FC78D568}" type="presOf" srcId="{832B7F06-DC01-454C-92E4-F61DE1097D94}" destId="{031D0E41-4DB4-4ED0-8E3E-60A81C99A092}" srcOrd="0" destOrd="0" presId="urn:microsoft.com/office/officeart/2005/8/layout/vList2"/>
    <dgm:cxn modelId="{BE2B69F8-8BD5-4A6A-8D91-ACF629BD263D}" type="presOf" srcId="{AC506E5C-6CF8-4A57-8F48-7EC0938BC635}" destId="{416F2CB8-AD44-4623-BD3B-73840CBF76DC}" srcOrd="0" destOrd="0" presId="urn:microsoft.com/office/officeart/2005/8/layout/vList2"/>
    <dgm:cxn modelId="{290FBFFB-71C4-48C2-8CC3-31606A45A087}" srcId="{A91EF67C-03D1-497A-AD9E-51D1EF73C65E}" destId="{AC506E5C-6CF8-4A57-8F48-7EC0938BC635}" srcOrd="1" destOrd="0" parTransId="{E9AAA6EF-EAA5-4BEF-99EE-87EF7C17F652}" sibTransId="{F8F98AEC-6FFE-4AFF-BB88-7F83FDC1FA91}"/>
    <dgm:cxn modelId="{10EFBA07-AF60-440C-86B8-D9EE1F5D2BA9}" type="presParOf" srcId="{7E9F879D-3C07-4E01-9255-FB5C57AF2E4A}" destId="{031D0E41-4DB4-4ED0-8E3E-60A81C99A092}" srcOrd="0" destOrd="0" presId="urn:microsoft.com/office/officeart/2005/8/layout/vList2"/>
    <dgm:cxn modelId="{8ED1F30C-F6DD-4CDB-86E6-CA79604C03D6}" type="presParOf" srcId="{7E9F879D-3C07-4E01-9255-FB5C57AF2E4A}" destId="{D11AB365-F09F-45CD-BA7C-BFC12477A491}" srcOrd="1" destOrd="0" presId="urn:microsoft.com/office/officeart/2005/8/layout/vList2"/>
    <dgm:cxn modelId="{18D009EA-5F1C-40FE-BE56-C1F9B21A2811}" type="presParOf" srcId="{7E9F879D-3C07-4E01-9255-FB5C57AF2E4A}" destId="{416F2CB8-AD44-4623-BD3B-73840CBF76DC}"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91EF67C-03D1-497A-AD9E-51D1EF73C65E}"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832B7F06-DC01-454C-92E4-F61DE1097D94}">
      <dgm:prSet phldrT="[Text]"/>
      <dgm:spPr/>
      <dgm:t>
        <a:bodyPr/>
        <a:lstStyle/>
        <a:p>
          <a:pPr>
            <a:buClr>
              <a:srgbClr val="EE6600"/>
            </a:buClr>
          </a:pPr>
          <a:r>
            <a:rPr lang="de-DE"/>
            <a:t>Werden die entsprechenden BPMN-Symbole verwendet?</a:t>
          </a:r>
        </a:p>
      </dgm:t>
    </dgm:pt>
    <dgm:pt modelId="{C4C2E989-16A9-4436-A66B-D8B53DAE6B84}" type="parTrans" cxnId="{EE36EF91-701F-474B-90BB-A7409EDACD4B}">
      <dgm:prSet/>
      <dgm:spPr/>
      <dgm:t>
        <a:bodyPr/>
        <a:lstStyle/>
        <a:p>
          <a:endParaRPr lang="de-DE"/>
        </a:p>
      </dgm:t>
    </dgm:pt>
    <dgm:pt modelId="{643FC2F7-F630-4481-990F-028B4E617F8D}" type="sibTrans" cxnId="{EE36EF91-701F-474B-90BB-A7409EDACD4B}">
      <dgm:prSet/>
      <dgm:spPr/>
      <dgm:t>
        <a:bodyPr/>
        <a:lstStyle/>
        <a:p>
          <a:endParaRPr lang="de-DE"/>
        </a:p>
      </dgm:t>
    </dgm:pt>
    <dgm:pt modelId="{6BB9B844-DEE2-4634-BC79-EC16B156CF76}">
      <dgm:prSet/>
      <dgm:spPr/>
      <dgm:t>
        <a:bodyPr/>
        <a:lstStyle/>
        <a:p>
          <a:pPr>
            <a:buClr>
              <a:srgbClr val="EE6600"/>
            </a:buClr>
          </a:pPr>
          <a:r>
            <a:rPr lang="de-DE"/>
            <a:t>Werden</a:t>
          </a:r>
          <a:r>
            <a:rPr lang="en-US"/>
            <a:t> </a:t>
          </a:r>
          <a:r>
            <a:rPr lang="de-DE"/>
            <a:t>gängige </a:t>
          </a:r>
          <a:r>
            <a:rPr lang="en-US"/>
            <a:t>Good</a:t>
          </a:r>
          <a:r>
            <a:rPr lang="de-DE"/>
            <a:t> Practices*(1) befolgt? Zum Beispiel:</a:t>
          </a:r>
        </a:p>
      </dgm:t>
    </dgm:pt>
    <dgm:pt modelId="{E518710A-414A-4A4D-87D3-F2F63E0251B1}" type="parTrans" cxnId="{18802A94-B928-495B-88CA-272232A1A366}">
      <dgm:prSet/>
      <dgm:spPr/>
      <dgm:t>
        <a:bodyPr/>
        <a:lstStyle/>
        <a:p>
          <a:endParaRPr lang="de-DE"/>
        </a:p>
      </dgm:t>
    </dgm:pt>
    <dgm:pt modelId="{6355CDA3-CA23-4E3B-AAD4-15BA68692E70}" type="sibTrans" cxnId="{18802A94-B928-495B-88CA-272232A1A366}">
      <dgm:prSet/>
      <dgm:spPr/>
      <dgm:t>
        <a:bodyPr/>
        <a:lstStyle/>
        <a:p>
          <a:endParaRPr lang="de-DE"/>
        </a:p>
      </dgm:t>
    </dgm:pt>
    <dgm:pt modelId="{2639738A-C22B-46D9-B578-06821BE227A2}">
      <dgm:prSet custT="1"/>
      <dgm:spPr/>
      <dgm:t>
        <a:bodyPr/>
        <a:lstStyle/>
        <a:p>
          <a:pPr>
            <a:buClr>
              <a:srgbClr val="EE6600"/>
            </a:buClr>
          </a:pPr>
          <a:r>
            <a:rPr lang="de-DE" sz="1600"/>
            <a:t>Prozessschnitt</a:t>
          </a:r>
        </a:p>
      </dgm:t>
    </dgm:pt>
    <dgm:pt modelId="{EE4418BE-8247-4A57-A095-9DB1DDEC96FB}" type="parTrans" cxnId="{1E9E65DA-5924-441D-869F-6EFDC11090B6}">
      <dgm:prSet/>
      <dgm:spPr/>
      <dgm:t>
        <a:bodyPr/>
        <a:lstStyle/>
        <a:p>
          <a:endParaRPr lang="de-DE"/>
        </a:p>
      </dgm:t>
    </dgm:pt>
    <dgm:pt modelId="{A0CB7813-C636-4240-83AB-2591C3F53FAE}" type="sibTrans" cxnId="{1E9E65DA-5924-441D-869F-6EFDC11090B6}">
      <dgm:prSet/>
      <dgm:spPr/>
      <dgm:t>
        <a:bodyPr/>
        <a:lstStyle/>
        <a:p>
          <a:endParaRPr lang="de-DE"/>
        </a:p>
      </dgm:t>
    </dgm:pt>
    <dgm:pt modelId="{D319F602-E691-4D31-9EF2-9AFDFC955747}">
      <dgm:prSet custT="1"/>
      <dgm:spPr/>
      <dgm:t>
        <a:bodyPr/>
        <a:lstStyle/>
        <a:p>
          <a:pPr>
            <a:buClr>
              <a:srgbClr val="EE6600"/>
            </a:buClr>
          </a:pPr>
          <a:r>
            <a:rPr lang="de-DE" sz="1600"/>
            <a:t>Granularität</a:t>
          </a:r>
        </a:p>
      </dgm:t>
    </dgm:pt>
    <dgm:pt modelId="{DAFAD5EA-DC60-46E0-A881-D5E9F1238BD9}" type="parTrans" cxnId="{8E16EA9F-E53C-415E-974B-F2A972D06AA3}">
      <dgm:prSet/>
      <dgm:spPr/>
      <dgm:t>
        <a:bodyPr/>
        <a:lstStyle/>
        <a:p>
          <a:endParaRPr lang="de-DE"/>
        </a:p>
      </dgm:t>
    </dgm:pt>
    <dgm:pt modelId="{96519838-284F-4D99-9935-9AC2C3206E2D}" type="sibTrans" cxnId="{8E16EA9F-E53C-415E-974B-F2A972D06AA3}">
      <dgm:prSet/>
      <dgm:spPr/>
      <dgm:t>
        <a:bodyPr/>
        <a:lstStyle/>
        <a:p>
          <a:endParaRPr lang="de-DE"/>
        </a:p>
      </dgm:t>
    </dgm:pt>
    <dgm:pt modelId="{206809B9-54AC-4C11-A915-A2D8B93D1CA1}">
      <dgm:prSet custT="1"/>
      <dgm:spPr/>
      <dgm:t>
        <a:bodyPr/>
        <a:lstStyle/>
        <a:p>
          <a:pPr>
            <a:buClr>
              <a:srgbClr val="EE6600"/>
            </a:buClr>
          </a:pPr>
          <a:r>
            <a:rPr lang="de-DE" sz="1600"/>
            <a:t>Prozessergebnisse</a:t>
          </a:r>
        </a:p>
      </dgm:t>
    </dgm:pt>
    <dgm:pt modelId="{39091044-27EC-4E5B-866B-E348895705B8}" type="parTrans" cxnId="{35F1F3A4-BE92-4B04-8DC0-5CAB28682D00}">
      <dgm:prSet/>
      <dgm:spPr/>
      <dgm:t>
        <a:bodyPr/>
        <a:lstStyle/>
        <a:p>
          <a:endParaRPr lang="de-DE"/>
        </a:p>
      </dgm:t>
    </dgm:pt>
    <dgm:pt modelId="{15CF7030-6CA3-4666-8B42-C219CD9065A2}" type="sibTrans" cxnId="{35F1F3A4-BE92-4B04-8DC0-5CAB28682D00}">
      <dgm:prSet/>
      <dgm:spPr/>
      <dgm:t>
        <a:bodyPr/>
        <a:lstStyle/>
        <a:p>
          <a:endParaRPr lang="de-DE"/>
        </a:p>
      </dgm:t>
    </dgm:pt>
    <dgm:pt modelId="{A045DE88-9AA4-4D06-AE95-93C4D23B3BD1}">
      <dgm:prSet custT="1"/>
      <dgm:spPr/>
      <dgm:t>
        <a:bodyPr/>
        <a:lstStyle/>
        <a:p>
          <a:pPr>
            <a:buClr>
              <a:srgbClr val="EE6600"/>
            </a:buClr>
          </a:pPr>
          <a:r>
            <a:rPr lang="de-DE" sz="1600"/>
            <a:t>…</a:t>
          </a:r>
        </a:p>
      </dgm:t>
    </dgm:pt>
    <dgm:pt modelId="{69C5D205-357E-4593-BF16-78717201C242}" type="parTrans" cxnId="{D907ED3A-3F4B-4B41-B137-0C2E30670B50}">
      <dgm:prSet/>
      <dgm:spPr/>
      <dgm:t>
        <a:bodyPr/>
        <a:lstStyle/>
        <a:p>
          <a:endParaRPr lang="de-DE"/>
        </a:p>
      </dgm:t>
    </dgm:pt>
    <dgm:pt modelId="{1147CAD9-F807-4C3E-8F3A-C45769F10AC1}" type="sibTrans" cxnId="{D907ED3A-3F4B-4B41-B137-0C2E30670B50}">
      <dgm:prSet/>
      <dgm:spPr/>
      <dgm:t>
        <a:bodyPr/>
        <a:lstStyle/>
        <a:p>
          <a:endParaRPr lang="de-DE"/>
        </a:p>
      </dgm:t>
    </dgm:pt>
    <dgm:pt modelId="{7E9F879D-3C07-4E01-9255-FB5C57AF2E4A}" type="pres">
      <dgm:prSet presAssocID="{A91EF67C-03D1-497A-AD9E-51D1EF73C65E}" presName="linear" presStyleCnt="0">
        <dgm:presLayoutVars>
          <dgm:animLvl val="lvl"/>
          <dgm:resizeHandles val="exact"/>
        </dgm:presLayoutVars>
      </dgm:prSet>
      <dgm:spPr/>
    </dgm:pt>
    <dgm:pt modelId="{031D0E41-4DB4-4ED0-8E3E-60A81C99A092}" type="pres">
      <dgm:prSet presAssocID="{832B7F06-DC01-454C-92E4-F61DE1097D94}" presName="parentText" presStyleLbl="node1" presStyleIdx="0" presStyleCnt="2" custLinFactNeighborY="37040">
        <dgm:presLayoutVars>
          <dgm:chMax val="0"/>
          <dgm:bulletEnabled val="1"/>
        </dgm:presLayoutVars>
      </dgm:prSet>
      <dgm:spPr/>
    </dgm:pt>
    <dgm:pt modelId="{8E23AC60-9872-4F1A-9218-C75239D183F7}" type="pres">
      <dgm:prSet presAssocID="{643FC2F7-F630-4481-990F-028B4E617F8D}" presName="spacer" presStyleCnt="0"/>
      <dgm:spPr/>
    </dgm:pt>
    <dgm:pt modelId="{C447E79D-D782-437A-9D07-F3EA77039FD6}" type="pres">
      <dgm:prSet presAssocID="{6BB9B844-DEE2-4634-BC79-EC16B156CF76}" presName="parentText" presStyleLbl="node1" presStyleIdx="1" presStyleCnt="2">
        <dgm:presLayoutVars>
          <dgm:chMax val="0"/>
          <dgm:bulletEnabled val="1"/>
        </dgm:presLayoutVars>
      </dgm:prSet>
      <dgm:spPr/>
    </dgm:pt>
    <dgm:pt modelId="{1F2319EC-399C-40C6-8F97-AC587C760CAD}" type="pres">
      <dgm:prSet presAssocID="{6BB9B844-DEE2-4634-BC79-EC16B156CF76}" presName="childText" presStyleLbl="revTx" presStyleIdx="0" presStyleCnt="1">
        <dgm:presLayoutVars>
          <dgm:bulletEnabled val="1"/>
        </dgm:presLayoutVars>
      </dgm:prSet>
      <dgm:spPr/>
    </dgm:pt>
  </dgm:ptLst>
  <dgm:cxnLst>
    <dgm:cxn modelId="{892C2623-5A90-4EEE-B108-9DD5B0AADD29}" type="presOf" srcId="{A045DE88-9AA4-4D06-AE95-93C4D23B3BD1}" destId="{1F2319EC-399C-40C6-8F97-AC587C760CAD}" srcOrd="0" destOrd="3" presId="urn:microsoft.com/office/officeart/2005/8/layout/vList2"/>
    <dgm:cxn modelId="{D907ED3A-3F4B-4B41-B137-0C2E30670B50}" srcId="{6BB9B844-DEE2-4634-BC79-EC16B156CF76}" destId="{A045DE88-9AA4-4D06-AE95-93C4D23B3BD1}" srcOrd="3" destOrd="0" parTransId="{69C5D205-357E-4593-BF16-78717201C242}" sibTransId="{1147CAD9-F807-4C3E-8F3A-C45769F10AC1}"/>
    <dgm:cxn modelId="{1732A371-DAA9-4F83-9011-D2A88BE2B817}" type="presOf" srcId="{6BB9B844-DEE2-4634-BC79-EC16B156CF76}" destId="{C447E79D-D782-437A-9D07-F3EA77039FD6}" srcOrd="0" destOrd="0" presId="urn:microsoft.com/office/officeart/2005/8/layout/vList2"/>
    <dgm:cxn modelId="{240AEA7A-DA87-4604-A18D-C8CF7CF5E168}" type="presOf" srcId="{206809B9-54AC-4C11-A915-A2D8B93D1CA1}" destId="{1F2319EC-399C-40C6-8F97-AC587C760CAD}" srcOrd="0" destOrd="2" presId="urn:microsoft.com/office/officeart/2005/8/layout/vList2"/>
    <dgm:cxn modelId="{EE36EF91-701F-474B-90BB-A7409EDACD4B}" srcId="{A91EF67C-03D1-497A-AD9E-51D1EF73C65E}" destId="{832B7F06-DC01-454C-92E4-F61DE1097D94}" srcOrd="0" destOrd="0" parTransId="{C4C2E989-16A9-4436-A66B-D8B53DAE6B84}" sibTransId="{643FC2F7-F630-4481-990F-028B4E617F8D}"/>
    <dgm:cxn modelId="{18802A94-B928-495B-88CA-272232A1A366}" srcId="{A91EF67C-03D1-497A-AD9E-51D1EF73C65E}" destId="{6BB9B844-DEE2-4634-BC79-EC16B156CF76}" srcOrd="1" destOrd="0" parTransId="{E518710A-414A-4A4D-87D3-F2F63E0251B1}" sibTransId="{6355CDA3-CA23-4E3B-AAD4-15BA68692E70}"/>
    <dgm:cxn modelId="{8E16EA9F-E53C-415E-974B-F2A972D06AA3}" srcId="{6BB9B844-DEE2-4634-BC79-EC16B156CF76}" destId="{D319F602-E691-4D31-9EF2-9AFDFC955747}" srcOrd="1" destOrd="0" parTransId="{DAFAD5EA-DC60-46E0-A881-D5E9F1238BD9}" sibTransId="{96519838-284F-4D99-9935-9AC2C3206E2D}"/>
    <dgm:cxn modelId="{35F1F3A4-BE92-4B04-8DC0-5CAB28682D00}" srcId="{6BB9B844-DEE2-4634-BC79-EC16B156CF76}" destId="{206809B9-54AC-4C11-A915-A2D8B93D1CA1}" srcOrd="2" destOrd="0" parTransId="{39091044-27EC-4E5B-866B-E348895705B8}" sibTransId="{15CF7030-6CA3-4666-8B42-C219CD9065A2}"/>
    <dgm:cxn modelId="{67E592A6-E5A9-4F0B-9641-B8FBAC4008E0}" type="presOf" srcId="{832B7F06-DC01-454C-92E4-F61DE1097D94}" destId="{031D0E41-4DB4-4ED0-8E3E-60A81C99A092}" srcOrd="0" destOrd="0" presId="urn:microsoft.com/office/officeart/2005/8/layout/vList2"/>
    <dgm:cxn modelId="{10299DC4-D15D-40B4-96B1-8BE840C38182}" type="presOf" srcId="{A91EF67C-03D1-497A-AD9E-51D1EF73C65E}" destId="{7E9F879D-3C07-4E01-9255-FB5C57AF2E4A}" srcOrd="0" destOrd="0" presId="urn:microsoft.com/office/officeart/2005/8/layout/vList2"/>
    <dgm:cxn modelId="{1E9E65DA-5924-441D-869F-6EFDC11090B6}" srcId="{6BB9B844-DEE2-4634-BC79-EC16B156CF76}" destId="{2639738A-C22B-46D9-B578-06821BE227A2}" srcOrd="0" destOrd="0" parTransId="{EE4418BE-8247-4A57-A095-9DB1DDEC96FB}" sibTransId="{A0CB7813-C636-4240-83AB-2591C3F53FAE}"/>
    <dgm:cxn modelId="{739C0DF7-CF2E-49E5-AEE6-743682EED1F0}" type="presOf" srcId="{D319F602-E691-4D31-9EF2-9AFDFC955747}" destId="{1F2319EC-399C-40C6-8F97-AC587C760CAD}" srcOrd="0" destOrd="1" presId="urn:microsoft.com/office/officeart/2005/8/layout/vList2"/>
    <dgm:cxn modelId="{7644E5FD-0A1E-4B70-BE29-9ABE450C06BD}" type="presOf" srcId="{2639738A-C22B-46D9-B578-06821BE227A2}" destId="{1F2319EC-399C-40C6-8F97-AC587C760CAD}" srcOrd="0" destOrd="0" presId="urn:microsoft.com/office/officeart/2005/8/layout/vList2"/>
    <dgm:cxn modelId="{56ABD0CA-824A-48CC-BAA7-030936D1EFB4}" type="presParOf" srcId="{7E9F879D-3C07-4E01-9255-FB5C57AF2E4A}" destId="{031D0E41-4DB4-4ED0-8E3E-60A81C99A092}" srcOrd="0" destOrd="0" presId="urn:microsoft.com/office/officeart/2005/8/layout/vList2"/>
    <dgm:cxn modelId="{CB906F39-E043-4C7D-8E63-68C56CEFDA76}" type="presParOf" srcId="{7E9F879D-3C07-4E01-9255-FB5C57AF2E4A}" destId="{8E23AC60-9872-4F1A-9218-C75239D183F7}" srcOrd="1" destOrd="0" presId="urn:microsoft.com/office/officeart/2005/8/layout/vList2"/>
    <dgm:cxn modelId="{A9FB8F1F-13B9-447B-AA3E-6AFF8C0FAEFB}" type="presParOf" srcId="{7E9F879D-3C07-4E01-9255-FB5C57AF2E4A}" destId="{C447E79D-D782-437A-9D07-F3EA77039FD6}" srcOrd="2" destOrd="0" presId="urn:microsoft.com/office/officeart/2005/8/layout/vList2"/>
    <dgm:cxn modelId="{5F4952DA-7F6A-4E32-8CC0-1F9C75E86501}" type="presParOf" srcId="{7E9F879D-3C07-4E01-9255-FB5C57AF2E4A}" destId="{1F2319EC-399C-40C6-8F97-AC587C760CAD}"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91EF67C-03D1-497A-AD9E-51D1EF73C65E}"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832B7F06-DC01-454C-92E4-F61DE1097D94}">
      <dgm:prSet phldrT="[Text]" custT="1"/>
      <dgm:spPr/>
      <dgm:t>
        <a:bodyPr/>
        <a:lstStyle/>
        <a:p>
          <a:pPr>
            <a:buClr>
              <a:srgbClr val="EE6600"/>
            </a:buClr>
          </a:pPr>
          <a:r>
            <a:rPr kumimoji="0" lang="de-DE" sz="2000" b="0" i="0" u="none" strike="noStrike" cap="none" spc="0" normalizeH="0" baseline="0" noProof="0">
              <a:ln/>
              <a:effectLst/>
              <a:uLnTx/>
              <a:uFillTx/>
              <a:latin typeface="+mn-lt"/>
              <a:ea typeface="+mn-ea"/>
              <a:cs typeface="Open Sans" panose="020B0606030504020204" pitchFamily="34" charset="0"/>
            </a:rPr>
            <a:t>Welche fachlichen Fehler können auftreten?</a:t>
          </a:r>
          <a:endParaRPr lang="de-DE" sz="2000">
            <a:latin typeface="+mn-lt"/>
          </a:endParaRPr>
        </a:p>
      </dgm:t>
    </dgm:pt>
    <dgm:pt modelId="{C4C2E989-16A9-4436-A66B-D8B53DAE6B84}" type="parTrans" cxnId="{EE36EF91-701F-474B-90BB-A7409EDACD4B}">
      <dgm:prSet/>
      <dgm:spPr/>
      <dgm:t>
        <a:bodyPr/>
        <a:lstStyle/>
        <a:p>
          <a:endParaRPr lang="de-DE" sz="2000">
            <a:latin typeface="+mn-lt"/>
          </a:endParaRPr>
        </a:p>
      </dgm:t>
    </dgm:pt>
    <dgm:pt modelId="{643FC2F7-F630-4481-990F-028B4E617F8D}" type="sibTrans" cxnId="{EE36EF91-701F-474B-90BB-A7409EDACD4B}">
      <dgm:prSet/>
      <dgm:spPr/>
      <dgm:t>
        <a:bodyPr/>
        <a:lstStyle/>
        <a:p>
          <a:endParaRPr lang="de-DE" sz="2000">
            <a:latin typeface="+mn-lt"/>
          </a:endParaRPr>
        </a:p>
      </dgm:t>
    </dgm:pt>
    <dgm:pt modelId="{24CF413D-E68A-4F7D-9718-B211E4856ACF}">
      <dgm:prSet custT="1"/>
      <dgm:spPr/>
      <dgm:t>
        <a:bodyPr/>
        <a:lstStyle/>
        <a:p>
          <a:pPr>
            <a:buClr>
              <a:srgbClr val="EE6600"/>
            </a:buClr>
          </a:pPr>
          <a:r>
            <a:rPr kumimoji="0" lang="de-DE" sz="1600" b="0" i="0" u="none" strike="noStrike" cap="none" spc="0" normalizeH="0" baseline="0" noProof="0">
              <a:ln/>
              <a:effectLst/>
              <a:uLnTx/>
              <a:uFillTx/>
              <a:latin typeface="+mn-lt"/>
              <a:ea typeface="+mn-ea"/>
              <a:cs typeface="Open Sans" panose="020B0606030504020204" pitchFamily="34" charset="0"/>
            </a:rPr>
            <a:t>z.B. Keine Antwort vom Bewerber</a:t>
          </a:r>
        </a:p>
      </dgm:t>
    </dgm:pt>
    <dgm:pt modelId="{D1451C24-D163-4A2A-BD1A-49D27EB5C29B}" type="parTrans" cxnId="{D9615CDB-B3EC-41EC-8387-4B2C94FF3C8A}">
      <dgm:prSet/>
      <dgm:spPr/>
      <dgm:t>
        <a:bodyPr/>
        <a:lstStyle/>
        <a:p>
          <a:endParaRPr lang="en-US" sz="2000">
            <a:latin typeface="+mn-lt"/>
          </a:endParaRPr>
        </a:p>
      </dgm:t>
    </dgm:pt>
    <dgm:pt modelId="{18F34C49-1EDA-434C-A7A6-7C6C0266C0C9}" type="sibTrans" cxnId="{D9615CDB-B3EC-41EC-8387-4B2C94FF3C8A}">
      <dgm:prSet/>
      <dgm:spPr/>
      <dgm:t>
        <a:bodyPr/>
        <a:lstStyle/>
        <a:p>
          <a:endParaRPr lang="en-US" sz="2000">
            <a:latin typeface="+mn-lt"/>
          </a:endParaRPr>
        </a:p>
      </dgm:t>
    </dgm:pt>
    <dgm:pt modelId="{52D13E59-BFE6-4532-8F22-712CE1B2EC13}">
      <dgm:prSet custT="1"/>
      <dgm:spPr/>
      <dgm:t>
        <a:bodyPr/>
        <a:lstStyle/>
        <a:p>
          <a:pPr>
            <a:buClr>
              <a:srgbClr val="EE6600"/>
            </a:buClr>
          </a:pPr>
          <a:r>
            <a:rPr kumimoji="0" lang="de-DE" sz="2000" b="0" i="0" u="none" strike="noStrike" cap="none" spc="0" normalizeH="0" baseline="0" noProof="0">
              <a:ln/>
              <a:effectLst/>
              <a:uLnTx/>
              <a:uFillTx/>
              <a:latin typeface="+mn-lt"/>
              <a:ea typeface="+mn-ea"/>
              <a:cs typeface="Open Sans" panose="020B0606030504020204" pitchFamily="34" charset="0"/>
            </a:rPr>
            <a:t>Was ist in diesem Fall zu tun?</a:t>
          </a:r>
        </a:p>
      </dgm:t>
    </dgm:pt>
    <dgm:pt modelId="{E2C53716-C936-4ECF-BC6C-68957AAA08BD}" type="parTrans" cxnId="{7791EC20-04A7-419C-91E3-41D148A97818}">
      <dgm:prSet/>
      <dgm:spPr/>
      <dgm:t>
        <a:bodyPr/>
        <a:lstStyle/>
        <a:p>
          <a:endParaRPr lang="en-US" sz="2000">
            <a:latin typeface="+mn-lt"/>
          </a:endParaRPr>
        </a:p>
      </dgm:t>
    </dgm:pt>
    <dgm:pt modelId="{7DF96BA8-8F7B-4D68-9383-32EFB3FD5DDE}" type="sibTrans" cxnId="{7791EC20-04A7-419C-91E3-41D148A97818}">
      <dgm:prSet/>
      <dgm:spPr/>
      <dgm:t>
        <a:bodyPr/>
        <a:lstStyle/>
        <a:p>
          <a:endParaRPr lang="en-US" sz="2000">
            <a:latin typeface="+mn-lt"/>
          </a:endParaRPr>
        </a:p>
      </dgm:t>
    </dgm:pt>
    <dgm:pt modelId="{1CCC7399-5842-47DF-B6C7-015AB5065B19}">
      <dgm:prSet custT="1"/>
      <dgm:spPr/>
      <dgm:t>
        <a:bodyPr/>
        <a:lstStyle/>
        <a:p>
          <a:pPr>
            <a:buClr>
              <a:srgbClr val="EE6600"/>
            </a:buClr>
          </a:pPr>
          <a:r>
            <a:rPr kumimoji="0" lang="de-DE" sz="1600" b="0" i="0" u="none" strike="noStrike" cap="none" spc="0" normalizeH="0" baseline="0" noProof="0" err="1">
              <a:ln/>
              <a:effectLst/>
              <a:uLnTx/>
              <a:uFillTx/>
              <a:latin typeface="+mn-lt"/>
              <a:ea typeface="+mn-ea"/>
              <a:cs typeface="Open Sans" panose="020B0606030504020204" pitchFamily="34" charset="0"/>
            </a:rPr>
            <a:t>Retry</a:t>
          </a:r>
          <a:endParaRPr kumimoji="0" lang="de-DE" sz="1600" b="0" i="0" u="none" strike="noStrike" cap="none" spc="0" normalizeH="0" baseline="0" noProof="0">
            <a:ln/>
            <a:effectLst/>
            <a:uLnTx/>
            <a:uFillTx/>
            <a:latin typeface="+mn-lt"/>
            <a:ea typeface="+mn-ea"/>
            <a:cs typeface="Open Sans" panose="020B0606030504020204" pitchFamily="34" charset="0"/>
          </a:endParaRPr>
        </a:p>
      </dgm:t>
    </dgm:pt>
    <dgm:pt modelId="{29F32A3B-1FE1-4DA5-ADC4-F414AFD04BA0}" type="parTrans" cxnId="{F4151BC6-B174-46BA-9AD1-77A1CEC77C94}">
      <dgm:prSet/>
      <dgm:spPr/>
      <dgm:t>
        <a:bodyPr/>
        <a:lstStyle/>
        <a:p>
          <a:endParaRPr lang="en-US" sz="2000">
            <a:latin typeface="+mn-lt"/>
          </a:endParaRPr>
        </a:p>
      </dgm:t>
    </dgm:pt>
    <dgm:pt modelId="{3B1EBCE8-4CE5-48DE-8472-DB34A95678D9}" type="sibTrans" cxnId="{F4151BC6-B174-46BA-9AD1-77A1CEC77C94}">
      <dgm:prSet/>
      <dgm:spPr/>
      <dgm:t>
        <a:bodyPr/>
        <a:lstStyle/>
        <a:p>
          <a:endParaRPr lang="en-US" sz="2000">
            <a:latin typeface="+mn-lt"/>
          </a:endParaRPr>
        </a:p>
      </dgm:t>
    </dgm:pt>
    <dgm:pt modelId="{9DEF489A-137C-4977-A068-FB1BE3EDBC81}">
      <dgm:prSet custT="1"/>
      <dgm:spPr/>
      <dgm:t>
        <a:bodyPr/>
        <a:lstStyle/>
        <a:p>
          <a:pPr>
            <a:buClr>
              <a:srgbClr val="EE6600"/>
            </a:buClr>
          </a:pPr>
          <a:r>
            <a:rPr kumimoji="0" lang="de-DE" sz="1600" b="0" i="0" u="none" strike="noStrike" cap="none" spc="0" normalizeH="0" baseline="0" noProof="0">
              <a:ln/>
              <a:effectLst/>
              <a:uLnTx/>
              <a:uFillTx/>
              <a:latin typeface="+mn-lt"/>
              <a:ea typeface="+mn-ea"/>
              <a:cs typeface="Open Sans" panose="020B0606030504020204" pitchFamily="34" charset="0"/>
            </a:rPr>
            <a:t>Timeout</a:t>
          </a:r>
        </a:p>
      </dgm:t>
    </dgm:pt>
    <dgm:pt modelId="{53107C9A-A3AA-45DC-8A13-8BC6BBC538DA}" type="parTrans" cxnId="{9F2A8DCE-41EC-4B74-BD5E-A791FE62B37E}">
      <dgm:prSet/>
      <dgm:spPr/>
      <dgm:t>
        <a:bodyPr/>
        <a:lstStyle/>
        <a:p>
          <a:endParaRPr lang="en-US" sz="2000">
            <a:latin typeface="+mn-lt"/>
          </a:endParaRPr>
        </a:p>
      </dgm:t>
    </dgm:pt>
    <dgm:pt modelId="{AE3F0E14-2104-411D-9B87-FD36CC0CDF7B}" type="sibTrans" cxnId="{9F2A8DCE-41EC-4B74-BD5E-A791FE62B37E}">
      <dgm:prSet/>
      <dgm:spPr/>
      <dgm:t>
        <a:bodyPr/>
        <a:lstStyle/>
        <a:p>
          <a:endParaRPr lang="en-US" sz="2000">
            <a:latin typeface="+mn-lt"/>
          </a:endParaRPr>
        </a:p>
      </dgm:t>
    </dgm:pt>
    <dgm:pt modelId="{16923F73-1E6E-42DC-AAF8-03B11D2C882A}">
      <dgm:prSet custT="1"/>
      <dgm:spPr/>
      <dgm:t>
        <a:bodyPr/>
        <a:lstStyle/>
        <a:p>
          <a:pPr>
            <a:buClr>
              <a:srgbClr val="EE6600"/>
            </a:buClr>
          </a:pPr>
          <a:r>
            <a:rPr kumimoji="0" lang="de-DE" sz="1600" b="0" i="0" u="none" strike="noStrike" cap="none" spc="0" normalizeH="0" baseline="0" noProof="0">
              <a:ln/>
              <a:effectLst/>
              <a:uLnTx/>
              <a:uFillTx/>
              <a:latin typeface="+mn-lt"/>
              <a:ea typeface="+mn-ea"/>
              <a:cs typeface="Open Sans" panose="020B0606030504020204" pitchFamily="34" charset="0"/>
            </a:rPr>
            <a:t>Kompensation/Rollback</a:t>
          </a:r>
        </a:p>
      </dgm:t>
    </dgm:pt>
    <dgm:pt modelId="{8EFC3553-E524-4287-B2CA-6EFE28466812}" type="parTrans" cxnId="{1124B2AE-697C-4303-849F-3BBFD8BF60C0}">
      <dgm:prSet/>
      <dgm:spPr/>
      <dgm:t>
        <a:bodyPr/>
        <a:lstStyle/>
        <a:p>
          <a:endParaRPr lang="de-DE"/>
        </a:p>
      </dgm:t>
    </dgm:pt>
    <dgm:pt modelId="{4CF13C53-26AA-40DE-A346-A0F348CD7E23}" type="sibTrans" cxnId="{1124B2AE-697C-4303-849F-3BBFD8BF60C0}">
      <dgm:prSet/>
      <dgm:spPr/>
      <dgm:t>
        <a:bodyPr/>
        <a:lstStyle/>
        <a:p>
          <a:endParaRPr lang="de-DE"/>
        </a:p>
      </dgm:t>
    </dgm:pt>
    <dgm:pt modelId="{9CDD0E45-AA71-4B3F-A719-00AE42191F07}">
      <dgm:prSet custT="1"/>
      <dgm:spPr/>
      <dgm:t>
        <a:bodyPr/>
        <a:lstStyle/>
        <a:p>
          <a:pPr>
            <a:buClr>
              <a:srgbClr val="EE6600"/>
            </a:buClr>
          </a:pPr>
          <a:r>
            <a:rPr kumimoji="0" lang="de-DE" sz="1600" b="0" i="0" u="none" strike="noStrike" cap="none" spc="0" normalizeH="0" baseline="0" noProof="0">
              <a:ln/>
              <a:effectLst/>
              <a:uLnTx/>
              <a:uFillTx/>
              <a:latin typeface="+mn-lt"/>
              <a:ea typeface="+mn-ea"/>
              <a:cs typeface="Open Sans" panose="020B0606030504020204" pitchFamily="34" charset="0"/>
            </a:rPr>
            <a:t>Ignorieren</a:t>
          </a:r>
        </a:p>
      </dgm:t>
    </dgm:pt>
    <dgm:pt modelId="{42B5BCC5-2282-4E34-AF43-70501F4A6AFF}" type="parTrans" cxnId="{90C1AE87-1B22-4577-AF4E-6C855C534372}">
      <dgm:prSet/>
      <dgm:spPr/>
      <dgm:t>
        <a:bodyPr/>
        <a:lstStyle/>
        <a:p>
          <a:endParaRPr lang="de-DE"/>
        </a:p>
      </dgm:t>
    </dgm:pt>
    <dgm:pt modelId="{8557E3B9-B809-4A63-81B5-DD7A5580A8D4}" type="sibTrans" cxnId="{90C1AE87-1B22-4577-AF4E-6C855C534372}">
      <dgm:prSet/>
      <dgm:spPr/>
      <dgm:t>
        <a:bodyPr/>
        <a:lstStyle/>
        <a:p>
          <a:endParaRPr lang="de-DE"/>
        </a:p>
      </dgm:t>
    </dgm:pt>
    <dgm:pt modelId="{7E9F879D-3C07-4E01-9255-FB5C57AF2E4A}" type="pres">
      <dgm:prSet presAssocID="{A91EF67C-03D1-497A-AD9E-51D1EF73C65E}" presName="linear" presStyleCnt="0">
        <dgm:presLayoutVars>
          <dgm:animLvl val="lvl"/>
          <dgm:resizeHandles val="exact"/>
        </dgm:presLayoutVars>
      </dgm:prSet>
      <dgm:spPr/>
    </dgm:pt>
    <dgm:pt modelId="{031D0E41-4DB4-4ED0-8E3E-60A81C99A092}" type="pres">
      <dgm:prSet presAssocID="{832B7F06-DC01-454C-92E4-F61DE1097D94}" presName="parentText" presStyleLbl="node1" presStyleIdx="0" presStyleCnt="2" custLinFactNeighborX="-203" custLinFactNeighborY="-98698">
        <dgm:presLayoutVars>
          <dgm:chMax val="0"/>
          <dgm:bulletEnabled val="1"/>
        </dgm:presLayoutVars>
      </dgm:prSet>
      <dgm:spPr/>
    </dgm:pt>
    <dgm:pt modelId="{B3137BC2-A095-4293-A511-293C57A02A93}" type="pres">
      <dgm:prSet presAssocID="{832B7F06-DC01-454C-92E4-F61DE1097D94}" presName="childText" presStyleLbl="revTx" presStyleIdx="0" presStyleCnt="2" custLinFactNeighborY="4319">
        <dgm:presLayoutVars>
          <dgm:bulletEnabled val="1"/>
        </dgm:presLayoutVars>
      </dgm:prSet>
      <dgm:spPr/>
    </dgm:pt>
    <dgm:pt modelId="{9D96EECD-567C-4CBE-9243-2E5F700D21E4}" type="pres">
      <dgm:prSet presAssocID="{52D13E59-BFE6-4532-8F22-712CE1B2EC13}" presName="parentText" presStyleLbl="node1" presStyleIdx="1" presStyleCnt="2">
        <dgm:presLayoutVars>
          <dgm:chMax val="0"/>
          <dgm:bulletEnabled val="1"/>
        </dgm:presLayoutVars>
      </dgm:prSet>
      <dgm:spPr/>
    </dgm:pt>
    <dgm:pt modelId="{8CDFA396-C57E-489B-AED4-D65584770B5B}" type="pres">
      <dgm:prSet presAssocID="{52D13E59-BFE6-4532-8F22-712CE1B2EC13}" presName="childText" presStyleLbl="revTx" presStyleIdx="1" presStyleCnt="2">
        <dgm:presLayoutVars>
          <dgm:bulletEnabled val="1"/>
        </dgm:presLayoutVars>
      </dgm:prSet>
      <dgm:spPr/>
    </dgm:pt>
  </dgm:ptLst>
  <dgm:cxnLst>
    <dgm:cxn modelId="{7791EC20-04A7-419C-91E3-41D148A97818}" srcId="{A91EF67C-03D1-497A-AD9E-51D1EF73C65E}" destId="{52D13E59-BFE6-4532-8F22-712CE1B2EC13}" srcOrd="1" destOrd="0" parTransId="{E2C53716-C936-4ECF-BC6C-68957AAA08BD}" sibTransId="{7DF96BA8-8F7B-4D68-9383-32EFB3FD5DDE}"/>
    <dgm:cxn modelId="{E8715527-8597-45D8-9BBB-9B98B7A50454}" type="presOf" srcId="{16923F73-1E6E-42DC-AAF8-03B11D2C882A}" destId="{8CDFA396-C57E-489B-AED4-D65584770B5B}" srcOrd="0" destOrd="2" presId="urn:microsoft.com/office/officeart/2005/8/layout/vList2"/>
    <dgm:cxn modelId="{9823F24A-DE60-459E-B38F-34AC5EF6464E}" type="presOf" srcId="{9CDD0E45-AA71-4B3F-A719-00AE42191F07}" destId="{8CDFA396-C57E-489B-AED4-D65584770B5B}" srcOrd="0" destOrd="3" presId="urn:microsoft.com/office/officeart/2005/8/layout/vList2"/>
    <dgm:cxn modelId="{365E0B55-F884-45AA-925D-87CC6EB25266}" type="presOf" srcId="{24CF413D-E68A-4F7D-9718-B211E4856ACF}" destId="{B3137BC2-A095-4293-A511-293C57A02A93}" srcOrd="0" destOrd="0" presId="urn:microsoft.com/office/officeart/2005/8/layout/vList2"/>
    <dgm:cxn modelId="{90C1AE87-1B22-4577-AF4E-6C855C534372}" srcId="{52D13E59-BFE6-4532-8F22-712CE1B2EC13}" destId="{9CDD0E45-AA71-4B3F-A719-00AE42191F07}" srcOrd="3" destOrd="0" parTransId="{42B5BCC5-2282-4E34-AF43-70501F4A6AFF}" sibTransId="{8557E3B9-B809-4A63-81B5-DD7A5580A8D4}"/>
    <dgm:cxn modelId="{EE36EF91-701F-474B-90BB-A7409EDACD4B}" srcId="{A91EF67C-03D1-497A-AD9E-51D1EF73C65E}" destId="{832B7F06-DC01-454C-92E4-F61DE1097D94}" srcOrd="0" destOrd="0" parTransId="{C4C2E989-16A9-4436-A66B-D8B53DAE6B84}" sibTransId="{643FC2F7-F630-4481-990F-028B4E617F8D}"/>
    <dgm:cxn modelId="{67E592A6-E5A9-4F0B-9641-B8FBAC4008E0}" type="presOf" srcId="{832B7F06-DC01-454C-92E4-F61DE1097D94}" destId="{031D0E41-4DB4-4ED0-8E3E-60A81C99A092}" srcOrd="0" destOrd="0" presId="urn:microsoft.com/office/officeart/2005/8/layout/vList2"/>
    <dgm:cxn modelId="{1124B2AE-697C-4303-849F-3BBFD8BF60C0}" srcId="{52D13E59-BFE6-4532-8F22-712CE1B2EC13}" destId="{16923F73-1E6E-42DC-AAF8-03B11D2C882A}" srcOrd="2" destOrd="0" parTransId="{8EFC3553-E524-4287-B2CA-6EFE28466812}" sibTransId="{4CF13C53-26AA-40DE-A346-A0F348CD7E23}"/>
    <dgm:cxn modelId="{FAF7FFC2-B5FA-4319-82C1-B53285EEEB26}" type="presOf" srcId="{1CCC7399-5842-47DF-B6C7-015AB5065B19}" destId="{8CDFA396-C57E-489B-AED4-D65584770B5B}" srcOrd="0" destOrd="0" presId="urn:microsoft.com/office/officeart/2005/8/layout/vList2"/>
    <dgm:cxn modelId="{10299DC4-D15D-40B4-96B1-8BE840C38182}" type="presOf" srcId="{A91EF67C-03D1-497A-AD9E-51D1EF73C65E}" destId="{7E9F879D-3C07-4E01-9255-FB5C57AF2E4A}" srcOrd="0" destOrd="0" presId="urn:microsoft.com/office/officeart/2005/8/layout/vList2"/>
    <dgm:cxn modelId="{F4151BC6-B174-46BA-9AD1-77A1CEC77C94}" srcId="{52D13E59-BFE6-4532-8F22-712CE1B2EC13}" destId="{1CCC7399-5842-47DF-B6C7-015AB5065B19}" srcOrd="0" destOrd="0" parTransId="{29F32A3B-1FE1-4DA5-ADC4-F414AFD04BA0}" sibTransId="{3B1EBCE8-4CE5-48DE-8472-DB34A95678D9}"/>
    <dgm:cxn modelId="{9F2A8DCE-41EC-4B74-BD5E-A791FE62B37E}" srcId="{52D13E59-BFE6-4532-8F22-712CE1B2EC13}" destId="{9DEF489A-137C-4977-A068-FB1BE3EDBC81}" srcOrd="1" destOrd="0" parTransId="{53107C9A-A3AA-45DC-8A13-8BC6BBC538DA}" sibTransId="{AE3F0E14-2104-411D-9B87-FD36CC0CDF7B}"/>
    <dgm:cxn modelId="{D9615CDB-B3EC-41EC-8387-4B2C94FF3C8A}" srcId="{832B7F06-DC01-454C-92E4-F61DE1097D94}" destId="{24CF413D-E68A-4F7D-9718-B211E4856ACF}" srcOrd="0" destOrd="0" parTransId="{D1451C24-D163-4A2A-BD1A-49D27EB5C29B}" sibTransId="{18F34C49-1EDA-434C-A7A6-7C6C0266C0C9}"/>
    <dgm:cxn modelId="{340C22ED-0045-4143-A20C-02EE09040FB4}" type="presOf" srcId="{9DEF489A-137C-4977-A068-FB1BE3EDBC81}" destId="{8CDFA396-C57E-489B-AED4-D65584770B5B}" srcOrd="0" destOrd="1" presId="urn:microsoft.com/office/officeart/2005/8/layout/vList2"/>
    <dgm:cxn modelId="{A1F87CFF-348E-4D91-B85B-184A88317499}" type="presOf" srcId="{52D13E59-BFE6-4532-8F22-712CE1B2EC13}" destId="{9D96EECD-567C-4CBE-9243-2E5F700D21E4}" srcOrd="0" destOrd="0" presId="urn:microsoft.com/office/officeart/2005/8/layout/vList2"/>
    <dgm:cxn modelId="{56ABD0CA-824A-48CC-BAA7-030936D1EFB4}" type="presParOf" srcId="{7E9F879D-3C07-4E01-9255-FB5C57AF2E4A}" destId="{031D0E41-4DB4-4ED0-8E3E-60A81C99A092}" srcOrd="0" destOrd="0" presId="urn:microsoft.com/office/officeart/2005/8/layout/vList2"/>
    <dgm:cxn modelId="{18CB0947-F4BD-47B8-9D7E-F748055E2899}" type="presParOf" srcId="{7E9F879D-3C07-4E01-9255-FB5C57AF2E4A}" destId="{B3137BC2-A095-4293-A511-293C57A02A93}" srcOrd="1" destOrd="0" presId="urn:microsoft.com/office/officeart/2005/8/layout/vList2"/>
    <dgm:cxn modelId="{E9ACF26B-32B4-4619-A991-6EB82CC6B4F2}" type="presParOf" srcId="{7E9F879D-3C07-4E01-9255-FB5C57AF2E4A}" destId="{9D96EECD-567C-4CBE-9243-2E5F700D21E4}" srcOrd="2" destOrd="0" presId="urn:microsoft.com/office/officeart/2005/8/layout/vList2"/>
    <dgm:cxn modelId="{B1BCDAC7-C645-4219-B351-82E19560B561}" type="presParOf" srcId="{7E9F879D-3C07-4E01-9255-FB5C57AF2E4A}" destId="{8CDFA396-C57E-489B-AED4-D65584770B5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91EF67C-03D1-497A-AD9E-51D1EF73C65E}"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832B7F06-DC01-454C-92E4-F61DE1097D94}">
      <dgm:prSet phldrT="[Text]" custT="1"/>
      <dgm:spPr/>
      <dgm:t>
        <a:bodyPr/>
        <a:lstStyle/>
        <a:p>
          <a:pPr>
            <a:buClr>
              <a:srgbClr val="EE6600"/>
            </a:buClr>
          </a:pPr>
          <a:r>
            <a:rPr kumimoji="0" lang="de-DE" sz="2000" b="0" i="0" u="none" strike="noStrike" cap="none" spc="0" normalizeH="0" baseline="0" noProof="0">
              <a:ln/>
              <a:effectLst/>
              <a:uLnTx/>
              <a:uFillTx/>
              <a:latin typeface="+mn-lt"/>
              <a:ea typeface="+mn-ea"/>
              <a:cs typeface="Open Sans" panose="020B0606030504020204" pitchFamily="34" charset="0"/>
            </a:rPr>
            <a:t>Welche Daten habe ich auf fachlicher Ebene?</a:t>
          </a:r>
          <a:endParaRPr lang="de-DE" sz="2000">
            <a:latin typeface="+mn-lt"/>
          </a:endParaRPr>
        </a:p>
      </dgm:t>
    </dgm:pt>
    <dgm:pt modelId="{C4C2E989-16A9-4436-A66B-D8B53DAE6B84}" type="parTrans" cxnId="{EE36EF91-701F-474B-90BB-A7409EDACD4B}">
      <dgm:prSet/>
      <dgm:spPr/>
      <dgm:t>
        <a:bodyPr/>
        <a:lstStyle/>
        <a:p>
          <a:endParaRPr lang="de-DE" sz="2000">
            <a:latin typeface="+mn-lt"/>
          </a:endParaRPr>
        </a:p>
      </dgm:t>
    </dgm:pt>
    <dgm:pt modelId="{643FC2F7-F630-4481-990F-028B4E617F8D}" type="sibTrans" cxnId="{EE36EF91-701F-474B-90BB-A7409EDACD4B}">
      <dgm:prSet/>
      <dgm:spPr/>
      <dgm:t>
        <a:bodyPr/>
        <a:lstStyle/>
        <a:p>
          <a:endParaRPr lang="de-DE" sz="2000">
            <a:latin typeface="+mn-lt"/>
          </a:endParaRPr>
        </a:p>
      </dgm:t>
    </dgm:pt>
    <dgm:pt modelId="{FCEE6F96-3147-416D-B701-47FCA884DBF1}">
      <dgm:prSet custT="1"/>
      <dgm:spPr/>
      <dgm:t>
        <a:bodyPr/>
        <a:lstStyle/>
        <a:p>
          <a:pPr>
            <a:buClr>
              <a:srgbClr val="EE6600"/>
            </a:buClr>
          </a:pPr>
          <a:r>
            <a:rPr kumimoji="0" lang="de-DE" sz="2000" b="0" i="0" u="none" strike="noStrike" cap="none" spc="0" normalizeH="0" baseline="0" noProof="0">
              <a:ln/>
              <a:effectLst/>
              <a:uLnTx/>
              <a:uFillTx/>
              <a:latin typeface="+mn-lt"/>
              <a:ea typeface="+mn-ea"/>
              <a:cs typeface="Open Sans" panose="020B0606030504020204" pitchFamily="34" charset="0"/>
            </a:rPr>
            <a:t>Wo kommen sie zu Laufzeit her?</a:t>
          </a:r>
        </a:p>
      </dgm:t>
    </dgm:pt>
    <dgm:pt modelId="{26F8CA7F-77B6-4FA3-8820-4208BE923AAA}" type="parTrans" cxnId="{F4E7209A-4540-4350-9ABA-FF551E6F03F6}">
      <dgm:prSet/>
      <dgm:spPr/>
      <dgm:t>
        <a:bodyPr/>
        <a:lstStyle/>
        <a:p>
          <a:endParaRPr lang="de-DE" sz="2000">
            <a:latin typeface="+mn-lt"/>
          </a:endParaRPr>
        </a:p>
      </dgm:t>
    </dgm:pt>
    <dgm:pt modelId="{9C1EB9C7-5786-4A17-AE98-F65DC0F745E8}" type="sibTrans" cxnId="{F4E7209A-4540-4350-9ABA-FF551E6F03F6}">
      <dgm:prSet/>
      <dgm:spPr/>
      <dgm:t>
        <a:bodyPr/>
        <a:lstStyle/>
        <a:p>
          <a:endParaRPr lang="de-DE" sz="2000">
            <a:latin typeface="+mn-lt"/>
          </a:endParaRPr>
        </a:p>
      </dgm:t>
    </dgm:pt>
    <dgm:pt modelId="{7E9F879D-3C07-4E01-9255-FB5C57AF2E4A}" type="pres">
      <dgm:prSet presAssocID="{A91EF67C-03D1-497A-AD9E-51D1EF73C65E}" presName="linear" presStyleCnt="0">
        <dgm:presLayoutVars>
          <dgm:animLvl val="lvl"/>
          <dgm:resizeHandles val="exact"/>
        </dgm:presLayoutVars>
      </dgm:prSet>
      <dgm:spPr/>
    </dgm:pt>
    <dgm:pt modelId="{031D0E41-4DB4-4ED0-8E3E-60A81C99A092}" type="pres">
      <dgm:prSet presAssocID="{832B7F06-DC01-454C-92E4-F61DE1097D94}" presName="parentText" presStyleLbl="node1" presStyleIdx="0" presStyleCnt="2" custScaleY="74073" custLinFactNeighborX="0" custLinFactNeighborY="86984">
        <dgm:presLayoutVars>
          <dgm:chMax val="0"/>
          <dgm:bulletEnabled val="1"/>
        </dgm:presLayoutVars>
      </dgm:prSet>
      <dgm:spPr/>
    </dgm:pt>
    <dgm:pt modelId="{8E23AC60-9872-4F1A-9218-C75239D183F7}" type="pres">
      <dgm:prSet presAssocID="{643FC2F7-F630-4481-990F-028B4E617F8D}" presName="spacer" presStyleCnt="0"/>
      <dgm:spPr/>
    </dgm:pt>
    <dgm:pt modelId="{D82E61B6-ADFA-4409-B97A-020495DDBCEF}" type="pres">
      <dgm:prSet presAssocID="{FCEE6F96-3147-416D-B701-47FCA884DBF1}" presName="parentText" presStyleLbl="node1" presStyleIdx="1" presStyleCnt="2" custScaleY="74031" custLinFactNeighborY="84816">
        <dgm:presLayoutVars>
          <dgm:chMax val="0"/>
          <dgm:bulletEnabled val="1"/>
        </dgm:presLayoutVars>
      </dgm:prSet>
      <dgm:spPr/>
    </dgm:pt>
  </dgm:ptLst>
  <dgm:cxnLst>
    <dgm:cxn modelId="{EE36EF91-701F-474B-90BB-A7409EDACD4B}" srcId="{A91EF67C-03D1-497A-AD9E-51D1EF73C65E}" destId="{832B7F06-DC01-454C-92E4-F61DE1097D94}" srcOrd="0" destOrd="0" parTransId="{C4C2E989-16A9-4436-A66B-D8B53DAE6B84}" sibTransId="{643FC2F7-F630-4481-990F-028B4E617F8D}"/>
    <dgm:cxn modelId="{F4E7209A-4540-4350-9ABA-FF551E6F03F6}" srcId="{A91EF67C-03D1-497A-AD9E-51D1EF73C65E}" destId="{FCEE6F96-3147-416D-B701-47FCA884DBF1}" srcOrd="1" destOrd="0" parTransId="{26F8CA7F-77B6-4FA3-8820-4208BE923AAA}" sibTransId="{9C1EB9C7-5786-4A17-AE98-F65DC0F745E8}"/>
    <dgm:cxn modelId="{10299DC4-D15D-40B4-96B1-8BE840C38182}" type="presOf" srcId="{A91EF67C-03D1-497A-AD9E-51D1EF73C65E}" destId="{7E9F879D-3C07-4E01-9255-FB5C57AF2E4A}" srcOrd="0" destOrd="0" presId="urn:microsoft.com/office/officeart/2005/8/layout/vList2"/>
    <dgm:cxn modelId="{EF04C7EF-FFCB-4E74-BC0B-BFE5FC78D568}" type="presOf" srcId="{832B7F06-DC01-454C-92E4-F61DE1097D94}" destId="{031D0E41-4DB4-4ED0-8E3E-60A81C99A092}" srcOrd="0" destOrd="0" presId="urn:microsoft.com/office/officeart/2005/8/layout/vList2"/>
    <dgm:cxn modelId="{B0D73FF2-86C7-4D5E-ADEF-F63D610C35BA}" type="presOf" srcId="{FCEE6F96-3147-416D-B701-47FCA884DBF1}" destId="{D82E61B6-ADFA-4409-B97A-020495DDBCEF}" srcOrd="0" destOrd="0" presId="urn:microsoft.com/office/officeart/2005/8/layout/vList2"/>
    <dgm:cxn modelId="{10EFBA07-AF60-440C-86B8-D9EE1F5D2BA9}" type="presParOf" srcId="{7E9F879D-3C07-4E01-9255-FB5C57AF2E4A}" destId="{031D0E41-4DB4-4ED0-8E3E-60A81C99A092}" srcOrd="0" destOrd="0" presId="urn:microsoft.com/office/officeart/2005/8/layout/vList2"/>
    <dgm:cxn modelId="{AD1A945E-6A79-4C26-B2E7-21AA1838A486}" type="presParOf" srcId="{7E9F879D-3C07-4E01-9255-FB5C57AF2E4A}" destId="{8E23AC60-9872-4F1A-9218-C75239D183F7}" srcOrd="1" destOrd="0" presId="urn:microsoft.com/office/officeart/2005/8/layout/vList2"/>
    <dgm:cxn modelId="{D093C19A-A4B6-4952-9719-FD71641ED959}" type="presParOf" srcId="{7E9F879D-3C07-4E01-9255-FB5C57AF2E4A}" destId="{D82E61B6-ADFA-4409-B97A-020495DDBCE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91EF67C-03D1-497A-AD9E-51D1EF73C65E}"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de-DE"/>
        </a:p>
      </dgm:t>
    </dgm:pt>
    <dgm:pt modelId="{832B7F06-DC01-454C-92E4-F61DE1097D94}">
      <dgm:prSet phldrT="[Text]" custT="1"/>
      <dgm:spPr/>
      <dgm:t>
        <a:bodyPr/>
        <a:lstStyle/>
        <a:p>
          <a:pPr>
            <a:buClr>
              <a:srgbClr val="EE6600"/>
            </a:buClr>
          </a:pPr>
          <a:r>
            <a:rPr kumimoji="0" lang="de-DE" sz="1600" b="0" i="0" u="none" strike="noStrike" cap="none" spc="0" normalizeH="0" baseline="0" noProof="0">
              <a:ln/>
              <a:effectLst/>
              <a:uLnTx/>
              <a:uFillTx/>
              <a:latin typeface="+mn-lt"/>
              <a:ea typeface="+mn-ea"/>
              <a:cs typeface="Open Sans" panose="020B0606030504020204" pitchFamily="34" charset="0"/>
            </a:rPr>
            <a:t>Welche technischen und menschlichen Prozessteilnehmer gibt es?</a:t>
          </a:r>
          <a:endParaRPr lang="de-DE" sz="1600">
            <a:latin typeface="+mn-lt"/>
          </a:endParaRPr>
        </a:p>
      </dgm:t>
    </dgm:pt>
    <dgm:pt modelId="{C4C2E989-16A9-4436-A66B-D8B53DAE6B84}" type="parTrans" cxnId="{EE36EF91-701F-474B-90BB-A7409EDACD4B}">
      <dgm:prSet/>
      <dgm:spPr/>
      <dgm:t>
        <a:bodyPr/>
        <a:lstStyle/>
        <a:p>
          <a:endParaRPr lang="de-DE" sz="1600">
            <a:solidFill>
              <a:schemeClr val="bg1"/>
            </a:solidFill>
            <a:latin typeface="+mn-lt"/>
          </a:endParaRPr>
        </a:p>
      </dgm:t>
    </dgm:pt>
    <dgm:pt modelId="{643FC2F7-F630-4481-990F-028B4E617F8D}" type="sibTrans" cxnId="{EE36EF91-701F-474B-90BB-A7409EDACD4B}">
      <dgm:prSet/>
      <dgm:spPr/>
      <dgm:t>
        <a:bodyPr/>
        <a:lstStyle/>
        <a:p>
          <a:endParaRPr lang="de-DE" sz="1600">
            <a:solidFill>
              <a:schemeClr val="bg1"/>
            </a:solidFill>
            <a:latin typeface="+mn-lt"/>
          </a:endParaRPr>
        </a:p>
      </dgm:t>
    </dgm:pt>
    <dgm:pt modelId="{43FAA7B3-6630-4C12-924C-9DB38129DAED}">
      <dgm:prSet custT="1"/>
      <dgm:spPr/>
      <dgm:t>
        <a:bodyPr/>
        <a:lstStyle/>
        <a:p>
          <a:pPr>
            <a:buClr>
              <a:srgbClr val="EE6600"/>
            </a:buClr>
          </a:pPr>
          <a:r>
            <a:rPr lang="de-DE" sz="1600">
              <a:latin typeface="+mn-lt"/>
              <a:ea typeface="Open Sans" panose="020B0606030504020204" pitchFamily="34" charset="0"/>
              <a:cs typeface="Open Sans" panose="020B0606030504020204" pitchFamily="34" charset="0"/>
            </a:rPr>
            <a:t>Welche Rechte und Rollen haben diese?</a:t>
          </a:r>
          <a:endParaRPr kumimoji="0" lang="de-DE" sz="1600" b="0" i="0" u="none" strike="noStrike" cap="none" spc="0" normalizeH="0" baseline="0" noProof="0">
            <a:ln/>
            <a:effectLst/>
            <a:uLnTx/>
            <a:uFillTx/>
            <a:latin typeface="+mn-lt"/>
            <a:ea typeface="Open Sans" panose="020B0606030504020204" pitchFamily="34" charset="0"/>
            <a:cs typeface="Open Sans" panose="020B0606030504020204" pitchFamily="34" charset="0"/>
          </a:endParaRPr>
        </a:p>
      </dgm:t>
    </dgm:pt>
    <dgm:pt modelId="{ACF52E44-1D4A-42BE-A9BE-B2FEA6049270}" type="parTrans" cxnId="{3BE7DA0B-0C6D-45CD-A547-EDC46DDA17B3}">
      <dgm:prSet/>
      <dgm:spPr/>
      <dgm:t>
        <a:bodyPr/>
        <a:lstStyle/>
        <a:p>
          <a:endParaRPr lang="en-US" sz="1600">
            <a:solidFill>
              <a:schemeClr val="bg1"/>
            </a:solidFill>
            <a:latin typeface="+mn-lt"/>
          </a:endParaRPr>
        </a:p>
      </dgm:t>
    </dgm:pt>
    <dgm:pt modelId="{DFB2D6A8-331D-4200-BF1F-A03766512F0A}" type="sibTrans" cxnId="{3BE7DA0B-0C6D-45CD-A547-EDC46DDA17B3}">
      <dgm:prSet/>
      <dgm:spPr/>
      <dgm:t>
        <a:bodyPr/>
        <a:lstStyle/>
        <a:p>
          <a:endParaRPr lang="en-US" sz="1600">
            <a:solidFill>
              <a:schemeClr val="bg1"/>
            </a:solidFill>
            <a:latin typeface="+mn-lt"/>
          </a:endParaRPr>
        </a:p>
      </dgm:t>
    </dgm:pt>
    <dgm:pt modelId="{2854EB65-19B8-4C3C-861D-786AFF8C1EC7}">
      <dgm:prSet custT="1"/>
      <dgm:spPr/>
      <dgm:t>
        <a:bodyPr/>
        <a:lstStyle/>
        <a:p>
          <a:pPr>
            <a:buClr>
              <a:srgbClr val="EE6600"/>
            </a:buClr>
          </a:pPr>
          <a:r>
            <a:rPr kumimoji="0" lang="de-DE" sz="1600" b="0" i="0" u="none" strike="noStrike" cap="none" spc="0" normalizeH="0" baseline="0" noProof="0">
              <a:ln/>
              <a:effectLst/>
              <a:uLnTx/>
              <a:uFillTx/>
              <a:latin typeface="+mn-lt"/>
              <a:ea typeface="+mn-ea"/>
              <a:cs typeface="Open Sans" panose="020B0606030504020204" pitchFamily="34" charset="0"/>
            </a:rPr>
            <a:t>Welche Schnittstellen ergeben sich daraus?</a:t>
          </a:r>
          <a:endParaRPr lang="de-DE" sz="1600">
            <a:latin typeface="+mn-lt"/>
          </a:endParaRPr>
        </a:p>
      </dgm:t>
    </dgm:pt>
    <dgm:pt modelId="{29AEDF58-3641-4A8A-A248-D0A5775D9F64}" type="parTrans" cxnId="{2C6BCE4B-A927-4976-828F-80328DCDD021}">
      <dgm:prSet/>
      <dgm:spPr/>
      <dgm:t>
        <a:bodyPr/>
        <a:lstStyle/>
        <a:p>
          <a:endParaRPr lang="en-US" sz="1600">
            <a:solidFill>
              <a:schemeClr val="bg1"/>
            </a:solidFill>
            <a:latin typeface="+mn-lt"/>
          </a:endParaRPr>
        </a:p>
      </dgm:t>
    </dgm:pt>
    <dgm:pt modelId="{CF355ACE-3BF6-4147-B5FA-155265D65744}" type="sibTrans" cxnId="{2C6BCE4B-A927-4976-828F-80328DCDD021}">
      <dgm:prSet/>
      <dgm:spPr/>
      <dgm:t>
        <a:bodyPr/>
        <a:lstStyle/>
        <a:p>
          <a:endParaRPr lang="en-US" sz="1600">
            <a:solidFill>
              <a:schemeClr val="bg1"/>
            </a:solidFill>
            <a:latin typeface="+mn-lt"/>
          </a:endParaRPr>
        </a:p>
      </dgm:t>
    </dgm:pt>
    <dgm:pt modelId="{35041B0D-753C-4E93-AAAF-1A545D0B6560}">
      <dgm:prSet custT="1"/>
      <dgm:spPr/>
      <dgm:t>
        <a:bodyPr/>
        <a:lstStyle/>
        <a:p>
          <a:pPr>
            <a:buClr>
              <a:srgbClr val="EE6600"/>
            </a:buClr>
          </a:pPr>
          <a:r>
            <a:rPr kumimoji="0" lang="de-DE" sz="1600" b="0" i="0" u="none" strike="noStrike" cap="none" spc="0" normalizeH="0" baseline="0" noProof="0">
              <a:ln/>
              <a:effectLst/>
              <a:uLnTx/>
              <a:uFillTx/>
              <a:latin typeface="+mn-lt"/>
              <a:ea typeface="+mn-ea"/>
              <a:cs typeface="Open Sans" panose="020B0606030504020204" pitchFamily="34" charset="0"/>
            </a:rPr>
            <a:t>Welches Verhalten haben diese?</a:t>
          </a:r>
        </a:p>
      </dgm:t>
    </dgm:pt>
    <dgm:pt modelId="{EC8887EE-3334-4193-B3E2-7D342B507BE9}" type="parTrans" cxnId="{998EC853-2746-4DBA-A643-A522981015A0}">
      <dgm:prSet/>
      <dgm:spPr/>
      <dgm:t>
        <a:bodyPr/>
        <a:lstStyle/>
        <a:p>
          <a:endParaRPr lang="en-US" sz="1600">
            <a:solidFill>
              <a:schemeClr val="bg1"/>
            </a:solidFill>
            <a:latin typeface="+mn-lt"/>
          </a:endParaRPr>
        </a:p>
      </dgm:t>
    </dgm:pt>
    <dgm:pt modelId="{83446770-CFA2-477A-BA3B-4A0446A58763}" type="sibTrans" cxnId="{998EC853-2746-4DBA-A643-A522981015A0}">
      <dgm:prSet/>
      <dgm:spPr/>
      <dgm:t>
        <a:bodyPr/>
        <a:lstStyle/>
        <a:p>
          <a:endParaRPr lang="en-US" sz="1600">
            <a:solidFill>
              <a:schemeClr val="bg1"/>
            </a:solidFill>
            <a:latin typeface="+mn-lt"/>
          </a:endParaRPr>
        </a:p>
      </dgm:t>
    </dgm:pt>
    <dgm:pt modelId="{7E9F879D-3C07-4E01-9255-FB5C57AF2E4A}" type="pres">
      <dgm:prSet presAssocID="{A91EF67C-03D1-497A-AD9E-51D1EF73C65E}" presName="linear" presStyleCnt="0">
        <dgm:presLayoutVars>
          <dgm:animLvl val="lvl"/>
          <dgm:resizeHandles val="exact"/>
        </dgm:presLayoutVars>
      </dgm:prSet>
      <dgm:spPr/>
    </dgm:pt>
    <dgm:pt modelId="{031D0E41-4DB4-4ED0-8E3E-60A81C99A092}" type="pres">
      <dgm:prSet presAssocID="{832B7F06-DC01-454C-92E4-F61DE1097D94}" presName="parentText" presStyleLbl="node1" presStyleIdx="0" presStyleCnt="3" custScaleY="145281" custLinFactNeighborX="-25578" custLinFactNeighborY="73512">
        <dgm:presLayoutVars>
          <dgm:chMax val="0"/>
          <dgm:bulletEnabled val="1"/>
        </dgm:presLayoutVars>
      </dgm:prSet>
      <dgm:spPr/>
    </dgm:pt>
    <dgm:pt modelId="{8E23AC60-9872-4F1A-9218-C75239D183F7}" type="pres">
      <dgm:prSet presAssocID="{643FC2F7-F630-4481-990F-028B4E617F8D}" presName="spacer" presStyleCnt="0"/>
      <dgm:spPr/>
    </dgm:pt>
    <dgm:pt modelId="{EB4C333F-19C7-4C4E-8BCD-10A89DA36BD8}" type="pres">
      <dgm:prSet presAssocID="{43FAA7B3-6630-4C12-924C-9DB38129DAED}" presName="parentText" presStyleLbl="node1" presStyleIdx="1" presStyleCnt="3" custScaleY="115246" custLinFactNeighborY="43948">
        <dgm:presLayoutVars>
          <dgm:chMax val="0"/>
          <dgm:bulletEnabled val="1"/>
        </dgm:presLayoutVars>
      </dgm:prSet>
      <dgm:spPr/>
    </dgm:pt>
    <dgm:pt modelId="{1F120D99-28F3-470A-AB2C-2458DE83D2B0}" type="pres">
      <dgm:prSet presAssocID="{DFB2D6A8-331D-4200-BF1F-A03766512F0A}" presName="spacer" presStyleCnt="0"/>
      <dgm:spPr/>
    </dgm:pt>
    <dgm:pt modelId="{29A6D21A-A0F1-4FA1-9F85-D6BEEACB7A7D}" type="pres">
      <dgm:prSet presAssocID="{2854EB65-19B8-4C3C-861D-786AFF8C1EC7}" presName="parentText" presStyleLbl="node1" presStyleIdx="2" presStyleCnt="3">
        <dgm:presLayoutVars>
          <dgm:chMax val="0"/>
          <dgm:bulletEnabled val="1"/>
        </dgm:presLayoutVars>
      </dgm:prSet>
      <dgm:spPr/>
    </dgm:pt>
    <dgm:pt modelId="{1C3D6E84-A627-43CD-BE89-C7DC36EF622F}" type="pres">
      <dgm:prSet presAssocID="{2854EB65-19B8-4C3C-861D-786AFF8C1EC7}" presName="childText" presStyleLbl="revTx" presStyleIdx="0" presStyleCnt="1">
        <dgm:presLayoutVars>
          <dgm:bulletEnabled val="1"/>
        </dgm:presLayoutVars>
      </dgm:prSet>
      <dgm:spPr/>
    </dgm:pt>
  </dgm:ptLst>
  <dgm:cxnLst>
    <dgm:cxn modelId="{3BE7DA0B-0C6D-45CD-A547-EDC46DDA17B3}" srcId="{A91EF67C-03D1-497A-AD9E-51D1EF73C65E}" destId="{43FAA7B3-6630-4C12-924C-9DB38129DAED}" srcOrd="1" destOrd="0" parTransId="{ACF52E44-1D4A-42BE-A9BE-B2FEA6049270}" sibTransId="{DFB2D6A8-331D-4200-BF1F-A03766512F0A}"/>
    <dgm:cxn modelId="{2F892B5F-6B7F-4084-9259-8233CEFBC4EE}" type="presOf" srcId="{43FAA7B3-6630-4C12-924C-9DB38129DAED}" destId="{EB4C333F-19C7-4C4E-8BCD-10A89DA36BD8}" srcOrd="0" destOrd="0" presId="urn:microsoft.com/office/officeart/2005/8/layout/vList2"/>
    <dgm:cxn modelId="{2C6BCE4B-A927-4976-828F-80328DCDD021}" srcId="{A91EF67C-03D1-497A-AD9E-51D1EF73C65E}" destId="{2854EB65-19B8-4C3C-861D-786AFF8C1EC7}" srcOrd="2" destOrd="0" parTransId="{29AEDF58-3641-4A8A-A248-D0A5775D9F64}" sibTransId="{CF355ACE-3BF6-4147-B5FA-155265D65744}"/>
    <dgm:cxn modelId="{998EC853-2746-4DBA-A643-A522981015A0}" srcId="{2854EB65-19B8-4C3C-861D-786AFF8C1EC7}" destId="{35041B0D-753C-4E93-AAAF-1A545D0B6560}" srcOrd="0" destOrd="0" parTransId="{EC8887EE-3334-4193-B3E2-7D342B507BE9}" sibTransId="{83446770-CFA2-477A-BA3B-4A0446A58763}"/>
    <dgm:cxn modelId="{F41C4580-3414-4EFF-9FA7-293973DF4CA1}" type="presOf" srcId="{2854EB65-19B8-4C3C-861D-786AFF8C1EC7}" destId="{29A6D21A-A0F1-4FA1-9F85-D6BEEACB7A7D}" srcOrd="0" destOrd="0" presId="urn:microsoft.com/office/officeart/2005/8/layout/vList2"/>
    <dgm:cxn modelId="{EE36EF91-701F-474B-90BB-A7409EDACD4B}" srcId="{A91EF67C-03D1-497A-AD9E-51D1EF73C65E}" destId="{832B7F06-DC01-454C-92E4-F61DE1097D94}" srcOrd="0" destOrd="0" parTransId="{C4C2E989-16A9-4436-A66B-D8B53DAE6B84}" sibTransId="{643FC2F7-F630-4481-990F-028B4E617F8D}"/>
    <dgm:cxn modelId="{016C2EB4-D546-4E7B-8146-91C2B90B0DC9}" type="presOf" srcId="{35041B0D-753C-4E93-AAAF-1A545D0B6560}" destId="{1C3D6E84-A627-43CD-BE89-C7DC36EF622F}" srcOrd="0" destOrd="0" presId="urn:microsoft.com/office/officeart/2005/8/layout/vList2"/>
    <dgm:cxn modelId="{10299DC4-D15D-40B4-96B1-8BE840C38182}" type="presOf" srcId="{A91EF67C-03D1-497A-AD9E-51D1EF73C65E}" destId="{7E9F879D-3C07-4E01-9255-FB5C57AF2E4A}" srcOrd="0" destOrd="0" presId="urn:microsoft.com/office/officeart/2005/8/layout/vList2"/>
    <dgm:cxn modelId="{EF04C7EF-FFCB-4E74-BC0B-BFE5FC78D568}" type="presOf" srcId="{832B7F06-DC01-454C-92E4-F61DE1097D94}" destId="{031D0E41-4DB4-4ED0-8E3E-60A81C99A092}" srcOrd="0" destOrd="0" presId="urn:microsoft.com/office/officeart/2005/8/layout/vList2"/>
    <dgm:cxn modelId="{10EFBA07-AF60-440C-86B8-D9EE1F5D2BA9}" type="presParOf" srcId="{7E9F879D-3C07-4E01-9255-FB5C57AF2E4A}" destId="{031D0E41-4DB4-4ED0-8E3E-60A81C99A092}" srcOrd="0" destOrd="0" presId="urn:microsoft.com/office/officeart/2005/8/layout/vList2"/>
    <dgm:cxn modelId="{AD1A945E-6A79-4C26-B2E7-21AA1838A486}" type="presParOf" srcId="{7E9F879D-3C07-4E01-9255-FB5C57AF2E4A}" destId="{8E23AC60-9872-4F1A-9218-C75239D183F7}" srcOrd="1" destOrd="0" presId="urn:microsoft.com/office/officeart/2005/8/layout/vList2"/>
    <dgm:cxn modelId="{186FF203-7C16-4093-8D37-21A4867F19E6}" type="presParOf" srcId="{7E9F879D-3C07-4E01-9255-FB5C57AF2E4A}" destId="{EB4C333F-19C7-4C4E-8BCD-10A89DA36BD8}" srcOrd="2" destOrd="0" presId="urn:microsoft.com/office/officeart/2005/8/layout/vList2"/>
    <dgm:cxn modelId="{F2B25591-8E55-43A1-8BC8-000422E24D24}" type="presParOf" srcId="{7E9F879D-3C07-4E01-9255-FB5C57AF2E4A}" destId="{1F120D99-28F3-470A-AB2C-2458DE83D2B0}" srcOrd="3" destOrd="0" presId="urn:microsoft.com/office/officeart/2005/8/layout/vList2"/>
    <dgm:cxn modelId="{0045A333-B86E-49F0-9FD6-F38E51143B73}" type="presParOf" srcId="{7E9F879D-3C07-4E01-9255-FB5C57AF2E4A}" destId="{29A6D21A-A0F1-4FA1-9F85-D6BEEACB7A7D}" srcOrd="4" destOrd="0" presId="urn:microsoft.com/office/officeart/2005/8/layout/vList2"/>
    <dgm:cxn modelId="{46F56EC6-8DC1-4FD2-8334-5814713F0135}" type="presParOf" srcId="{7E9F879D-3C07-4E01-9255-FB5C57AF2E4A}" destId="{1C3D6E84-A627-43CD-BE89-C7DC36EF622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1572725-F787-492E-BCD4-9FF8D9929E18}" type="doc">
      <dgm:prSet loTypeId="urn:microsoft.com/office/officeart/2005/8/layout/radial6" loCatId="relationship" qsTypeId="urn:microsoft.com/office/officeart/2005/8/quickstyle/simple1" qsCatId="simple" csTypeId="urn:microsoft.com/office/officeart/2005/8/colors/accent4_2" csCatId="accent4" phldr="1"/>
      <dgm:spPr/>
      <dgm:t>
        <a:bodyPr/>
        <a:lstStyle/>
        <a:p>
          <a:endParaRPr lang="de-DE"/>
        </a:p>
      </dgm:t>
    </dgm:pt>
    <dgm:pt modelId="{1469692F-D503-4CF8-938D-24AB679E186E}">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endParaRPr lang="de-DE" sz="2000"/>
        </a:p>
      </dgm:t>
    </dgm:pt>
    <dgm:pt modelId="{8DF276C7-E23F-43CC-ACDD-232CC1154645}" type="parTrans" cxnId="{205ED7E0-E560-4720-B9DF-9334A1817D0E}">
      <dgm:prSet/>
      <dgm:spPr/>
      <dgm:t>
        <a:bodyPr/>
        <a:lstStyle/>
        <a:p>
          <a:endParaRPr lang="de-DE" sz="2400"/>
        </a:p>
      </dgm:t>
    </dgm:pt>
    <dgm:pt modelId="{245C8DE1-3684-4ED3-81F7-AF2348B6FB41}" type="sibTrans" cxnId="{205ED7E0-E560-4720-B9DF-9334A1817D0E}">
      <dgm:prSet/>
      <dgm:spPr/>
      <dgm:t>
        <a:bodyPr/>
        <a:lstStyle/>
        <a:p>
          <a:endParaRPr lang="de-DE" sz="2400"/>
        </a:p>
      </dgm:t>
    </dgm:pt>
    <dgm:pt modelId="{4569571F-A07A-46F1-80A6-8BA855B55516}">
      <dgm:prSet phldrT="[Text]" custT="1"/>
      <dgm:spPr/>
      <dgm:t>
        <a:bodyPr/>
        <a:lstStyle/>
        <a:p>
          <a:r>
            <a:rPr lang="de-DE" sz="1600"/>
            <a:t>Fachliche Reife</a:t>
          </a:r>
        </a:p>
      </dgm:t>
    </dgm:pt>
    <dgm:pt modelId="{CD6BBE04-954D-4C40-A25B-764A9B1C3091}" type="parTrans" cxnId="{ED2A7B1F-16AE-4464-991F-BF96B52DDDEC}">
      <dgm:prSet/>
      <dgm:spPr/>
      <dgm:t>
        <a:bodyPr/>
        <a:lstStyle/>
        <a:p>
          <a:endParaRPr lang="de-DE" sz="2400"/>
        </a:p>
      </dgm:t>
    </dgm:pt>
    <dgm:pt modelId="{B508863E-0B05-4B90-ADA5-E60DDEFB3A1C}" type="sibTrans" cxnId="{ED2A7B1F-16AE-4464-991F-BF96B52DDDEC}">
      <dgm:prSet/>
      <dgm:spPr/>
      <dgm:t>
        <a:bodyPr/>
        <a:lstStyle/>
        <a:p>
          <a:endParaRPr lang="de-DE" sz="2400"/>
        </a:p>
      </dgm:t>
    </dgm:pt>
    <dgm:pt modelId="{A21B7567-A022-49AC-BFA6-A88CD319BD03}">
      <dgm:prSet phldrT="[Text]" custT="1"/>
      <dgm:spPr/>
      <dgm:t>
        <a:bodyPr/>
        <a:lstStyle/>
        <a:p>
          <a:r>
            <a:rPr lang="de-DE" sz="1600"/>
            <a:t>Stil</a:t>
          </a:r>
        </a:p>
      </dgm:t>
    </dgm:pt>
    <dgm:pt modelId="{F52D1E40-9217-46DF-BDA2-A407B089A0DB}" type="parTrans" cxnId="{A94D6D9C-65C1-4E41-9B40-985C27F499B9}">
      <dgm:prSet/>
      <dgm:spPr/>
      <dgm:t>
        <a:bodyPr/>
        <a:lstStyle/>
        <a:p>
          <a:endParaRPr lang="de-DE" sz="2400"/>
        </a:p>
      </dgm:t>
    </dgm:pt>
    <dgm:pt modelId="{09AA85A3-F790-40A1-89C7-BCDA075671EA}" type="sibTrans" cxnId="{A94D6D9C-65C1-4E41-9B40-985C27F499B9}">
      <dgm:prSet/>
      <dgm:spPr/>
      <dgm:t>
        <a:bodyPr/>
        <a:lstStyle/>
        <a:p>
          <a:endParaRPr lang="de-DE" sz="2400"/>
        </a:p>
      </dgm:t>
    </dgm:pt>
    <dgm:pt modelId="{586CD8AA-89EA-43C9-BA9A-EDDCEB873986}">
      <dgm:prSet phldrT="[Text]" custT="1"/>
      <dgm:spPr/>
      <dgm:t>
        <a:bodyPr/>
        <a:lstStyle/>
        <a:p>
          <a:r>
            <a:rPr lang="de-DE" sz="1600"/>
            <a:t>Teil-nehmer</a:t>
          </a:r>
        </a:p>
      </dgm:t>
    </dgm:pt>
    <dgm:pt modelId="{A5D8320F-35A8-4E47-B2A8-6FA1E6946130}" type="parTrans" cxnId="{B2B49F07-8011-4245-9E52-5131541BC0D0}">
      <dgm:prSet/>
      <dgm:spPr/>
      <dgm:t>
        <a:bodyPr/>
        <a:lstStyle/>
        <a:p>
          <a:endParaRPr lang="de-DE" sz="2400"/>
        </a:p>
      </dgm:t>
    </dgm:pt>
    <dgm:pt modelId="{EC3F0E6A-892B-4A77-AB42-27D25050F285}" type="sibTrans" cxnId="{B2B49F07-8011-4245-9E52-5131541BC0D0}">
      <dgm:prSet/>
      <dgm:spPr/>
      <dgm:t>
        <a:bodyPr/>
        <a:lstStyle/>
        <a:p>
          <a:endParaRPr lang="de-DE" sz="2400"/>
        </a:p>
      </dgm:t>
    </dgm:pt>
    <dgm:pt modelId="{D7B3B7B0-A4BC-436A-A350-AD67E28ACEFA}">
      <dgm:prSet phldrT="[Text]" custT="1"/>
      <dgm:spPr/>
      <dgm:t>
        <a:bodyPr/>
        <a:lstStyle/>
        <a:p>
          <a:r>
            <a:rPr lang="de-DE" sz="1600"/>
            <a:t>Daten</a:t>
          </a:r>
        </a:p>
      </dgm:t>
    </dgm:pt>
    <dgm:pt modelId="{8A7ED737-C740-41F2-A440-E296D90B03EB}" type="parTrans" cxnId="{556882A0-0CC5-4A87-B16D-9C4D3ED5334B}">
      <dgm:prSet/>
      <dgm:spPr/>
      <dgm:t>
        <a:bodyPr/>
        <a:lstStyle/>
        <a:p>
          <a:endParaRPr lang="de-DE" sz="2400"/>
        </a:p>
      </dgm:t>
    </dgm:pt>
    <dgm:pt modelId="{640ED924-66BB-44A8-8EC8-A8BA4FF96985}" type="sibTrans" cxnId="{556882A0-0CC5-4A87-B16D-9C4D3ED5334B}">
      <dgm:prSet/>
      <dgm:spPr/>
      <dgm:t>
        <a:bodyPr/>
        <a:lstStyle/>
        <a:p>
          <a:endParaRPr lang="de-DE" sz="2400"/>
        </a:p>
      </dgm:t>
    </dgm:pt>
    <dgm:pt modelId="{0967D49C-5B2D-45FD-B5C7-4F8BADBFB17D}">
      <dgm:prSet phldrT="[Text]" custT="1"/>
      <dgm:spPr/>
      <dgm:t>
        <a:bodyPr/>
        <a:lstStyle/>
        <a:p>
          <a:r>
            <a:rPr lang="de-DE" sz="1600"/>
            <a:t>Fehler</a:t>
          </a:r>
        </a:p>
      </dgm:t>
    </dgm:pt>
    <dgm:pt modelId="{9C809DFB-3E13-401A-98D2-E92E7B278F13}" type="parTrans" cxnId="{C7776DB9-EC3A-468D-80CE-2B9FFE085E97}">
      <dgm:prSet/>
      <dgm:spPr/>
      <dgm:t>
        <a:bodyPr/>
        <a:lstStyle/>
        <a:p>
          <a:endParaRPr lang="de-DE" sz="2400"/>
        </a:p>
      </dgm:t>
    </dgm:pt>
    <dgm:pt modelId="{285B153E-B497-4F6E-A89A-5241CF4A3C67}" type="sibTrans" cxnId="{C7776DB9-EC3A-468D-80CE-2B9FFE085E97}">
      <dgm:prSet/>
      <dgm:spPr/>
      <dgm:t>
        <a:bodyPr/>
        <a:lstStyle/>
        <a:p>
          <a:endParaRPr lang="de-DE" sz="2400"/>
        </a:p>
      </dgm:t>
    </dgm:pt>
    <dgm:pt modelId="{8C606FDD-534E-4DFA-80F3-B99D39A6A91A}">
      <dgm:prSet phldrT="[Text]" custT="1"/>
      <dgm:spPr/>
      <dgm:t>
        <a:bodyPr/>
        <a:lstStyle/>
        <a:p>
          <a:r>
            <a:rPr lang="de-DE" sz="1600"/>
            <a:t>Syntax &amp; Semantik</a:t>
          </a:r>
        </a:p>
      </dgm:t>
    </dgm:pt>
    <dgm:pt modelId="{A4C57D74-0D3F-4463-8D94-C06E34E5979A}" type="sibTrans" cxnId="{38CD17FF-EF92-4EB5-8A35-80D53FD99F0C}">
      <dgm:prSet/>
      <dgm:spPr/>
      <dgm:t>
        <a:bodyPr/>
        <a:lstStyle/>
        <a:p>
          <a:endParaRPr lang="de-DE" sz="2400"/>
        </a:p>
      </dgm:t>
    </dgm:pt>
    <dgm:pt modelId="{D80B1C85-9488-415B-8EF7-9B9CF0C5744B}" type="parTrans" cxnId="{38CD17FF-EF92-4EB5-8A35-80D53FD99F0C}">
      <dgm:prSet/>
      <dgm:spPr/>
      <dgm:t>
        <a:bodyPr/>
        <a:lstStyle/>
        <a:p>
          <a:endParaRPr lang="de-DE" sz="2400"/>
        </a:p>
      </dgm:t>
    </dgm:pt>
    <dgm:pt modelId="{71F847B4-8D47-40A8-8F18-F9BC9C56A725}" type="pres">
      <dgm:prSet presAssocID="{D1572725-F787-492E-BCD4-9FF8D9929E18}" presName="Name0" presStyleCnt="0">
        <dgm:presLayoutVars>
          <dgm:chMax val="1"/>
          <dgm:dir/>
          <dgm:animLvl val="ctr"/>
          <dgm:resizeHandles val="exact"/>
        </dgm:presLayoutVars>
      </dgm:prSet>
      <dgm:spPr/>
    </dgm:pt>
    <dgm:pt modelId="{9DF658F4-62DF-4F9C-AE70-D2EE446FBCF8}" type="pres">
      <dgm:prSet presAssocID="{1469692F-D503-4CF8-938D-24AB679E186E}" presName="centerShape" presStyleLbl="node0" presStyleIdx="0" presStyleCnt="1"/>
      <dgm:spPr/>
    </dgm:pt>
    <dgm:pt modelId="{2B6594E2-D60E-4132-998D-8E4ACB432EAC}" type="pres">
      <dgm:prSet presAssocID="{4569571F-A07A-46F1-80A6-8BA855B55516}" presName="node" presStyleLbl="node1" presStyleIdx="0" presStyleCnt="6">
        <dgm:presLayoutVars>
          <dgm:bulletEnabled val="1"/>
        </dgm:presLayoutVars>
      </dgm:prSet>
      <dgm:spPr/>
    </dgm:pt>
    <dgm:pt modelId="{78223EE0-B375-498D-AB33-563B9DE138B6}" type="pres">
      <dgm:prSet presAssocID="{4569571F-A07A-46F1-80A6-8BA855B55516}" presName="dummy" presStyleCnt="0"/>
      <dgm:spPr/>
    </dgm:pt>
    <dgm:pt modelId="{E24CB8BA-CCF5-498E-B281-0A40D43F65A5}" type="pres">
      <dgm:prSet presAssocID="{B508863E-0B05-4B90-ADA5-E60DDEFB3A1C}" presName="sibTrans" presStyleLbl="sibTrans2D1" presStyleIdx="0" presStyleCnt="6"/>
      <dgm:spPr/>
    </dgm:pt>
    <dgm:pt modelId="{D2BB8D69-5053-4899-BC28-ABB879ED4927}" type="pres">
      <dgm:prSet presAssocID="{8C606FDD-534E-4DFA-80F3-B99D39A6A91A}" presName="node" presStyleLbl="node1" presStyleIdx="1" presStyleCnt="6">
        <dgm:presLayoutVars>
          <dgm:bulletEnabled val="1"/>
        </dgm:presLayoutVars>
      </dgm:prSet>
      <dgm:spPr/>
    </dgm:pt>
    <dgm:pt modelId="{9FC237B5-B2EA-469E-9597-DC546A4EF08B}" type="pres">
      <dgm:prSet presAssocID="{8C606FDD-534E-4DFA-80F3-B99D39A6A91A}" presName="dummy" presStyleCnt="0"/>
      <dgm:spPr/>
    </dgm:pt>
    <dgm:pt modelId="{70BF1E8E-A537-41BA-9807-CEE369E85422}" type="pres">
      <dgm:prSet presAssocID="{A4C57D74-0D3F-4463-8D94-C06E34E5979A}" presName="sibTrans" presStyleLbl="sibTrans2D1" presStyleIdx="1" presStyleCnt="6"/>
      <dgm:spPr/>
    </dgm:pt>
    <dgm:pt modelId="{2C1FB406-11D7-493C-91E7-F408D77890DF}" type="pres">
      <dgm:prSet presAssocID="{A21B7567-A022-49AC-BFA6-A88CD319BD03}" presName="node" presStyleLbl="node1" presStyleIdx="2" presStyleCnt="6">
        <dgm:presLayoutVars>
          <dgm:bulletEnabled val="1"/>
        </dgm:presLayoutVars>
      </dgm:prSet>
      <dgm:spPr/>
    </dgm:pt>
    <dgm:pt modelId="{DE057EF1-F4CC-4B2C-A46E-A88EA2BB3968}" type="pres">
      <dgm:prSet presAssocID="{A21B7567-A022-49AC-BFA6-A88CD319BD03}" presName="dummy" presStyleCnt="0"/>
      <dgm:spPr/>
    </dgm:pt>
    <dgm:pt modelId="{6E426580-1DEC-4762-ABB1-EFCAEFB71DC8}" type="pres">
      <dgm:prSet presAssocID="{09AA85A3-F790-40A1-89C7-BCDA075671EA}" presName="sibTrans" presStyleLbl="sibTrans2D1" presStyleIdx="2" presStyleCnt="6"/>
      <dgm:spPr/>
    </dgm:pt>
    <dgm:pt modelId="{29914A82-DAFD-43D5-8D3A-7DC43008CA31}" type="pres">
      <dgm:prSet presAssocID="{586CD8AA-89EA-43C9-BA9A-EDDCEB873986}" presName="node" presStyleLbl="node1" presStyleIdx="3" presStyleCnt="6">
        <dgm:presLayoutVars>
          <dgm:bulletEnabled val="1"/>
        </dgm:presLayoutVars>
      </dgm:prSet>
      <dgm:spPr/>
    </dgm:pt>
    <dgm:pt modelId="{ABBC502D-D1DA-4CAA-9F73-BE34E68C76C7}" type="pres">
      <dgm:prSet presAssocID="{586CD8AA-89EA-43C9-BA9A-EDDCEB873986}" presName="dummy" presStyleCnt="0"/>
      <dgm:spPr/>
    </dgm:pt>
    <dgm:pt modelId="{C65D7A1A-EAB2-4EAA-A96B-07031777717F}" type="pres">
      <dgm:prSet presAssocID="{EC3F0E6A-892B-4A77-AB42-27D25050F285}" presName="sibTrans" presStyleLbl="sibTrans2D1" presStyleIdx="3" presStyleCnt="6"/>
      <dgm:spPr/>
    </dgm:pt>
    <dgm:pt modelId="{FAEDACBD-CD0A-4DC6-9B07-DE5CA0FE2DBC}" type="pres">
      <dgm:prSet presAssocID="{D7B3B7B0-A4BC-436A-A350-AD67E28ACEFA}" presName="node" presStyleLbl="node1" presStyleIdx="4" presStyleCnt="6">
        <dgm:presLayoutVars>
          <dgm:bulletEnabled val="1"/>
        </dgm:presLayoutVars>
      </dgm:prSet>
      <dgm:spPr/>
    </dgm:pt>
    <dgm:pt modelId="{2900C49F-B8F7-4B2C-B035-71C87A65B17D}" type="pres">
      <dgm:prSet presAssocID="{D7B3B7B0-A4BC-436A-A350-AD67E28ACEFA}" presName="dummy" presStyleCnt="0"/>
      <dgm:spPr/>
    </dgm:pt>
    <dgm:pt modelId="{D5DA552F-0EFE-476A-B6D3-541BD05E4C89}" type="pres">
      <dgm:prSet presAssocID="{640ED924-66BB-44A8-8EC8-A8BA4FF96985}" presName="sibTrans" presStyleLbl="sibTrans2D1" presStyleIdx="4" presStyleCnt="6"/>
      <dgm:spPr/>
    </dgm:pt>
    <dgm:pt modelId="{022EE671-4921-48D3-B06A-3487FA610491}" type="pres">
      <dgm:prSet presAssocID="{0967D49C-5B2D-45FD-B5C7-4F8BADBFB17D}" presName="node" presStyleLbl="node1" presStyleIdx="5" presStyleCnt="6">
        <dgm:presLayoutVars>
          <dgm:bulletEnabled val="1"/>
        </dgm:presLayoutVars>
      </dgm:prSet>
      <dgm:spPr/>
    </dgm:pt>
    <dgm:pt modelId="{F09A6F94-922B-4A47-A297-07CFABC1B2FE}" type="pres">
      <dgm:prSet presAssocID="{0967D49C-5B2D-45FD-B5C7-4F8BADBFB17D}" presName="dummy" presStyleCnt="0"/>
      <dgm:spPr/>
    </dgm:pt>
    <dgm:pt modelId="{0035612D-5D00-43B9-96C0-20C287648ED9}" type="pres">
      <dgm:prSet presAssocID="{285B153E-B497-4F6E-A89A-5241CF4A3C67}" presName="sibTrans" presStyleLbl="sibTrans2D1" presStyleIdx="5" presStyleCnt="6"/>
      <dgm:spPr/>
    </dgm:pt>
  </dgm:ptLst>
  <dgm:cxnLst>
    <dgm:cxn modelId="{B2B49F07-8011-4245-9E52-5131541BC0D0}" srcId="{1469692F-D503-4CF8-938D-24AB679E186E}" destId="{586CD8AA-89EA-43C9-BA9A-EDDCEB873986}" srcOrd="3" destOrd="0" parTransId="{A5D8320F-35A8-4E47-B2A8-6FA1E6946130}" sibTransId="{EC3F0E6A-892B-4A77-AB42-27D25050F285}"/>
    <dgm:cxn modelId="{ED2A7B1F-16AE-4464-991F-BF96B52DDDEC}" srcId="{1469692F-D503-4CF8-938D-24AB679E186E}" destId="{4569571F-A07A-46F1-80A6-8BA855B55516}" srcOrd="0" destOrd="0" parTransId="{CD6BBE04-954D-4C40-A25B-764A9B1C3091}" sibTransId="{B508863E-0B05-4B90-ADA5-E60DDEFB3A1C}"/>
    <dgm:cxn modelId="{FED05047-7FB7-4683-AF7C-2879882F5E27}" type="presOf" srcId="{8C606FDD-534E-4DFA-80F3-B99D39A6A91A}" destId="{D2BB8D69-5053-4899-BC28-ABB879ED4927}" srcOrd="0" destOrd="0" presId="urn:microsoft.com/office/officeart/2005/8/layout/radial6"/>
    <dgm:cxn modelId="{64291E6F-0729-4170-9729-F7222BC1E38E}" type="presOf" srcId="{B508863E-0B05-4B90-ADA5-E60DDEFB3A1C}" destId="{E24CB8BA-CCF5-498E-B281-0A40D43F65A5}" srcOrd="0" destOrd="0" presId="urn:microsoft.com/office/officeart/2005/8/layout/radial6"/>
    <dgm:cxn modelId="{A8D4B954-3261-4C07-BDBE-1024A379E32A}" type="presOf" srcId="{EC3F0E6A-892B-4A77-AB42-27D25050F285}" destId="{C65D7A1A-EAB2-4EAA-A96B-07031777717F}" srcOrd="0" destOrd="0" presId="urn:microsoft.com/office/officeart/2005/8/layout/radial6"/>
    <dgm:cxn modelId="{C1E54057-1618-4115-8222-994DB01DDCF2}" type="presOf" srcId="{D1572725-F787-492E-BCD4-9FF8D9929E18}" destId="{71F847B4-8D47-40A8-8F18-F9BC9C56A725}" srcOrd="0" destOrd="0" presId="urn:microsoft.com/office/officeart/2005/8/layout/radial6"/>
    <dgm:cxn modelId="{4DA37959-908B-4817-A336-4C9E44845D8A}" type="presOf" srcId="{586CD8AA-89EA-43C9-BA9A-EDDCEB873986}" destId="{29914A82-DAFD-43D5-8D3A-7DC43008CA31}" srcOrd="0" destOrd="0" presId="urn:microsoft.com/office/officeart/2005/8/layout/radial6"/>
    <dgm:cxn modelId="{186F4692-911C-466D-8D12-13A6FE877ABB}" type="presOf" srcId="{640ED924-66BB-44A8-8EC8-A8BA4FF96985}" destId="{D5DA552F-0EFE-476A-B6D3-541BD05E4C89}" srcOrd="0" destOrd="0" presId="urn:microsoft.com/office/officeart/2005/8/layout/radial6"/>
    <dgm:cxn modelId="{BA50099C-FA48-49C2-B713-A70FA2ABBAB8}" type="presOf" srcId="{09AA85A3-F790-40A1-89C7-BCDA075671EA}" destId="{6E426580-1DEC-4762-ABB1-EFCAEFB71DC8}" srcOrd="0" destOrd="0" presId="urn:microsoft.com/office/officeart/2005/8/layout/radial6"/>
    <dgm:cxn modelId="{A94D6D9C-65C1-4E41-9B40-985C27F499B9}" srcId="{1469692F-D503-4CF8-938D-24AB679E186E}" destId="{A21B7567-A022-49AC-BFA6-A88CD319BD03}" srcOrd="2" destOrd="0" parTransId="{F52D1E40-9217-46DF-BDA2-A407B089A0DB}" sibTransId="{09AA85A3-F790-40A1-89C7-BCDA075671EA}"/>
    <dgm:cxn modelId="{89899A9E-68DA-49AE-A031-AFFB19E15A11}" type="presOf" srcId="{A4C57D74-0D3F-4463-8D94-C06E34E5979A}" destId="{70BF1E8E-A537-41BA-9807-CEE369E85422}" srcOrd="0" destOrd="0" presId="urn:microsoft.com/office/officeart/2005/8/layout/radial6"/>
    <dgm:cxn modelId="{80A8829F-9648-4BF0-A76E-F715E86F9E71}" type="presOf" srcId="{1469692F-D503-4CF8-938D-24AB679E186E}" destId="{9DF658F4-62DF-4F9C-AE70-D2EE446FBCF8}" srcOrd="0" destOrd="0" presId="urn:microsoft.com/office/officeart/2005/8/layout/radial6"/>
    <dgm:cxn modelId="{556882A0-0CC5-4A87-B16D-9C4D3ED5334B}" srcId="{1469692F-D503-4CF8-938D-24AB679E186E}" destId="{D7B3B7B0-A4BC-436A-A350-AD67E28ACEFA}" srcOrd="4" destOrd="0" parTransId="{8A7ED737-C740-41F2-A440-E296D90B03EB}" sibTransId="{640ED924-66BB-44A8-8EC8-A8BA4FF96985}"/>
    <dgm:cxn modelId="{47E732A4-1BE4-4376-9347-CA6C2158AA83}" type="presOf" srcId="{D7B3B7B0-A4BC-436A-A350-AD67E28ACEFA}" destId="{FAEDACBD-CD0A-4DC6-9B07-DE5CA0FE2DBC}" srcOrd="0" destOrd="0" presId="urn:microsoft.com/office/officeart/2005/8/layout/radial6"/>
    <dgm:cxn modelId="{EC916BA7-3201-4136-BEA8-E452EB965F25}" type="presOf" srcId="{4569571F-A07A-46F1-80A6-8BA855B55516}" destId="{2B6594E2-D60E-4132-998D-8E4ACB432EAC}" srcOrd="0" destOrd="0" presId="urn:microsoft.com/office/officeart/2005/8/layout/radial6"/>
    <dgm:cxn modelId="{16AC39B9-574A-41B2-B7F3-697FC73BFA86}" type="presOf" srcId="{0967D49C-5B2D-45FD-B5C7-4F8BADBFB17D}" destId="{022EE671-4921-48D3-B06A-3487FA610491}" srcOrd="0" destOrd="0" presId="urn:microsoft.com/office/officeart/2005/8/layout/radial6"/>
    <dgm:cxn modelId="{C7776DB9-EC3A-468D-80CE-2B9FFE085E97}" srcId="{1469692F-D503-4CF8-938D-24AB679E186E}" destId="{0967D49C-5B2D-45FD-B5C7-4F8BADBFB17D}" srcOrd="5" destOrd="0" parTransId="{9C809DFB-3E13-401A-98D2-E92E7B278F13}" sibTransId="{285B153E-B497-4F6E-A89A-5241CF4A3C67}"/>
    <dgm:cxn modelId="{205ED7E0-E560-4720-B9DF-9334A1817D0E}" srcId="{D1572725-F787-492E-BCD4-9FF8D9929E18}" destId="{1469692F-D503-4CF8-938D-24AB679E186E}" srcOrd="0" destOrd="0" parTransId="{8DF276C7-E23F-43CC-ACDD-232CC1154645}" sibTransId="{245C8DE1-3684-4ED3-81F7-AF2348B6FB41}"/>
    <dgm:cxn modelId="{315E22F5-8767-4156-84E8-8877C15BAE37}" type="presOf" srcId="{A21B7567-A022-49AC-BFA6-A88CD319BD03}" destId="{2C1FB406-11D7-493C-91E7-F408D77890DF}" srcOrd="0" destOrd="0" presId="urn:microsoft.com/office/officeart/2005/8/layout/radial6"/>
    <dgm:cxn modelId="{ED1236F6-9692-4E57-BDF4-4406C7CA6C2C}" type="presOf" srcId="{285B153E-B497-4F6E-A89A-5241CF4A3C67}" destId="{0035612D-5D00-43B9-96C0-20C287648ED9}" srcOrd="0" destOrd="0" presId="urn:microsoft.com/office/officeart/2005/8/layout/radial6"/>
    <dgm:cxn modelId="{38CD17FF-EF92-4EB5-8A35-80D53FD99F0C}" srcId="{1469692F-D503-4CF8-938D-24AB679E186E}" destId="{8C606FDD-534E-4DFA-80F3-B99D39A6A91A}" srcOrd="1" destOrd="0" parTransId="{D80B1C85-9488-415B-8EF7-9B9CF0C5744B}" sibTransId="{A4C57D74-0D3F-4463-8D94-C06E34E5979A}"/>
    <dgm:cxn modelId="{8CBAA215-FB8A-484B-8AE4-C7648755B834}" type="presParOf" srcId="{71F847B4-8D47-40A8-8F18-F9BC9C56A725}" destId="{9DF658F4-62DF-4F9C-AE70-D2EE446FBCF8}" srcOrd="0" destOrd="0" presId="urn:microsoft.com/office/officeart/2005/8/layout/radial6"/>
    <dgm:cxn modelId="{48B778CD-0D26-4A12-9E98-397997426434}" type="presParOf" srcId="{71F847B4-8D47-40A8-8F18-F9BC9C56A725}" destId="{2B6594E2-D60E-4132-998D-8E4ACB432EAC}" srcOrd="1" destOrd="0" presId="urn:microsoft.com/office/officeart/2005/8/layout/radial6"/>
    <dgm:cxn modelId="{E598CC54-63A4-4578-86DC-CBD2938C4CDD}" type="presParOf" srcId="{71F847B4-8D47-40A8-8F18-F9BC9C56A725}" destId="{78223EE0-B375-498D-AB33-563B9DE138B6}" srcOrd="2" destOrd="0" presId="urn:microsoft.com/office/officeart/2005/8/layout/radial6"/>
    <dgm:cxn modelId="{2162B700-810C-4E15-AAC0-346097E11410}" type="presParOf" srcId="{71F847B4-8D47-40A8-8F18-F9BC9C56A725}" destId="{E24CB8BA-CCF5-498E-B281-0A40D43F65A5}" srcOrd="3" destOrd="0" presId="urn:microsoft.com/office/officeart/2005/8/layout/radial6"/>
    <dgm:cxn modelId="{6FC37EE4-F5A4-42BF-9103-229627BEFFF9}" type="presParOf" srcId="{71F847B4-8D47-40A8-8F18-F9BC9C56A725}" destId="{D2BB8D69-5053-4899-BC28-ABB879ED4927}" srcOrd="4" destOrd="0" presId="urn:microsoft.com/office/officeart/2005/8/layout/radial6"/>
    <dgm:cxn modelId="{7B2DE7DE-28F4-47B8-A8C6-58B81909037A}" type="presParOf" srcId="{71F847B4-8D47-40A8-8F18-F9BC9C56A725}" destId="{9FC237B5-B2EA-469E-9597-DC546A4EF08B}" srcOrd="5" destOrd="0" presId="urn:microsoft.com/office/officeart/2005/8/layout/radial6"/>
    <dgm:cxn modelId="{F3BCF273-A5A2-4C55-ABE3-B49F66C8837F}" type="presParOf" srcId="{71F847B4-8D47-40A8-8F18-F9BC9C56A725}" destId="{70BF1E8E-A537-41BA-9807-CEE369E85422}" srcOrd="6" destOrd="0" presId="urn:microsoft.com/office/officeart/2005/8/layout/radial6"/>
    <dgm:cxn modelId="{23747C97-547D-4909-817B-DA1DE798C34A}" type="presParOf" srcId="{71F847B4-8D47-40A8-8F18-F9BC9C56A725}" destId="{2C1FB406-11D7-493C-91E7-F408D77890DF}" srcOrd="7" destOrd="0" presId="urn:microsoft.com/office/officeart/2005/8/layout/radial6"/>
    <dgm:cxn modelId="{C05A3D7D-D04D-44B8-ACE0-7E1277054C7C}" type="presParOf" srcId="{71F847B4-8D47-40A8-8F18-F9BC9C56A725}" destId="{DE057EF1-F4CC-4B2C-A46E-A88EA2BB3968}" srcOrd="8" destOrd="0" presId="urn:microsoft.com/office/officeart/2005/8/layout/radial6"/>
    <dgm:cxn modelId="{2EE13744-ADD6-4DEA-AE58-BFF3D5170EFE}" type="presParOf" srcId="{71F847B4-8D47-40A8-8F18-F9BC9C56A725}" destId="{6E426580-1DEC-4762-ABB1-EFCAEFB71DC8}" srcOrd="9" destOrd="0" presId="urn:microsoft.com/office/officeart/2005/8/layout/radial6"/>
    <dgm:cxn modelId="{314A072B-AE76-454B-A9BF-44122E12D693}" type="presParOf" srcId="{71F847B4-8D47-40A8-8F18-F9BC9C56A725}" destId="{29914A82-DAFD-43D5-8D3A-7DC43008CA31}" srcOrd="10" destOrd="0" presId="urn:microsoft.com/office/officeart/2005/8/layout/radial6"/>
    <dgm:cxn modelId="{4D5D532A-D014-4A74-AEA3-7B9F3817810F}" type="presParOf" srcId="{71F847B4-8D47-40A8-8F18-F9BC9C56A725}" destId="{ABBC502D-D1DA-4CAA-9F73-BE34E68C76C7}" srcOrd="11" destOrd="0" presId="urn:microsoft.com/office/officeart/2005/8/layout/radial6"/>
    <dgm:cxn modelId="{BD0F4AD2-3BD5-4188-ACF7-ED54C9ECDE6E}" type="presParOf" srcId="{71F847B4-8D47-40A8-8F18-F9BC9C56A725}" destId="{C65D7A1A-EAB2-4EAA-A96B-07031777717F}" srcOrd="12" destOrd="0" presId="urn:microsoft.com/office/officeart/2005/8/layout/radial6"/>
    <dgm:cxn modelId="{5511CBC7-9496-4302-AE14-079FFD6B55D0}" type="presParOf" srcId="{71F847B4-8D47-40A8-8F18-F9BC9C56A725}" destId="{FAEDACBD-CD0A-4DC6-9B07-DE5CA0FE2DBC}" srcOrd="13" destOrd="0" presId="urn:microsoft.com/office/officeart/2005/8/layout/radial6"/>
    <dgm:cxn modelId="{BFC3B0E4-0BF3-439B-9E49-9938A146910C}" type="presParOf" srcId="{71F847B4-8D47-40A8-8F18-F9BC9C56A725}" destId="{2900C49F-B8F7-4B2C-B035-71C87A65B17D}" srcOrd="14" destOrd="0" presId="urn:microsoft.com/office/officeart/2005/8/layout/radial6"/>
    <dgm:cxn modelId="{7759AB84-5ABD-4BF7-A1E8-D694EBABD08C}" type="presParOf" srcId="{71F847B4-8D47-40A8-8F18-F9BC9C56A725}" destId="{D5DA552F-0EFE-476A-B6D3-541BD05E4C89}" srcOrd="15" destOrd="0" presId="urn:microsoft.com/office/officeart/2005/8/layout/radial6"/>
    <dgm:cxn modelId="{66FCD348-6068-48B2-A901-5FF415F68B69}" type="presParOf" srcId="{71F847B4-8D47-40A8-8F18-F9BC9C56A725}" destId="{022EE671-4921-48D3-B06A-3487FA610491}" srcOrd="16" destOrd="0" presId="urn:microsoft.com/office/officeart/2005/8/layout/radial6"/>
    <dgm:cxn modelId="{99BC24DE-55A1-439D-A849-D2FFECA37D28}" type="presParOf" srcId="{71F847B4-8D47-40A8-8F18-F9BC9C56A725}" destId="{F09A6F94-922B-4A47-A297-07CFABC1B2FE}" srcOrd="17" destOrd="0" presId="urn:microsoft.com/office/officeart/2005/8/layout/radial6"/>
    <dgm:cxn modelId="{EE5ECA69-C94B-469E-9ADB-6B13C8F027F9}" type="presParOf" srcId="{71F847B4-8D47-40A8-8F18-F9BC9C56A725}" destId="{0035612D-5D00-43B9-96C0-20C287648ED9}"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BD2E7A-19F9-4CE8-97D0-B39AD59BC982}" type="doc">
      <dgm:prSet loTypeId="urn:microsoft.com/office/officeart/2008/layout/SquareAccentList" loCatId="list" qsTypeId="urn:microsoft.com/office/officeart/2005/8/quickstyle/3d2" qsCatId="3D" csTypeId="urn:microsoft.com/office/officeart/2005/8/colors/accent1_2" csCatId="accent1" phldr="1"/>
      <dgm:spPr/>
      <dgm:t>
        <a:bodyPr/>
        <a:lstStyle/>
        <a:p>
          <a:endParaRPr lang="en-US"/>
        </a:p>
      </dgm:t>
    </dgm:pt>
    <dgm:pt modelId="{A730171E-E6C4-480D-8D61-5EF32DF05D6E}">
      <dgm:prSet phldrT="[Text]" custT="1"/>
      <dgm:spPr/>
      <dgm:t>
        <a:bodyPr/>
        <a:lstStyle/>
        <a:p>
          <a:r>
            <a:rPr lang="en-US" sz="2400" b="1" dirty="0"/>
            <a:t>Business Model Canvas</a:t>
          </a:r>
        </a:p>
      </dgm:t>
    </dgm:pt>
    <dgm:pt modelId="{03C1C00F-B607-402D-8E0C-30D0741A6236}" type="parTrans" cxnId="{E5BC5467-78BD-4A82-8B0E-D1A2490D597A}">
      <dgm:prSet/>
      <dgm:spPr/>
      <dgm:t>
        <a:bodyPr/>
        <a:lstStyle/>
        <a:p>
          <a:endParaRPr lang="en-US"/>
        </a:p>
      </dgm:t>
    </dgm:pt>
    <dgm:pt modelId="{41607D0F-2858-4A12-BFF5-70536432BE2A}" type="sibTrans" cxnId="{E5BC5467-78BD-4A82-8B0E-D1A2490D597A}">
      <dgm:prSet/>
      <dgm:spPr/>
      <dgm:t>
        <a:bodyPr/>
        <a:lstStyle/>
        <a:p>
          <a:endParaRPr lang="en-US"/>
        </a:p>
      </dgm:t>
    </dgm:pt>
    <dgm:pt modelId="{7BA19246-FAA2-4F58-9BD2-AC39C26EF5B6}">
      <dgm:prSet phldrT="[Text]"/>
      <dgm:spPr/>
      <dgm:t>
        <a:bodyPr/>
        <a:lstStyle/>
        <a:p>
          <a:r>
            <a:rPr lang="en-US" dirty="0"/>
            <a:t>For ideation; static</a:t>
          </a:r>
        </a:p>
      </dgm:t>
    </dgm:pt>
    <dgm:pt modelId="{545CA876-10B1-4300-9FF6-2FBF938B570F}" type="parTrans" cxnId="{AA5CF408-02CD-4A95-9D0C-88329D3947C5}">
      <dgm:prSet/>
      <dgm:spPr/>
      <dgm:t>
        <a:bodyPr/>
        <a:lstStyle/>
        <a:p>
          <a:endParaRPr lang="en-US"/>
        </a:p>
      </dgm:t>
    </dgm:pt>
    <dgm:pt modelId="{25046A67-F0A8-406C-BBAC-5A8CAA5939A2}" type="sibTrans" cxnId="{AA5CF408-02CD-4A95-9D0C-88329D3947C5}">
      <dgm:prSet/>
      <dgm:spPr/>
      <dgm:t>
        <a:bodyPr/>
        <a:lstStyle/>
        <a:p>
          <a:endParaRPr lang="en-US"/>
        </a:p>
      </dgm:t>
    </dgm:pt>
    <dgm:pt modelId="{4DD4A35C-AE59-4298-9D25-BCD141470E59}">
      <dgm:prSet phldrT="[Text]"/>
      <dgm:spPr/>
      <dgm:t>
        <a:bodyPr/>
        <a:lstStyle/>
        <a:p>
          <a:r>
            <a:rPr lang="en-US" dirty="0"/>
            <a:t>Single perspective</a:t>
          </a:r>
        </a:p>
      </dgm:t>
    </dgm:pt>
    <dgm:pt modelId="{CD4359FA-FDFB-42F4-A2DE-771B07170F4F}" type="parTrans" cxnId="{CC1F02FC-CA69-4F0A-B13C-0B90E04A99F6}">
      <dgm:prSet/>
      <dgm:spPr/>
      <dgm:t>
        <a:bodyPr/>
        <a:lstStyle/>
        <a:p>
          <a:endParaRPr lang="en-US"/>
        </a:p>
      </dgm:t>
    </dgm:pt>
    <dgm:pt modelId="{9740E86B-9651-441A-884D-65A0D9141D0E}" type="sibTrans" cxnId="{CC1F02FC-CA69-4F0A-B13C-0B90E04A99F6}">
      <dgm:prSet/>
      <dgm:spPr/>
      <dgm:t>
        <a:bodyPr/>
        <a:lstStyle/>
        <a:p>
          <a:endParaRPr lang="en-US"/>
        </a:p>
      </dgm:t>
    </dgm:pt>
    <dgm:pt modelId="{1FFD22B5-1912-4134-A4E9-5562439E76F8}">
      <dgm:prSet phldrT="[Text]" custT="1"/>
      <dgm:spPr/>
      <dgm:t>
        <a:bodyPr/>
        <a:lstStyle/>
        <a:p>
          <a:pPr algn="ctr"/>
          <a:r>
            <a:rPr lang="en-US" sz="2300" b="1" dirty="0"/>
            <a:t>BM framework for Prototyping</a:t>
          </a:r>
        </a:p>
      </dgm:t>
    </dgm:pt>
    <dgm:pt modelId="{AB431FFE-22B7-4599-BB0B-13064DD2B01A}" type="parTrans" cxnId="{7AFEE2F7-3ABD-4DD0-9F3A-FC05A15B3B99}">
      <dgm:prSet/>
      <dgm:spPr/>
      <dgm:t>
        <a:bodyPr/>
        <a:lstStyle/>
        <a:p>
          <a:endParaRPr lang="en-US"/>
        </a:p>
      </dgm:t>
    </dgm:pt>
    <dgm:pt modelId="{4046F979-5EC0-4A3E-AA54-760FF333E2A2}" type="sibTrans" cxnId="{7AFEE2F7-3ABD-4DD0-9F3A-FC05A15B3B99}">
      <dgm:prSet/>
      <dgm:spPr/>
      <dgm:t>
        <a:bodyPr/>
        <a:lstStyle/>
        <a:p>
          <a:endParaRPr lang="en-US"/>
        </a:p>
      </dgm:t>
    </dgm:pt>
    <dgm:pt modelId="{89D62553-32B2-4E6D-8521-E2FEDBF5D34A}">
      <dgm:prSet phldrT="[Text]"/>
      <dgm:spPr/>
      <dgm:t>
        <a:bodyPr/>
        <a:lstStyle/>
        <a:p>
          <a:r>
            <a:rPr lang="en-US" dirty="0"/>
            <a:t>For prototyping; dynamic</a:t>
          </a:r>
        </a:p>
      </dgm:t>
    </dgm:pt>
    <dgm:pt modelId="{637347F7-76F7-48D0-864A-AF003AB28DAC}" type="parTrans" cxnId="{FD9187E8-D817-4DCF-95A3-69329A2A76F7}">
      <dgm:prSet/>
      <dgm:spPr/>
      <dgm:t>
        <a:bodyPr/>
        <a:lstStyle/>
        <a:p>
          <a:endParaRPr lang="en-US"/>
        </a:p>
      </dgm:t>
    </dgm:pt>
    <dgm:pt modelId="{D5A0FFE4-BA85-42AF-9584-BAAF146D60F0}" type="sibTrans" cxnId="{FD9187E8-D817-4DCF-95A3-69329A2A76F7}">
      <dgm:prSet/>
      <dgm:spPr/>
      <dgm:t>
        <a:bodyPr/>
        <a:lstStyle/>
        <a:p>
          <a:endParaRPr lang="en-US"/>
        </a:p>
      </dgm:t>
    </dgm:pt>
    <dgm:pt modelId="{BEA328B8-6549-4825-83B6-CE060A3D09FE}">
      <dgm:prSet phldrT="[Text]"/>
      <dgm:spPr/>
      <dgm:t>
        <a:bodyPr/>
        <a:lstStyle/>
        <a:p>
          <a:r>
            <a:rPr lang="en-US" dirty="0"/>
            <a:t>Multiple perspectives (of Participants)</a:t>
          </a:r>
        </a:p>
      </dgm:t>
    </dgm:pt>
    <dgm:pt modelId="{7794B1DD-8EFA-4E2F-B6D3-4FAB92BED1C1}" type="parTrans" cxnId="{04ED7A6C-0ADE-4F95-BA73-4BD4B8E6CADF}">
      <dgm:prSet/>
      <dgm:spPr/>
      <dgm:t>
        <a:bodyPr/>
        <a:lstStyle/>
        <a:p>
          <a:endParaRPr lang="en-US"/>
        </a:p>
      </dgm:t>
    </dgm:pt>
    <dgm:pt modelId="{08F560D3-291A-4412-8F0F-D411D2557C17}" type="sibTrans" cxnId="{04ED7A6C-0ADE-4F95-BA73-4BD4B8E6CADF}">
      <dgm:prSet/>
      <dgm:spPr/>
      <dgm:t>
        <a:bodyPr/>
        <a:lstStyle/>
        <a:p>
          <a:endParaRPr lang="en-US"/>
        </a:p>
      </dgm:t>
    </dgm:pt>
    <dgm:pt modelId="{69AB6948-702E-4DC2-A269-8BC46CBFE5E7}">
      <dgm:prSet phldrT="[Text]"/>
      <dgm:spPr/>
      <dgm:t>
        <a:bodyPr/>
        <a:lstStyle/>
        <a:p>
          <a:r>
            <a:rPr lang="en-US" dirty="0"/>
            <a:t>Customer Value Proposition</a:t>
          </a:r>
        </a:p>
      </dgm:t>
    </dgm:pt>
    <dgm:pt modelId="{4169A910-05D2-43E4-929B-5C792BE3A703}" type="parTrans" cxnId="{0ED978D2-1E5C-42E8-ADCE-DC564F521CA8}">
      <dgm:prSet/>
      <dgm:spPr/>
      <dgm:t>
        <a:bodyPr/>
        <a:lstStyle/>
        <a:p>
          <a:endParaRPr lang="en-US"/>
        </a:p>
      </dgm:t>
    </dgm:pt>
    <dgm:pt modelId="{1BEA0F04-6424-4659-9171-96F5107BFFAB}" type="sibTrans" cxnId="{0ED978D2-1E5C-42E8-ADCE-DC564F521CA8}">
      <dgm:prSet/>
      <dgm:spPr/>
      <dgm:t>
        <a:bodyPr/>
        <a:lstStyle/>
        <a:p>
          <a:endParaRPr lang="en-US"/>
        </a:p>
      </dgm:t>
    </dgm:pt>
    <dgm:pt modelId="{8FB49B1F-AB6B-48D6-82EA-853720036563}">
      <dgm:prSet phldrT="[Text]"/>
      <dgm:spPr/>
      <dgm:t>
        <a:bodyPr/>
        <a:lstStyle/>
        <a:p>
          <a:r>
            <a:rPr lang="en-US" dirty="0"/>
            <a:t>Value Proposition exchanges in ecosystem</a:t>
          </a:r>
        </a:p>
      </dgm:t>
    </dgm:pt>
    <dgm:pt modelId="{EE663AF3-3C28-4001-8BD3-A9BAC2CA945E}" type="parTrans" cxnId="{7B489FAB-2880-4EA5-BC20-B0DDB2D1E9D3}">
      <dgm:prSet/>
      <dgm:spPr/>
      <dgm:t>
        <a:bodyPr/>
        <a:lstStyle/>
        <a:p>
          <a:endParaRPr lang="en-US"/>
        </a:p>
      </dgm:t>
    </dgm:pt>
    <dgm:pt modelId="{C5B49807-5895-4B7F-A76A-32576E4ECCCE}" type="sibTrans" cxnId="{7B489FAB-2880-4EA5-BC20-B0DDB2D1E9D3}">
      <dgm:prSet/>
      <dgm:spPr/>
      <dgm:t>
        <a:bodyPr/>
        <a:lstStyle/>
        <a:p>
          <a:endParaRPr lang="en-US"/>
        </a:p>
      </dgm:t>
    </dgm:pt>
    <dgm:pt modelId="{F323D36B-91F2-4749-BFF8-2EB49C892B83}">
      <dgm:prSet phldrT="[Text]"/>
      <dgm:spPr/>
      <dgm:t>
        <a:bodyPr/>
        <a:lstStyle/>
        <a:p>
          <a:r>
            <a:rPr lang="en-US" dirty="0"/>
            <a:t>Cost &amp; revenue</a:t>
          </a:r>
        </a:p>
      </dgm:t>
    </dgm:pt>
    <dgm:pt modelId="{59FEBB81-A558-4CE5-8048-33E98C2E095A}" type="parTrans" cxnId="{E431F2BF-E329-42DF-B858-E65921A7B637}">
      <dgm:prSet/>
      <dgm:spPr/>
      <dgm:t>
        <a:bodyPr/>
        <a:lstStyle/>
        <a:p>
          <a:endParaRPr lang="en-US"/>
        </a:p>
      </dgm:t>
    </dgm:pt>
    <dgm:pt modelId="{C552D0B5-00B5-4F2F-940D-04E04948BC9F}" type="sibTrans" cxnId="{E431F2BF-E329-42DF-B858-E65921A7B637}">
      <dgm:prSet/>
      <dgm:spPr/>
      <dgm:t>
        <a:bodyPr/>
        <a:lstStyle/>
        <a:p>
          <a:endParaRPr lang="en-US"/>
        </a:p>
      </dgm:t>
    </dgm:pt>
    <dgm:pt modelId="{D02BE60B-68A7-4A01-8F65-407383DC03F6}">
      <dgm:prSet phldrT="[Text]"/>
      <dgm:spPr/>
      <dgm:t>
        <a:bodyPr/>
        <a:lstStyle/>
        <a:p>
          <a:r>
            <a:rPr lang="en-US" dirty="0"/>
            <a:t>Uniform concept of Value; values for all participants</a:t>
          </a:r>
        </a:p>
      </dgm:t>
    </dgm:pt>
    <dgm:pt modelId="{C97069DF-41B6-49DA-A081-4AEFD066763C}" type="parTrans" cxnId="{806ECEE9-5E70-4904-BEEA-40C0E2E017D4}">
      <dgm:prSet/>
      <dgm:spPr/>
      <dgm:t>
        <a:bodyPr/>
        <a:lstStyle/>
        <a:p>
          <a:endParaRPr lang="en-US"/>
        </a:p>
      </dgm:t>
    </dgm:pt>
    <dgm:pt modelId="{6C6D58C0-5C0E-4DAB-9F3A-B6E7293C8656}" type="sibTrans" cxnId="{806ECEE9-5E70-4904-BEEA-40C0E2E017D4}">
      <dgm:prSet/>
      <dgm:spPr/>
      <dgm:t>
        <a:bodyPr/>
        <a:lstStyle/>
        <a:p>
          <a:endParaRPr lang="en-US"/>
        </a:p>
      </dgm:t>
    </dgm:pt>
    <dgm:pt modelId="{C6372EB7-B263-4A54-A9B0-7DFBAE003832}">
      <dgm:prSet phldrT="[Text]"/>
      <dgm:spPr/>
      <dgm:t>
        <a:bodyPr/>
        <a:lstStyle/>
        <a:p>
          <a:r>
            <a:rPr lang="en-US" dirty="0"/>
            <a:t>Customer relationship</a:t>
          </a:r>
        </a:p>
      </dgm:t>
    </dgm:pt>
    <dgm:pt modelId="{A3D4BFCA-F886-438F-AE27-4A739B3A11D1}" type="parTrans" cxnId="{A454B8E5-E021-4C27-9AA4-433D724A2839}">
      <dgm:prSet/>
      <dgm:spPr/>
      <dgm:t>
        <a:bodyPr/>
        <a:lstStyle/>
        <a:p>
          <a:endParaRPr lang="en-US"/>
        </a:p>
      </dgm:t>
    </dgm:pt>
    <dgm:pt modelId="{480A8A9C-A164-41AA-A9A6-3E79D4A38295}" type="sibTrans" cxnId="{A454B8E5-E021-4C27-9AA4-433D724A2839}">
      <dgm:prSet/>
      <dgm:spPr/>
      <dgm:t>
        <a:bodyPr/>
        <a:lstStyle/>
        <a:p>
          <a:endParaRPr lang="en-US"/>
        </a:p>
      </dgm:t>
    </dgm:pt>
    <dgm:pt modelId="{9D5BE807-7C90-4525-A6A4-B8B05E219249}">
      <dgm:prSet phldrT="[Text]"/>
      <dgm:spPr/>
      <dgm:t>
        <a:bodyPr/>
        <a:lstStyle/>
        <a:p>
          <a:r>
            <a:rPr lang="en-US" dirty="0"/>
            <a:t>Structured relationships between all participants in ecosystem</a:t>
          </a:r>
        </a:p>
      </dgm:t>
    </dgm:pt>
    <dgm:pt modelId="{AC35EDF8-1CF0-44A9-87F5-601C1D1D2225}" type="parTrans" cxnId="{150C2545-89B9-4D18-8B0F-9899FCC6C985}">
      <dgm:prSet/>
      <dgm:spPr/>
      <dgm:t>
        <a:bodyPr/>
        <a:lstStyle/>
        <a:p>
          <a:endParaRPr lang="en-US"/>
        </a:p>
      </dgm:t>
    </dgm:pt>
    <dgm:pt modelId="{5FB39B81-5FEA-46B8-962E-B6F75D30BBE3}" type="sibTrans" cxnId="{150C2545-89B9-4D18-8B0F-9899FCC6C985}">
      <dgm:prSet/>
      <dgm:spPr/>
      <dgm:t>
        <a:bodyPr/>
        <a:lstStyle/>
        <a:p>
          <a:endParaRPr lang="en-US"/>
        </a:p>
      </dgm:t>
    </dgm:pt>
    <dgm:pt modelId="{38623A8B-A268-46C3-95E4-1E91DB9E6D6A}">
      <dgm:prSet phldrT="[Text]"/>
      <dgm:spPr/>
      <dgm:t>
        <a:bodyPr/>
        <a:lstStyle/>
        <a:p>
          <a:r>
            <a:rPr lang="en-US" dirty="0"/>
            <a:t>Channel: Resource or Partner ?</a:t>
          </a:r>
        </a:p>
      </dgm:t>
    </dgm:pt>
    <dgm:pt modelId="{F939285D-B596-44CF-BD74-132BB8C8A644}" type="parTrans" cxnId="{B4BF276C-0089-4012-9700-F660B3FB3B7C}">
      <dgm:prSet/>
      <dgm:spPr/>
      <dgm:t>
        <a:bodyPr/>
        <a:lstStyle/>
        <a:p>
          <a:endParaRPr lang="en-US"/>
        </a:p>
      </dgm:t>
    </dgm:pt>
    <dgm:pt modelId="{F788A607-1FBE-421C-841B-088C8DF486D4}" type="sibTrans" cxnId="{B4BF276C-0089-4012-9700-F660B3FB3B7C}">
      <dgm:prSet/>
      <dgm:spPr/>
      <dgm:t>
        <a:bodyPr/>
        <a:lstStyle/>
        <a:p>
          <a:endParaRPr lang="en-US"/>
        </a:p>
      </dgm:t>
    </dgm:pt>
    <dgm:pt modelId="{CE439AE9-E30E-48E9-B510-607377FCE071}">
      <dgm:prSet phldrT="[Text]"/>
      <dgm:spPr/>
      <dgm:t>
        <a:bodyPr/>
        <a:lstStyle/>
        <a:p>
          <a:r>
            <a:rPr lang="en-US" dirty="0"/>
            <a:t>No ambiguities</a:t>
          </a:r>
        </a:p>
      </dgm:t>
    </dgm:pt>
    <dgm:pt modelId="{FD0337F7-9A02-4D32-8367-1839962E896F}" type="parTrans" cxnId="{A964B7B7-7BB9-4F99-B434-7BB4E8E6C314}">
      <dgm:prSet/>
      <dgm:spPr/>
      <dgm:t>
        <a:bodyPr/>
        <a:lstStyle/>
        <a:p>
          <a:endParaRPr lang="en-US"/>
        </a:p>
      </dgm:t>
    </dgm:pt>
    <dgm:pt modelId="{CAE4BF91-3528-4814-BB6A-646AC2353293}" type="sibTrans" cxnId="{A964B7B7-7BB9-4F99-B434-7BB4E8E6C314}">
      <dgm:prSet/>
      <dgm:spPr/>
      <dgm:t>
        <a:bodyPr/>
        <a:lstStyle/>
        <a:p>
          <a:endParaRPr lang="en-US"/>
        </a:p>
      </dgm:t>
    </dgm:pt>
    <dgm:pt modelId="{09822FB4-049D-4C61-975F-80C79138B064}">
      <dgm:prSet phldrT="[Text]"/>
      <dgm:spPr/>
      <dgm:t>
        <a:bodyPr/>
        <a:lstStyle/>
        <a:p>
          <a:r>
            <a:rPr lang="en-US" dirty="0"/>
            <a:t>Single BM</a:t>
          </a:r>
        </a:p>
      </dgm:t>
    </dgm:pt>
    <dgm:pt modelId="{D5422C91-0EB0-4A18-BA5B-185FAE92B87C}" type="parTrans" cxnId="{9C198EE3-8D35-438E-9C33-D0E3B80057C0}">
      <dgm:prSet/>
      <dgm:spPr/>
      <dgm:t>
        <a:bodyPr/>
        <a:lstStyle/>
        <a:p>
          <a:endParaRPr lang="en-US"/>
        </a:p>
      </dgm:t>
    </dgm:pt>
    <dgm:pt modelId="{FB90E7BD-1B49-452D-81F1-6EF2F9F260BA}" type="sibTrans" cxnId="{9C198EE3-8D35-438E-9C33-D0E3B80057C0}">
      <dgm:prSet/>
      <dgm:spPr/>
      <dgm:t>
        <a:bodyPr/>
        <a:lstStyle/>
        <a:p>
          <a:endParaRPr lang="en-US"/>
        </a:p>
      </dgm:t>
    </dgm:pt>
    <dgm:pt modelId="{AFB56047-0D44-4E54-BB2C-52AC572169D8}">
      <dgm:prSet phldrT="[Text]"/>
      <dgm:spPr/>
      <dgm:t>
        <a:bodyPr/>
        <a:lstStyle/>
        <a:p>
          <a:r>
            <a:rPr lang="en-US" dirty="0"/>
            <a:t>Ecosystem of interrelated BMs</a:t>
          </a:r>
        </a:p>
      </dgm:t>
    </dgm:pt>
    <dgm:pt modelId="{37A540CC-2D16-49F9-BF45-C86B64CBAB1C}" type="parTrans" cxnId="{0B1E41C5-9683-4E40-BA59-038ABB89774F}">
      <dgm:prSet/>
      <dgm:spPr/>
      <dgm:t>
        <a:bodyPr/>
        <a:lstStyle/>
        <a:p>
          <a:endParaRPr lang="en-US"/>
        </a:p>
      </dgm:t>
    </dgm:pt>
    <dgm:pt modelId="{4C3FA2CC-59ED-4849-A342-BCF28FC2D133}" type="sibTrans" cxnId="{0B1E41C5-9683-4E40-BA59-038ABB89774F}">
      <dgm:prSet/>
      <dgm:spPr/>
      <dgm:t>
        <a:bodyPr/>
        <a:lstStyle/>
        <a:p>
          <a:endParaRPr lang="en-US"/>
        </a:p>
      </dgm:t>
    </dgm:pt>
    <dgm:pt modelId="{D270C757-B259-4026-B785-C6F355FDDDA5}" type="pres">
      <dgm:prSet presAssocID="{7EBD2E7A-19F9-4CE8-97D0-B39AD59BC982}" presName="layout" presStyleCnt="0">
        <dgm:presLayoutVars>
          <dgm:chMax/>
          <dgm:chPref/>
          <dgm:dir/>
          <dgm:resizeHandles/>
        </dgm:presLayoutVars>
      </dgm:prSet>
      <dgm:spPr/>
    </dgm:pt>
    <dgm:pt modelId="{13E22020-3248-481E-BE3A-69D845AA7D0F}" type="pres">
      <dgm:prSet presAssocID="{A730171E-E6C4-480D-8D61-5EF32DF05D6E}" presName="root" presStyleCnt="0">
        <dgm:presLayoutVars>
          <dgm:chMax/>
          <dgm:chPref/>
        </dgm:presLayoutVars>
      </dgm:prSet>
      <dgm:spPr/>
    </dgm:pt>
    <dgm:pt modelId="{EAC6105B-7F5B-46C4-BE87-6C3FCF6D9F17}" type="pres">
      <dgm:prSet presAssocID="{A730171E-E6C4-480D-8D61-5EF32DF05D6E}" presName="rootComposite" presStyleCnt="0">
        <dgm:presLayoutVars/>
      </dgm:prSet>
      <dgm:spPr/>
    </dgm:pt>
    <dgm:pt modelId="{341BE716-64ED-4085-8310-5450D2E7EB8D}" type="pres">
      <dgm:prSet presAssocID="{A730171E-E6C4-480D-8D61-5EF32DF05D6E}" presName="ParentAccent" presStyleLbl="alignNode1" presStyleIdx="0" presStyleCnt="2"/>
      <dgm:spPr/>
    </dgm:pt>
    <dgm:pt modelId="{DE42BA53-7F74-4C59-9F98-B11C28B56FCB}" type="pres">
      <dgm:prSet presAssocID="{A730171E-E6C4-480D-8D61-5EF32DF05D6E}" presName="ParentSmallAccent" presStyleLbl="fgAcc1" presStyleIdx="0" presStyleCnt="2"/>
      <dgm:spPr/>
    </dgm:pt>
    <dgm:pt modelId="{4C3638A5-D6CD-4A12-BFD8-A628E299F725}" type="pres">
      <dgm:prSet presAssocID="{A730171E-E6C4-480D-8D61-5EF32DF05D6E}" presName="Parent" presStyleLbl="revTx" presStyleIdx="0" presStyleCnt="16">
        <dgm:presLayoutVars>
          <dgm:chMax/>
          <dgm:chPref val="4"/>
          <dgm:bulletEnabled val="1"/>
        </dgm:presLayoutVars>
      </dgm:prSet>
      <dgm:spPr/>
    </dgm:pt>
    <dgm:pt modelId="{59DB21B7-3AAC-4D53-9619-6A1E2D294588}" type="pres">
      <dgm:prSet presAssocID="{A730171E-E6C4-480D-8D61-5EF32DF05D6E}" presName="childShape" presStyleCnt="0">
        <dgm:presLayoutVars>
          <dgm:chMax val="0"/>
          <dgm:chPref val="0"/>
        </dgm:presLayoutVars>
      </dgm:prSet>
      <dgm:spPr/>
    </dgm:pt>
    <dgm:pt modelId="{77EAC04B-CAB4-4783-B69C-1C3E4616A1E4}" type="pres">
      <dgm:prSet presAssocID="{7BA19246-FAA2-4F58-9BD2-AC39C26EF5B6}" presName="childComposite" presStyleCnt="0">
        <dgm:presLayoutVars>
          <dgm:chMax val="0"/>
          <dgm:chPref val="0"/>
        </dgm:presLayoutVars>
      </dgm:prSet>
      <dgm:spPr/>
    </dgm:pt>
    <dgm:pt modelId="{C499F9B7-5B42-4FA1-90B8-BBC9BD57BE96}" type="pres">
      <dgm:prSet presAssocID="{7BA19246-FAA2-4F58-9BD2-AC39C26EF5B6}" presName="ChildAccent" presStyleLbl="solidFgAcc1" presStyleIdx="0" presStyleCnt="14"/>
      <dgm:spPr/>
    </dgm:pt>
    <dgm:pt modelId="{551FCA08-D093-4CEC-9B58-49A88E15B4AA}" type="pres">
      <dgm:prSet presAssocID="{7BA19246-FAA2-4F58-9BD2-AC39C26EF5B6}" presName="Child" presStyleLbl="revTx" presStyleIdx="1" presStyleCnt="16">
        <dgm:presLayoutVars>
          <dgm:chMax val="0"/>
          <dgm:chPref val="0"/>
          <dgm:bulletEnabled val="1"/>
        </dgm:presLayoutVars>
      </dgm:prSet>
      <dgm:spPr/>
    </dgm:pt>
    <dgm:pt modelId="{6147A6DE-27E0-4C87-93C8-D36C0354CCDC}" type="pres">
      <dgm:prSet presAssocID="{09822FB4-049D-4C61-975F-80C79138B064}" presName="childComposite" presStyleCnt="0">
        <dgm:presLayoutVars>
          <dgm:chMax val="0"/>
          <dgm:chPref val="0"/>
        </dgm:presLayoutVars>
      </dgm:prSet>
      <dgm:spPr/>
    </dgm:pt>
    <dgm:pt modelId="{6B85615B-883D-4EFD-9B65-30738ABE4529}" type="pres">
      <dgm:prSet presAssocID="{09822FB4-049D-4C61-975F-80C79138B064}" presName="ChildAccent" presStyleLbl="solidFgAcc1" presStyleIdx="1" presStyleCnt="14"/>
      <dgm:spPr/>
    </dgm:pt>
    <dgm:pt modelId="{86E784CD-1BCA-4D6B-A719-9D0AD1FC43F3}" type="pres">
      <dgm:prSet presAssocID="{09822FB4-049D-4C61-975F-80C79138B064}" presName="Child" presStyleLbl="revTx" presStyleIdx="2" presStyleCnt="16">
        <dgm:presLayoutVars>
          <dgm:chMax val="0"/>
          <dgm:chPref val="0"/>
          <dgm:bulletEnabled val="1"/>
        </dgm:presLayoutVars>
      </dgm:prSet>
      <dgm:spPr/>
    </dgm:pt>
    <dgm:pt modelId="{B6DC2DAE-5DBF-444D-A194-72A1060A74C9}" type="pres">
      <dgm:prSet presAssocID="{4DD4A35C-AE59-4298-9D25-BCD141470E59}" presName="childComposite" presStyleCnt="0">
        <dgm:presLayoutVars>
          <dgm:chMax val="0"/>
          <dgm:chPref val="0"/>
        </dgm:presLayoutVars>
      </dgm:prSet>
      <dgm:spPr/>
    </dgm:pt>
    <dgm:pt modelId="{15C9DA45-95B8-489B-A3DD-83F157F02D8F}" type="pres">
      <dgm:prSet presAssocID="{4DD4A35C-AE59-4298-9D25-BCD141470E59}" presName="ChildAccent" presStyleLbl="solidFgAcc1" presStyleIdx="2" presStyleCnt="14"/>
      <dgm:spPr/>
    </dgm:pt>
    <dgm:pt modelId="{6E54761F-D9BE-4F57-B924-0E66DB530762}" type="pres">
      <dgm:prSet presAssocID="{4DD4A35C-AE59-4298-9D25-BCD141470E59}" presName="Child" presStyleLbl="revTx" presStyleIdx="3" presStyleCnt="16">
        <dgm:presLayoutVars>
          <dgm:chMax val="0"/>
          <dgm:chPref val="0"/>
          <dgm:bulletEnabled val="1"/>
        </dgm:presLayoutVars>
      </dgm:prSet>
      <dgm:spPr/>
    </dgm:pt>
    <dgm:pt modelId="{84F8177B-93C0-4A3B-B030-A4B98D0C0A9C}" type="pres">
      <dgm:prSet presAssocID="{C6372EB7-B263-4A54-A9B0-7DFBAE003832}" presName="childComposite" presStyleCnt="0">
        <dgm:presLayoutVars>
          <dgm:chMax val="0"/>
          <dgm:chPref val="0"/>
        </dgm:presLayoutVars>
      </dgm:prSet>
      <dgm:spPr/>
    </dgm:pt>
    <dgm:pt modelId="{1DC35941-7D92-4F7A-BDC5-5AEB398E422E}" type="pres">
      <dgm:prSet presAssocID="{C6372EB7-B263-4A54-A9B0-7DFBAE003832}" presName="ChildAccent" presStyleLbl="solidFgAcc1" presStyleIdx="3" presStyleCnt="14"/>
      <dgm:spPr/>
    </dgm:pt>
    <dgm:pt modelId="{858CABD2-0D57-4922-83BA-6327427692F0}" type="pres">
      <dgm:prSet presAssocID="{C6372EB7-B263-4A54-A9B0-7DFBAE003832}" presName="Child" presStyleLbl="revTx" presStyleIdx="4" presStyleCnt="16">
        <dgm:presLayoutVars>
          <dgm:chMax val="0"/>
          <dgm:chPref val="0"/>
          <dgm:bulletEnabled val="1"/>
        </dgm:presLayoutVars>
      </dgm:prSet>
      <dgm:spPr/>
    </dgm:pt>
    <dgm:pt modelId="{606E9E04-AB9E-4D58-9B63-A58F550E17D0}" type="pres">
      <dgm:prSet presAssocID="{69AB6948-702E-4DC2-A269-8BC46CBFE5E7}" presName="childComposite" presStyleCnt="0">
        <dgm:presLayoutVars>
          <dgm:chMax val="0"/>
          <dgm:chPref val="0"/>
        </dgm:presLayoutVars>
      </dgm:prSet>
      <dgm:spPr/>
    </dgm:pt>
    <dgm:pt modelId="{BB3265C2-53AC-4C17-8B87-0D88417A6143}" type="pres">
      <dgm:prSet presAssocID="{69AB6948-702E-4DC2-A269-8BC46CBFE5E7}" presName="ChildAccent" presStyleLbl="solidFgAcc1" presStyleIdx="4" presStyleCnt="14"/>
      <dgm:spPr/>
    </dgm:pt>
    <dgm:pt modelId="{1B248108-AB15-4D2E-A336-A2C3FC1F7ED5}" type="pres">
      <dgm:prSet presAssocID="{69AB6948-702E-4DC2-A269-8BC46CBFE5E7}" presName="Child" presStyleLbl="revTx" presStyleIdx="5" presStyleCnt="16">
        <dgm:presLayoutVars>
          <dgm:chMax val="0"/>
          <dgm:chPref val="0"/>
          <dgm:bulletEnabled val="1"/>
        </dgm:presLayoutVars>
      </dgm:prSet>
      <dgm:spPr/>
    </dgm:pt>
    <dgm:pt modelId="{D1D6DB70-1EC2-4831-9276-862273CE207D}" type="pres">
      <dgm:prSet presAssocID="{F323D36B-91F2-4749-BFF8-2EB49C892B83}" presName="childComposite" presStyleCnt="0">
        <dgm:presLayoutVars>
          <dgm:chMax val="0"/>
          <dgm:chPref val="0"/>
        </dgm:presLayoutVars>
      </dgm:prSet>
      <dgm:spPr/>
    </dgm:pt>
    <dgm:pt modelId="{F4B0BF76-9215-444A-AE76-BB23CBB68F0F}" type="pres">
      <dgm:prSet presAssocID="{F323D36B-91F2-4749-BFF8-2EB49C892B83}" presName="ChildAccent" presStyleLbl="solidFgAcc1" presStyleIdx="5" presStyleCnt="14"/>
      <dgm:spPr/>
    </dgm:pt>
    <dgm:pt modelId="{84338929-22CC-40A5-AF25-007E5BC7250E}" type="pres">
      <dgm:prSet presAssocID="{F323D36B-91F2-4749-BFF8-2EB49C892B83}" presName="Child" presStyleLbl="revTx" presStyleIdx="6" presStyleCnt="16">
        <dgm:presLayoutVars>
          <dgm:chMax val="0"/>
          <dgm:chPref val="0"/>
          <dgm:bulletEnabled val="1"/>
        </dgm:presLayoutVars>
      </dgm:prSet>
      <dgm:spPr/>
    </dgm:pt>
    <dgm:pt modelId="{44EB2F9D-0102-4E21-BA52-727E435DCFDE}" type="pres">
      <dgm:prSet presAssocID="{38623A8B-A268-46C3-95E4-1E91DB9E6D6A}" presName="childComposite" presStyleCnt="0">
        <dgm:presLayoutVars>
          <dgm:chMax val="0"/>
          <dgm:chPref val="0"/>
        </dgm:presLayoutVars>
      </dgm:prSet>
      <dgm:spPr/>
    </dgm:pt>
    <dgm:pt modelId="{ACC55EA9-5FE3-44B6-A7BB-9DC664C72640}" type="pres">
      <dgm:prSet presAssocID="{38623A8B-A268-46C3-95E4-1E91DB9E6D6A}" presName="ChildAccent" presStyleLbl="solidFgAcc1" presStyleIdx="6" presStyleCnt="14"/>
      <dgm:spPr/>
    </dgm:pt>
    <dgm:pt modelId="{3EDA1529-F114-473C-B3F3-73CD9F164F6C}" type="pres">
      <dgm:prSet presAssocID="{38623A8B-A268-46C3-95E4-1E91DB9E6D6A}" presName="Child" presStyleLbl="revTx" presStyleIdx="7" presStyleCnt="16">
        <dgm:presLayoutVars>
          <dgm:chMax val="0"/>
          <dgm:chPref val="0"/>
          <dgm:bulletEnabled val="1"/>
        </dgm:presLayoutVars>
      </dgm:prSet>
      <dgm:spPr/>
    </dgm:pt>
    <dgm:pt modelId="{0ECE0DC1-68BE-4F16-93A0-6BAC358D755F}" type="pres">
      <dgm:prSet presAssocID="{1FFD22B5-1912-4134-A4E9-5562439E76F8}" presName="root" presStyleCnt="0">
        <dgm:presLayoutVars>
          <dgm:chMax/>
          <dgm:chPref/>
        </dgm:presLayoutVars>
      </dgm:prSet>
      <dgm:spPr/>
    </dgm:pt>
    <dgm:pt modelId="{A65984CF-0E54-430B-B24D-C664DDEEDB50}" type="pres">
      <dgm:prSet presAssocID="{1FFD22B5-1912-4134-A4E9-5562439E76F8}" presName="rootComposite" presStyleCnt="0">
        <dgm:presLayoutVars/>
      </dgm:prSet>
      <dgm:spPr/>
    </dgm:pt>
    <dgm:pt modelId="{846178E5-3B71-419B-A2B5-4F8E7E4D15D6}" type="pres">
      <dgm:prSet presAssocID="{1FFD22B5-1912-4134-A4E9-5562439E76F8}" presName="ParentAccent" presStyleLbl="alignNode1" presStyleIdx="1" presStyleCnt="2"/>
      <dgm:spPr/>
    </dgm:pt>
    <dgm:pt modelId="{0A7F65CC-3A9A-4B03-8BD2-29CF86E1D45D}" type="pres">
      <dgm:prSet presAssocID="{1FFD22B5-1912-4134-A4E9-5562439E76F8}" presName="ParentSmallAccent" presStyleLbl="fgAcc1" presStyleIdx="1" presStyleCnt="2"/>
      <dgm:spPr/>
    </dgm:pt>
    <dgm:pt modelId="{5631285C-D4EA-44BB-BCDF-3EC7B524CF17}" type="pres">
      <dgm:prSet presAssocID="{1FFD22B5-1912-4134-A4E9-5562439E76F8}" presName="Parent" presStyleLbl="revTx" presStyleIdx="8" presStyleCnt="16">
        <dgm:presLayoutVars>
          <dgm:chMax/>
          <dgm:chPref val="4"/>
          <dgm:bulletEnabled val="1"/>
        </dgm:presLayoutVars>
      </dgm:prSet>
      <dgm:spPr/>
    </dgm:pt>
    <dgm:pt modelId="{424CAEA5-F5ED-451C-A87F-E9240101D65C}" type="pres">
      <dgm:prSet presAssocID="{1FFD22B5-1912-4134-A4E9-5562439E76F8}" presName="childShape" presStyleCnt="0">
        <dgm:presLayoutVars>
          <dgm:chMax val="0"/>
          <dgm:chPref val="0"/>
        </dgm:presLayoutVars>
      </dgm:prSet>
      <dgm:spPr/>
    </dgm:pt>
    <dgm:pt modelId="{9BB612B7-9896-473C-B3FE-B681B97D14D0}" type="pres">
      <dgm:prSet presAssocID="{89D62553-32B2-4E6D-8521-E2FEDBF5D34A}" presName="childComposite" presStyleCnt="0">
        <dgm:presLayoutVars>
          <dgm:chMax val="0"/>
          <dgm:chPref val="0"/>
        </dgm:presLayoutVars>
      </dgm:prSet>
      <dgm:spPr/>
    </dgm:pt>
    <dgm:pt modelId="{649C0A40-8BBB-4859-953A-B7C22764EF95}" type="pres">
      <dgm:prSet presAssocID="{89D62553-32B2-4E6D-8521-E2FEDBF5D34A}" presName="ChildAccent" presStyleLbl="solidFgAcc1" presStyleIdx="7" presStyleCnt="14"/>
      <dgm:spPr/>
    </dgm:pt>
    <dgm:pt modelId="{34BC249F-77AD-4F59-99BC-8DA5D52E4DFE}" type="pres">
      <dgm:prSet presAssocID="{89D62553-32B2-4E6D-8521-E2FEDBF5D34A}" presName="Child" presStyleLbl="revTx" presStyleIdx="9" presStyleCnt="16">
        <dgm:presLayoutVars>
          <dgm:chMax val="0"/>
          <dgm:chPref val="0"/>
          <dgm:bulletEnabled val="1"/>
        </dgm:presLayoutVars>
      </dgm:prSet>
      <dgm:spPr/>
    </dgm:pt>
    <dgm:pt modelId="{A40C0D51-A87C-40BE-B464-A33579504259}" type="pres">
      <dgm:prSet presAssocID="{AFB56047-0D44-4E54-BB2C-52AC572169D8}" presName="childComposite" presStyleCnt="0">
        <dgm:presLayoutVars>
          <dgm:chMax val="0"/>
          <dgm:chPref val="0"/>
        </dgm:presLayoutVars>
      </dgm:prSet>
      <dgm:spPr/>
    </dgm:pt>
    <dgm:pt modelId="{4270AC1D-3567-47C8-B007-A5CDED648A24}" type="pres">
      <dgm:prSet presAssocID="{AFB56047-0D44-4E54-BB2C-52AC572169D8}" presName="ChildAccent" presStyleLbl="solidFgAcc1" presStyleIdx="8" presStyleCnt="14"/>
      <dgm:spPr/>
    </dgm:pt>
    <dgm:pt modelId="{970CED9E-9D6A-4DAD-8683-12361804759D}" type="pres">
      <dgm:prSet presAssocID="{AFB56047-0D44-4E54-BB2C-52AC572169D8}" presName="Child" presStyleLbl="revTx" presStyleIdx="10" presStyleCnt="16">
        <dgm:presLayoutVars>
          <dgm:chMax val="0"/>
          <dgm:chPref val="0"/>
          <dgm:bulletEnabled val="1"/>
        </dgm:presLayoutVars>
      </dgm:prSet>
      <dgm:spPr/>
    </dgm:pt>
    <dgm:pt modelId="{008AC3BC-B61D-48C4-86D0-E27095FA72CD}" type="pres">
      <dgm:prSet presAssocID="{BEA328B8-6549-4825-83B6-CE060A3D09FE}" presName="childComposite" presStyleCnt="0">
        <dgm:presLayoutVars>
          <dgm:chMax val="0"/>
          <dgm:chPref val="0"/>
        </dgm:presLayoutVars>
      </dgm:prSet>
      <dgm:spPr/>
    </dgm:pt>
    <dgm:pt modelId="{9B4B4AC5-41FC-49EE-8CDF-2A3B2DC661B8}" type="pres">
      <dgm:prSet presAssocID="{BEA328B8-6549-4825-83B6-CE060A3D09FE}" presName="ChildAccent" presStyleLbl="solidFgAcc1" presStyleIdx="9" presStyleCnt="14"/>
      <dgm:spPr/>
    </dgm:pt>
    <dgm:pt modelId="{57293474-C82E-4855-8BEE-554B826F00F8}" type="pres">
      <dgm:prSet presAssocID="{BEA328B8-6549-4825-83B6-CE060A3D09FE}" presName="Child" presStyleLbl="revTx" presStyleIdx="11" presStyleCnt="16">
        <dgm:presLayoutVars>
          <dgm:chMax val="0"/>
          <dgm:chPref val="0"/>
          <dgm:bulletEnabled val="1"/>
        </dgm:presLayoutVars>
      </dgm:prSet>
      <dgm:spPr/>
    </dgm:pt>
    <dgm:pt modelId="{5C6C4003-C930-4196-8BDA-AB0C2CBDE2FF}" type="pres">
      <dgm:prSet presAssocID="{9D5BE807-7C90-4525-A6A4-B8B05E219249}" presName="childComposite" presStyleCnt="0">
        <dgm:presLayoutVars>
          <dgm:chMax val="0"/>
          <dgm:chPref val="0"/>
        </dgm:presLayoutVars>
      </dgm:prSet>
      <dgm:spPr/>
    </dgm:pt>
    <dgm:pt modelId="{82BDFBA2-9B9B-45A3-A084-E8EAB3807F03}" type="pres">
      <dgm:prSet presAssocID="{9D5BE807-7C90-4525-A6A4-B8B05E219249}" presName="ChildAccent" presStyleLbl="solidFgAcc1" presStyleIdx="10" presStyleCnt="14"/>
      <dgm:spPr/>
    </dgm:pt>
    <dgm:pt modelId="{2F09EBBE-D96A-464E-805B-B968607E6F20}" type="pres">
      <dgm:prSet presAssocID="{9D5BE807-7C90-4525-A6A4-B8B05E219249}" presName="Child" presStyleLbl="revTx" presStyleIdx="12" presStyleCnt="16">
        <dgm:presLayoutVars>
          <dgm:chMax val="0"/>
          <dgm:chPref val="0"/>
          <dgm:bulletEnabled val="1"/>
        </dgm:presLayoutVars>
      </dgm:prSet>
      <dgm:spPr/>
    </dgm:pt>
    <dgm:pt modelId="{DE14A4D3-8E87-4CE2-9FAA-F1AF6C054E2E}" type="pres">
      <dgm:prSet presAssocID="{8FB49B1F-AB6B-48D6-82EA-853720036563}" presName="childComposite" presStyleCnt="0">
        <dgm:presLayoutVars>
          <dgm:chMax val="0"/>
          <dgm:chPref val="0"/>
        </dgm:presLayoutVars>
      </dgm:prSet>
      <dgm:spPr/>
    </dgm:pt>
    <dgm:pt modelId="{C018C4D5-448C-4483-B555-9EDBA33BF106}" type="pres">
      <dgm:prSet presAssocID="{8FB49B1F-AB6B-48D6-82EA-853720036563}" presName="ChildAccent" presStyleLbl="solidFgAcc1" presStyleIdx="11" presStyleCnt="14"/>
      <dgm:spPr/>
    </dgm:pt>
    <dgm:pt modelId="{23814019-EE5E-4DEC-B655-B3E6368CA40B}" type="pres">
      <dgm:prSet presAssocID="{8FB49B1F-AB6B-48D6-82EA-853720036563}" presName="Child" presStyleLbl="revTx" presStyleIdx="13" presStyleCnt="16">
        <dgm:presLayoutVars>
          <dgm:chMax val="0"/>
          <dgm:chPref val="0"/>
          <dgm:bulletEnabled val="1"/>
        </dgm:presLayoutVars>
      </dgm:prSet>
      <dgm:spPr/>
    </dgm:pt>
    <dgm:pt modelId="{05E973C2-8BF9-4168-A530-841581552CD4}" type="pres">
      <dgm:prSet presAssocID="{D02BE60B-68A7-4A01-8F65-407383DC03F6}" presName="childComposite" presStyleCnt="0">
        <dgm:presLayoutVars>
          <dgm:chMax val="0"/>
          <dgm:chPref val="0"/>
        </dgm:presLayoutVars>
      </dgm:prSet>
      <dgm:spPr/>
    </dgm:pt>
    <dgm:pt modelId="{4A6EE85F-3DB0-4BA2-B0E0-B4A50037E91A}" type="pres">
      <dgm:prSet presAssocID="{D02BE60B-68A7-4A01-8F65-407383DC03F6}" presName="ChildAccent" presStyleLbl="solidFgAcc1" presStyleIdx="12" presStyleCnt="14"/>
      <dgm:spPr/>
    </dgm:pt>
    <dgm:pt modelId="{53B08AFD-25A4-46F3-B1DD-662D9A8A2D26}" type="pres">
      <dgm:prSet presAssocID="{D02BE60B-68A7-4A01-8F65-407383DC03F6}" presName="Child" presStyleLbl="revTx" presStyleIdx="14" presStyleCnt="16">
        <dgm:presLayoutVars>
          <dgm:chMax val="0"/>
          <dgm:chPref val="0"/>
          <dgm:bulletEnabled val="1"/>
        </dgm:presLayoutVars>
      </dgm:prSet>
      <dgm:spPr/>
    </dgm:pt>
    <dgm:pt modelId="{A6E843B2-402F-4F8C-A431-397CADDEFF90}" type="pres">
      <dgm:prSet presAssocID="{CE439AE9-E30E-48E9-B510-607377FCE071}" presName="childComposite" presStyleCnt="0">
        <dgm:presLayoutVars>
          <dgm:chMax val="0"/>
          <dgm:chPref val="0"/>
        </dgm:presLayoutVars>
      </dgm:prSet>
      <dgm:spPr/>
    </dgm:pt>
    <dgm:pt modelId="{AC8CE395-596E-40DE-8222-7AAB1EE975F2}" type="pres">
      <dgm:prSet presAssocID="{CE439AE9-E30E-48E9-B510-607377FCE071}" presName="ChildAccent" presStyleLbl="solidFgAcc1" presStyleIdx="13" presStyleCnt="14"/>
      <dgm:spPr/>
    </dgm:pt>
    <dgm:pt modelId="{B1FAE507-CEA3-4982-A826-004BBDEE9789}" type="pres">
      <dgm:prSet presAssocID="{CE439AE9-E30E-48E9-B510-607377FCE071}" presName="Child" presStyleLbl="revTx" presStyleIdx="15" presStyleCnt="16">
        <dgm:presLayoutVars>
          <dgm:chMax val="0"/>
          <dgm:chPref val="0"/>
          <dgm:bulletEnabled val="1"/>
        </dgm:presLayoutVars>
      </dgm:prSet>
      <dgm:spPr/>
    </dgm:pt>
  </dgm:ptLst>
  <dgm:cxnLst>
    <dgm:cxn modelId="{37283700-CFF3-43AE-90AE-2B75101987F8}" type="presOf" srcId="{9D5BE807-7C90-4525-A6A4-B8B05E219249}" destId="{2F09EBBE-D96A-464E-805B-B968607E6F20}" srcOrd="0" destOrd="0" presId="urn:microsoft.com/office/officeart/2008/layout/SquareAccentList"/>
    <dgm:cxn modelId="{AA5CF408-02CD-4A95-9D0C-88329D3947C5}" srcId="{A730171E-E6C4-480D-8D61-5EF32DF05D6E}" destId="{7BA19246-FAA2-4F58-9BD2-AC39C26EF5B6}" srcOrd="0" destOrd="0" parTransId="{545CA876-10B1-4300-9FF6-2FBF938B570F}" sibTransId="{25046A67-F0A8-406C-BBAC-5A8CAA5939A2}"/>
    <dgm:cxn modelId="{89D2B10D-AC88-402E-887E-D23871EEFB72}" type="presOf" srcId="{AFB56047-0D44-4E54-BB2C-52AC572169D8}" destId="{970CED9E-9D6A-4DAD-8683-12361804759D}" srcOrd="0" destOrd="0" presId="urn:microsoft.com/office/officeart/2008/layout/SquareAccentList"/>
    <dgm:cxn modelId="{C0A82324-4E55-43EF-9E1B-6B9FE97DBB2A}" type="presOf" srcId="{F323D36B-91F2-4749-BFF8-2EB49C892B83}" destId="{84338929-22CC-40A5-AF25-007E5BC7250E}" srcOrd="0" destOrd="0" presId="urn:microsoft.com/office/officeart/2008/layout/SquareAccentList"/>
    <dgm:cxn modelId="{AA5D563B-79B1-46BA-BEDC-57400FC9074E}" type="presOf" srcId="{C6372EB7-B263-4A54-A9B0-7DFBAE003832}" destId="{858CABD2-0D57-4922-83BA-6327427692F0}" srcOrd="0" destOrd="0" presId="urn:microsoft.com/office/officeart/2008/layout/SquareAccentList"/>
    <dgm:cxn modelId="{150C2545-89B9-4D18-8B0F-9899FCC6C985}" srcId="{1FFD22B5-1912-4134-A4E9-5562439E76F8}" destId="{9D5BE807-7C90-4525-A6A4-B8B05E219249}" srcOrd="3" destOrd="0" parTransId="{AC35EDF8-1CF0-44A9-87F5-601C1D1D2225}" sibTransId="{5FB39B81-5FEA-46B8-962E-B6F75D30BBE3}"/>
    <dgm:cxn modelId="{0DF8D045-5FA7-4854-ADF5-116AA190CF14}" type="presOf" srcId="{69AB6948-702E-4DC2-A269-8BC46CBFE5E7}" destId="{1B248108-AB15-4D2E-A336-A2C3FC1F7ED5}" srcOrd="0" destOrd="0" presId="urn:microsoft.com/office/officeart/2008/layout/SquareAccentList"/>
    <dgm:cxn modelId="{7B953066-83C8-4E55-B333-209A966498E3}" type="presOf" srcId="{4DD4A35C-AE59-4298-9D25-BCD141470E59}" destId="{6E54761F-D9BE-4F57-B924-0E66DB530762}" srcOrd="0" destOrd="0" presId="urn:microsoft.com/office/officeart/2008/layout/SquareAccentList"/>
    <dgm:cxn modelId="{E5BC5467-78BD-4A82-8B0E-D1A2490D597A}" srcId="{7EBD2E7A-19F9-4CE8-97D0-B39AD59BC982}" destId="{A730171E-E6C4-480D-8D61-5EF32DF05D6E}" srcOrd="0" destOrd="0" parTransId="{03C1C00F-B607-402D-8E0C-30D0741A6236}" sibTransId="{41607D0F-2858-4A12-BFF5-70536432BE2A}"/>
    <dgm:cxn modelId="{36A2BE68-11CC-4205-8607-D382E8BD5867}" type="presOf" srcId="{A730171E-E6C4-480D-8D61-5EF32DF05D6E}" destId="{4C3638A5-D6CD-4A12-BFD8-A628E299F725}" srcOrd="0" destOrd="0" presId="urn:microsoft.com/office/officeart/2008/layout/SquareAccentList"/>
    <dgm:cxn modelId="{B4BF276C-0089-4012-9700-F660B3FB3B7C}" srcId="{A730171E-E6C4-480D-8D61-5EF32DF05D6E}" destId="{38623A8B-A268-46C3-95E4-1E91DB9E6D6A}" srcOrd="6" destOrd="0" parTransId="{F939285D-B596-44CF-BD74-132BB8C8A644}" sibTransId="{F788A607-1FBE-421C-841B-088C8DF486D4}"/>
    <dgm:cxn modelId="{04ED7A6C-0ADE-4F95-BA73-4BD4B8E6CADF}" srcId="{1FFD22B5-1912-4134-A4E9-5562439E76F8}" destId="{BEA328B8-6549-4825-83B6-CE060A3D09FE}" srcOrd="2" destOrd="0" parTransId="{7794B1DD-8EFA-4E2F-B6D3-4FAB92BED1C1}" sibTransId="{08F560D3-291A-4412-8F0F-D411D2557C17}"/>
    <dgm:cxn modelId="{47BC3B6E-247D-4157-81F3-899324EC0FA9}" type="presOf" srcId="{BEA328B8-6549-4825-83B6-CE060A3D09FE}" destId="{57293474-C82E-4855-8BEE-554B826F00F8}" srcOrd="0" destOrd="0" presId="urn:microsoft.com/office/officeart/2008/layout/SquareAccentList"/>
    <dgm:cxn modelId="{700A0C70-9244-4548-8478-50DA8C5CAE56}" type="presOf" srcId="{89D62553-32B2-4E6D-8521-E2FEDBF5D34A}" destId="{34BC249F-77AD-4F59-99BC-8DA5D52E4DFE}" srcOrd="0" destOrd="0" presId="urn:microsoft.com/office/officeart/2008/layout/SquareAccentList"/>
    <dgm:cxn modelId="{CF66B68D-E02C-4445-8C49-0013ADAC82DE}" type="presOf" srcId="{09822FB4-049D-4C61-975F-80C79138B064}" destId="{86E784CD-1BCA-4D6B-A719-9D0AD1FC43F3}" srcOrd="0" destOrd="0" presId="urn:microsoft.com/office/officeart/2008/layout/SquareAccentList"/>
    <dgm:cxn modelId="{1317088E-F803-4009-9B1B-BFDA2AB3FDE1}" type="presOf" srcId="{8FB49B1F-AB6B-48D6-82EA-853720036563}" destId="{23814019-EE5E-4DEC-B655-B3E6368CA40B}" srcOrd="0" destOrd="0" presId="urn:microsoft.com/office/officeart/2008/layout/SquareAccentList"/>
    <dgm:cxn modelId="{7FD5498F-315F-4C33-A08E-42DAE51E4DDD}" type="presOf" srcId="{7EBD2E7A-19F9-4CE8-97D0-B39AD59BC982}" destId="{D270C757-B259-4026-B785-C6F355FDDDA5}" srcOrd="0" destOrd="0" presId="urn:microsoft.com/office/officeart/2008/layout/SquareAccentList"/>
    <dgm:cxn modelId="{51899A9A-3C13-4681-8291-C7E356EF1F93}" type="presOf" srcId="{7BA19246-FAA2-4F58-9BD2-AC39C26EF5B6}" destId="{551FCA08-D093-4CEC-9B58-49A88E15B4AA}" srcOrd="0" destOrd="0" presId="urn:microsoft.com/office/officeart/2008/layout/SquareAccentList"/>
    <dgm:cxn modelId="{7B489FAB-2880-4EA5-BC20-B0DDB2D1E9D3}" srcId="{1FFD22B5-1912-4134-A4E9-5562439E76F8}" destId="{8FB49B1F-AB6B-48D6-82EA-853720036563}" srcOrd="4" destOrd="0" parTransId="{EE663AF3-3C28-4001-8BD3-A9BAC2CA945E}" sibTransId="{C5B49807-5895-4B7F-A76A-32576E4ECCCE}"/>
    <dgm:cxn modelId="{A964B7B7-7BB9-4F99-B434-7BB4E8E6C314}" srcId="{1FFD22B5-1912-4134-A4E9-5562439E76F8}" destId="{CE439AE9-E30E-48E9-B510-607377FCE071}" srcOrd="6" destOrd="0" parTransId="{FD0337F7-9A02-4D32-8367-1839962E896F}" sibTransId="{CAE4BF91-3528-4814-BB6A-646AC2353293}"/>
    <dgm:cxn modelId="{E431F2BF-E329-42DF-B858-E65921A7B637}" srcId="{A730171E-E6C4-480D-8D61-5EF32DF05D6E}" destId="{F323D36B-91F2-4749-BFF8-2EB49C892B83}" srcOrd="5" destOrd="0" parTransId="{59FEBB81-A558-4CE5-8048-33E98C2E095A}" sibTransId="{C552D0B5-00B5-4F2F-940D-04E04948BC9F}"/>
    <dgm:cxn modelId="{0B1E41C5-9683-4E40-BA59-038ABB89774F}" srcId="{1FFD22B5-1912-4134-A4E9-5562439E76F8}" destId="{AFB56047-0D44-4E54-BB2C-52AC572169D8}" srcOrd="1" destOrd="0" parTransId="{37A540CC-2D16-49F9-BF45-C86B64CBAB1C}" sibTransId="{4C3FA2CC-59ED-4849-A342-BCF28FC2D133}"/>
    <dgm:cxn modelId="{542684CB-D866-4036-A2D5-86739DC413CD}" type="presOf" srcId="{D02BE60B-68A7-4A01-8F65-407383DC03F6}" destId="{53B08AFD-25A4-46F3-B1DD-662D9A8A2D26}" srcOrd="0" destOrd="0" presId="urn:microsoft.com/office/officeart/2008/layout/SquareAccentList"/>
    <dgm:cxn modelId="{0ED978D2-1E5C-42E8-ADCE-DC564F521CA8}" srcId="{A730171E-E6C4-480D-8D61-5EF32DF05D6E}" destId="{69AB6948-702E-4DC2-A269-8BC46CBFE5E7}" srcOrd="4" destOrd="0" parTransId="{4169A910-05D2-43E4-929B-5C792BE3A703}" sibTransId="{1BEA0F04-6424-4659-9171-96F5107BFFAB}"/>
    <dgm:cxn modelId="{CD193DDE-7B16-4FA1-8492-9BAA8D7E8F95}" type="presOf" srcId="{CE439AE9-E30E-48E9-B510-607377FCE071}" destId="{B1FAE507-CEA3-4982-A826-004BBDEE9789}" srcOrd="0" destOrd="0" presId="urn:microsoft.com/office/officeart/2008/layout/SquareAccentList"/>
    <dgm:cxn modelId="{9C198EE3-8D35-438E-9C33-D0E3B80057C0}" srcId="{A730171E-E6C4-480D-8D61-5EF32DF05D6E}" destId="{09822FB4-049D-4C61-975F-80C79138B064}" srcOrd="1" destOrd="0" parTransId="{D5422C91-0EB0-4A18-BA5B-185FAE92B87C}" sibTransId="{FB90E7BD-1B49-452D-81F1-6EF2F9F260BA}"/>
    <dgm:cxn modelId="{A454B8E5-E021-4C27-9AA4-433D724A2839}" srcId="{A730171E-E6C4-480D-8D61-5EF32DF05D6E}" destId="{C6372EB7-B263-4A54-A9B0-7DFBAE003832}" srcOrd="3" destOrd="0" parTransId="{A3D4BFCA-F886-438F-AE27-4A739B3A11D1}" sibTransId="{480A8A9C-A164-41AA-A9A6-3E79D4A38295}"/>
    <dgm:cxn modelId="{FD9187E8-D817-4DCF-95A3-69329A2A76F7}" srcId="{1FFD22B5-1912-4134-A4E9-5562439E76F8}" destId="{89D62553-32B2-4E6D-8521-E2FEDBF5D34A}" srcOrd="0" destOrd="0" parTransId="{637347F7-76F7-48D0-864A-AF003AB28DAC}" sibTransId="{D5A0FFE4-BA85-42AF-9584-BAAF146D60F0}"/>
    <dgm:cxn modelId="{10DC17E9-9B3B-4B03-8B59-2FD132EA2AFB}" type="presOf" srcId="{1FFD22B5-1912-4134-A4E9-5562439E76F8}" destId="{5631285C-D4EA-44BB-BCDF-3EC7B524CF17}" srcOrd="0" destOrd="0" presId="urn:microsoft.com/office/officeart/2008/layout/SquareAccentList"/>
    <dgm:cxn modelId="{806ECEE9-5E70-4904-BEEA-40C0E2E017D4}" srcId="{1FFD22B5-1912-4134-A4E9-5562439E76F8}" destId="{D02BE60B-68A7-4A01-8F65-407383DC03F6}" srcOrd="5" destOrd="0" parTransId="{C97069DF-41B6-49DA-A081-4AEFD066763C}" sibTransId="{6C6D58C0-5C0E-4DAB-9F3A-B6E7293C8656}"/>
    <dgm:cxn modelId="{7AFEE2F7-3ABD-4DD0-9F3A-FC05A15B3B99}" srcId="{7EBD2E7A-19F9-4CE8-97D0-B39AD59BC982}" destId="{1FFD22B5-1912-4134-A4E9-5562439E76F8}" srcOrd="1" destOrd="0" parTransId="{AB431FFE-22B7-4599-BB0B-13064DD2B01A}" sibTransId="{4046F979-5EC0-4A3E-AA54-760FF333E2A2}"/>
    <dgm:cxn modelId="{CC1F02FC-CA69-4F0A-B13C-0B90E04A99F6}" srcId="{A730171E-E6C4-480D-8D61-5EF32DF05D6E}" destId="{4DD4A35C-AE59-4298-9D25-BCD141470E59}" srcOrd="2" destOrd="0" parTransId="{CD4359FA-FDFB-42F4-A2DE-771B07170F4F}" sibTransId="{9740E86B-9651-441A-884D-65A0D9141D0E}"/>
    <dgm:cxn modelId="{86086CFD-E58A-4817-A92F-9FC15C6ABFB8}" type="presOf" srcId="{38623A8B-A268-46C3-95E4-1E91DB9E6D6A}" destId="{3EDA1529-F114-473C-B3F3-73CD9F164F6C}" srcOrd="0" destOrd="0" presId="urn:microsoft.com/office/officeart/2008/layout/SquareAccentList"/>
    <dgm:cxn modelId="{5BB1FFA9-8BB5-448B-8234-417945681907}" type="presParOf" srcId="{D270C757-B259-4026-B785-C6F355FDDDA5}" destId="{13E22020-3248-481E-BE3A-69D845AA7D0F}" srcOrd="0" destOrd="0" presId="urn:microsoft.com/office/officeart/2008/layout/SquareAccentList"/>
    <dgm:cxn modelId="{F0FD31C6-38C0-4366-AC54-B7B291C5E421}" type="presParOf" srcId="{13E22020-3248-481E-BE3A-69D845AA7D0F}" destId="{EAC6105B-7F5B-46C4-BE87-6C3FCF6D9F17}" srcOrd="0" destOrd="0" presId="urn:microsoft.com/office/officeart/2008/layout/SquareAccentList"/>
    <dgm:cxn modelId="{3615396A-6051-4142-99AE-ED122266C99E}" type="presParOf" srcId="{EAC6105B-7F5B-46C4-BE87-6C3FCF6D9F17}" destId="{341BE716-64ED-4085-8310-5450D2E7EB8D}" srcOrd="0" destOrd="0" presId="urn:microsoft.com/office/officeart/2008/layout/SquareAccentList"/>
    <dgm:cxn modelId="{B0389ECA-0B12-469A-B473-DDB4392E47B5}" type="presParOf" srcId="{EAC6105B-7F5B-46C4-BE87-6C3FCF6D9F17}" destId="{DE42BA53-7F74-4C59-9F98-B11C28B56FCB}" srcOrd="1" destOrd="0" presId="urn:microsoft.com/office/officeart/2008/layout/SquareAccentList"/>
    <dgm:cxn modelId="{909F84A9-433C-4DF9-A260-5FC37D8ADE70}" type="presParOf" srcId="{EAC6105B-7F5B-46C4-BE87-6C3FCF6D9F17}" destId="{4C3638A5-D6CD-4A12-BFD8-A628E299F725}" srcOrd="2" destOrd="0" presId="urn:microsoft.com/office/officeart/2008/layout/SquareAccentList"/>
    <dgm:cxn modelId="{16EFDB87-AD1A-4D00-A65E-3D4186D034F8}" type="presParOf" srcId="{13E22020-3248-481E-BE3A-69D845AA7D0F}" destId="{59DB21B7-3AAC-4D53-9619-6A1E2D294588}" srcOrd="1" destOrd="0" presId="urn:microsoft.com/office/officeart/2008/layout/SquareAccentList"/>
    <dgm:cxn modelId="{9445CA03-2ABD-416D-9563-2432520D4FBC}" type="presParOf" srcId="{59DB21B7-3AAC-4D53-9619-6A1E2D294588}" destId="{77EAC04B-CAB4-4783-B69C-1C3E4616A1E4}" srcOrd="0" destOrd="0" presId="urn:microsoft.com/office/officeart/2008/layout/SquareAccentList"/>
    <dgm:cxn modelId="{13BFF7D6-9238-4AA9-BA3B-D5B3B9D5A3E1}" type="presParOf" srcId="{77EAC04B-CAB4-4783-B69C-1C3E4616A1E4}" destId="{C499F9B7-5B42-4FA1-90B8-BBC9BD57BE96}" srcOrd="0" destOrd="0" presId="urn:microsoft.com/office/officeart/2008/layout/SquareAccentList"/>
    <dgm:cxn modelId="{9E1D1E1B-31C0-44C2-851B-CF27E9E3730F}" type="presParOf" srcId="{77EAC04B-CAB4-4783-B69C-1C3E4616A1E4}" destId="{551FCA08-D093-4CEC-9B58-49A88E15B4AA}" srcOrd="1" destOrd="0" presId="urn:microsoft.com/office/officeart/2008/layout/SquareAccentList"/>
    <dgm:cxn modelId="{5C3FD61F-0C6E-4594-A8C1-464B476D8B21}" type="presParOf" srcId="{59DB21B7-3AAC-4D53-9619-6A1E2D294588}" destId="{6147A6DE-27E0-4C87-93C8-D36C0354CCDC}" srcOrd="1" destOrd="0" presId="urn:microsoft.com/office/officeart/2008/layout/SquareAccentList"/>
    <dgm:cxn modelId="{34085E6A-AC95-4C8D-AF8E-35AB80254CF0}" type="presParOf" srcId="{6147A6DE-27E0-4C87-93C8-D36C0354CCDC}" destId="{6B85615B-883D-4EFD-9B65-30738ABE4529}" srcOrd="0" destOrd="0" presId="urn:microsoft.com/office/officeart/2008/layout/SquareAccentList"/>
    <dgm:cxn modelId="{C288D1D3-D5D7-411B-9FA5-679128F4615D}" type="presParOf" srcId="{6147A6DE-27E0-4C87-93C8-D36C0354CCDC}" destId="{86E784CD-1BCA-4D6B-A719-9D0AD1FC43F3}" srcOrd="1" destOrd="0" presId="urn:microsoft.com/office/officeart/2008/layout/SquareAccentList"/>
    <dgm:cxn modelId="{F3C96E2F-A301-4B91-994A-96CB3E1558D5}" type="presParOf" srcId="{59DB21B7-3AAC-4D53-9619-6A1E2D294588}" destId="{B6DC2DAE-5DBF-444D-A194-72A1060A74C9}" srcOrd="2" destOrd="0" presId="urn:microsoft.com/office/officeart/2008/layout/SquareAccentList"/>
    <dgm:cxn modelId="{740F3C27-9BA6-4668-A8F3-55C75DDFFF2E}" type="presParOf" srcId="{B6DC2DAE-5DBF-444D-A194-72A1060A74C9}" destId="{15C9DA45-95B8-489B-A3DD-83F157F02D8F}" srcOrd="0" destOrd="0" presId="urn:microsoft.com/office/officeart/2008/layout/SquareAccentList"/>
    <dgm:cxn modelId="{6BFAF7AD-63F2-4F10-A458-B84ED233A310}" type="presParOf" srcId="{B6DC2DAE-5DBF-444D-A194-72A1060A74C9}" destId="{6E54761F-D9BE-4F57-B924-0E66DB530762}" srcOrd="1" destOrd="0" presId="urn:microsoft.com/office/officeart/2008/layout/SquareAccentList"/>
    <dgm:cxn modelId="{44D99AA7-57AE-471F-9732-E3D89BE0CED2}" type="presParOf" srcId="{59DB21B7-3AAC-4D53-9619-6A1E2D294588}" destId="{84F8177B-93C0-4A3B-B030-A4B98D0C0A9C}" srcOrd="3" destOrd="0" presId="urn:microsoft.com/office/officeart/2008/layout/SquareAccentList"/>
    <dgm:cxn modelId="{978346CA-2490-4DD0-8A2A-3B900AF066C4}" type="presParOf" srcId="{84F8177B-93C0-4A3B-B030-A4B98D0C0A9C}" destId="{1DC35941-7D92-4F7A-BDC5-5AEB398E422E}" srcOrd="0" destOrd="0" presId="urn:microsoft.com/office/officeart/2008/layout/SquareAccentList"/>
    <dgm:cxn modelId="{D0D3CA1A-3DCD-4EC5-869F-BFCA5ABBC7E4}" type="presParOf" srcId="{84F8177B-93C0-4A3B-B030-A4B98D0C0A9C}" destId="{858CABD2-0D57-4922-83BA-6327427692F0}" srcOrd="1" destOrd="0" presId="urn:microsoft.com/office/officeart/2008/layout/SquareAccentList"/>
    <dgm:cxn modelId="{64941C0F-33AC-44E0-BFAE-6EE815CDDC0F}" type="presParOf" srcId="{59DB21B7-3AAC-4D53-9619-6A1E2D294588}" destId="{606E9E04-AB9E-4D58-9B63-A58F550E17D0}" srcOrd="4" destOrd="0" presId="urn:microsoft.com/office/officeart/2008/layout/SquareAccentList"/>
    <dgm:cxn modelId="{BC5ACAD5-5F1A-4255-A19F-52BED512F628}" type="presParOf" srcId="{606E9E04-AB9E-4D58-9B63-A58F550E17D0}" destId="{BB3265C2-53AC-4C17-8B87-0D88417A6143}" srcOrd="0" destOrd="0" presId="urn:microsoft.com/office/officeart/2008/layout/SquareAccentList"/>
    <dgm:cxn modelId="{744F0668-9F13-49B6-BAEF-1BFC9756F77B}" type="presParOf" srcId="{606E9E04-AB9E-4D58-9B63-A58F550E17D0}" destId="{1B248108-AB15-4D2E-A336-A2C3FC1F7ED5}" srcOrd="1" destOrd="0" presId="urn:microsoft.com/office/officeart/2008/layout/SquareAccentList"/>
    <dgm:cxn modelId="{046BD3EA-0594-45A7-8FC1-6A1C5BD6E988}" type="presParOf" srcId="{59DB21B7-3AAC-4D53-9619-6A1E2D294588}" destId="{D1D6DB70-1EC2-4831-9276-862273CE207D}" srcOrd="5" destOrd="0" presId="urn:microsoft.com/office/officeart/2008/layout/SquareAccentList"/>
    <dgm:cxn modelId="{D50365E6-C8A8-451A-8CDA-D71735D8AB61}" type="presParOf" srcId="{D1D6DB70-1EC2-4831-9276-862273CE207D}" destId="{F4B0BF76-9215-444A-AE76-BB23CBB68F0F}" srcOrd="0" destOrd="0" presId="urn:microsoft.com/office/officeart/2008/layout/SquareAccentList"/>
    <dgm:cxn modelId="{96888E80-AFC4-4C3E-962F-45A6EB153D34}" type="presParOf" srcId="{D1D6DB70-1EC2-4831-9276-862273CE207D}" destId="{84338929-22CC-40A5-AF25-007E5BC7250E}" srcOrd="1" destOrd="0" presId="urn:microsoft.com/office/officeart/2008/layout/SquareAccentList"/>
    <dgm:cxn modelId="{C473EE09-846F-4576-84FA-741E28F55B0C}" type="presParOf" srcId="{59DB21B7-3AAC-4D53-9619-6A1E2D294588}" destId="{44EB2F9D-0102-4E21-BA52-727E435DCFDE}" srcOrd="6" destOrd="0" presId="urn:microsoft.com/office/officeart/2008/layout/SquareAccentList"/>
    <dgm:cxn modelId="{8F8B786B-6454-40B2-95CD-0A659F06B3C4}" type="presParOf" srcId="{44EB2F9D-0102-4E21-BA52-727E435DCFDE}" destId="{ACC55EA9-5FE3-44B6-A7BB-9DC664C72640}" srcOrd="0" destOrd="0" presId="urn:microsoft.com/office/officeart/2008/layout/SquareAccentList"/>
    <dgm:cxn modelId="{6BB93713-2FA6-444F-845C-996C6716D3BF}" type="presParOf" srcId="{44EB2F9D-0102-4E21-BA52-727E435DCFDE}" destId="{3EDA1529-F114-473C-B3F3-73CD9F164F6C}" srcOrd="1" destOrd="0" presId="urn:microsoft.com/office/officeart/2008/layout/SquareAccentList"/>
    <dgm:cxn modelId="{2088E96C-EE9F-4073-8D79-DEEDE8121A96}" type="presParOf" srcId="{D270C757-B259-4026-B785-C6F355FDDDA5}" destId="{0ECE0DC1-68BE-4F16-93A0-6BAC358D755F}" srcOrd="1" destOrd="0" presId="urn:microsoft.com/office/officeart/2008/layout/SquareAccentList"/>
    <dgm:cxn modelId="{FB0379DC-59DD-466C-BC84-D6AA0980AE6F}" type="presParOf" srcId="{0ECE0DC1-68BE-4F16-93A0-6BAC358D755F}" destId="{A65984CF-0E54-430B-B24D-C664DDEEDB50}" srcOrd="0" destOrd="0" presId="urn:microsoft.com/office/officeart/2008/layout/SquareAccentList"/>
    <dgm:cxn modelId="{A3C4AD3F-F71D-4748-AEEB-03CA57661EB3}" type="presParOf" srcId="{A65984CF-0E54-430B-B24D-C664DDEEDB50}" destId="{846178E5-3B71-419B-A2B5-4F8E7E4D15D6}" srcOrd="0" destOrd="0" presId="urn:microsoft.com/office/officeart/2008/layout/SquareAccentList"/>
    <dgm:cxn modelId="{03CE6A5F-D13E-4652-83F5-7D131CB4EE03}" type="presParOf" srcId="{A65984CF-0E54-430B-B24D-C664DDEEDB50}" destId="{0A7F65CC-3A9A-4B03-8BD2-29CF86E1D45D}" srcOrd="1" destOrd="0" presId="urn:microsoft.com/office/officeart/2008/layout/SquareAccentList"/>
    <dgm:cxn modelId="{1BE9A389-38D0-4C0F-9478-377E345912DC}" type="presParOf" srcId="{A65984CF-0E54-430B-B24D-C664DDEEDB50}" destId="{5631285C-D4EA-44BB-BCDF-3EC7B524CF17}" srcOrd="2" destOrd="0" presId="urn:microsoft.com/office/officeart/2008/layout/SquareAccentList"/>
    <dgm:cxn modelId="{E6253C60-B1BF-4B52-B1F0-96F05CF47ECF}" type="presParOf" srcId="{0ECE0DC1-68BE-4F16-93A0-6BAC358D755F}" destId="{424CAEA5-F5ED-451C-A87F-E9240101D65C}" srcOrd="1" destOrd="0" presId="urn:microsoft.com/office/officeart/2008/layout/SquareAccentList"/>
    <dgm:cxn modelId="{077333A5-4FF7-4102-BEBE-C24AF634184C}" type="presParOf" srcId="{424CAEA5-F5ED-451C-A87F-E9240101D65C}" destId="{9BB612B7-9896-473C-B3FE-B681B97D14D0}" srcOrd="0" destOrd="0" presId="urn:microsoft.com/office/officeart/2008/layout/SquareAccentList"/>
    <dgm:cxn modelId="{B60505F5-6C8B-4FBD-86B0-BE0B54E329F3}" type="presParOf" srcId="{9BB612B7-9896-473C-B3FE-B681B97D14D0}" destId="{649C0A40-8BBB-4859-953A-B7C22764EF95}" srcOrd="0" destOrd="0" presId="urn:microsoft.com/office/officeart/2008/layout/SquareAccentList"/>
    <dgm:cxn modelId="{DCDE226E-7C02-4DF9-B7F8-4FB38B479C8F}" type="presParOf" srcId="{9BB612B7-9896-473C-B3FE-B681B97D14D0}" destId="{34BC249F-77AD-4F59-99BC-8DA5D52E4DFE}" srcOrd="1" destOrd="0" presId="urn:microsoft.com/office/officeart/2008/layout/SquareAccentList"/>
    <dgm:cxn modelId="{446ED7B9-4BBC-4E3F-BF92-AF48A61468EB}" type="presParOf" srcId="{424CAEA5-F5ED-451C-A87F-E9240101D65C}" destId="{A40C0D51-A87C-40BE-B464-A33579504259}" srcOrd="1" destOrd="0" presId="urn:microsoft.com/office/officeart/2008/layout/SquareAccentList"/>
    <dgm:cxn modelId="{A89499E7-F308-4C8E-B0E6-7DDD88621E0B}" type="presParOf" srcId="{A40C0D51-A87C-40BE-B464-A33579504259}" destId="{4270AC1D-3567-47C8-B007-A5CDED648A24}" srcOrd="0" destOrd="0" presId="urn:microsoft.com/office/officeart/2008/layout/SquareAccentList"/>
    <dgm:cxn modelId="{9506B320-3B03-42EE-9C3D-7FD6F8EC29B2}" type="presParOf" srcId="{A40C0D51-A87C-40BE-B464-A33579504259}" destId="{970CED9E-9D6A-4DAD-8683-12361804759D}" srcOrd="1" destOrd="0" presId="urn:microsoft.com/office/officeart/2008/layout/SquareAccentList"/>
    <dgm:cxn modelId="{1D025C8E-ADB8-40D3-9F64-C405D6C6CA0F}" type="presParOf" srcId="{424CAEA5-F5ED-451C-A87F-E9240101D65C}" destId="{008AC3BC-B61D-48C4-86D0-E27095FA72CD}" srcOrd="2" destOrd="0" presId="urn:microsoft.com/office/officeart/2008/layout/SquareAccentList"/>
    <dgm:cxn modelId="{42F4AE53-F6DA-444E-BC2C-E3428969F2A6}" type="presParOf" srcId="{008AC3BC-B61D-48C4-86D0-E27095FA72CD}" destId="{9B4B4AC5-41FC-49EE-8CDF-2A3B2DC661B8}" srcOrd="0" destOrd="0" presId="urn:microsoft.com/office/officeart/2008/layout/SquareAccentList"/>
    <dgm:cxn modelId="{B1FBFAEE-1ED1-4AD5-932C-C4E63897AED7}" type="presParOf" srcId="{008AC3BC-B61D-48C4-86D0-E27095FA72CD}" destId="{57293474-C82E-4855-8BEE-554B826F00F8}" srcOrd="1" destOrd="0" presId="urn:microsoft.com/office/officeart/2008/layout/SquareAccentList"/>
    <dgm:cxn modelId="{44D088B6-33A3-4D1A-B942-FF8BDC0DF53A}" type="presParOf" srcId="{424CAEA5-F5ED-451C-A87F-E9240101D65C}" destId="{5C6C4003-C930-4196-8BDA-AB0C2CBDE2FF}" srcOrd="3" destOrd="0" presId="urn:microsoft.com/office/officeart/2008/layout/SquareAccentList"/>
    <dgm:cxn modelId="{43D5D7AC-E822-4BF6-8B82-354DDF0C2F37}" type="presParOf" srcId="{5C6C4003-C930-4196-8BDA-AB0C2CBDE2FF}" destId="{82BDFBA2-9B9B-45A3-A084-E8EAB3807F03}" srcOrd="0" destOrd="0" presId="urn:microsoft.com/office/officeart/2008/layout/SquareAccentList"/>
    <dgm:cxn modelId="{767C6291-DDCD-4922-B720-CCA96D19ED68}" type="presParOf" srcId="{5C6C4003-C930-4196-8BDA-AB0C2CBDE2FF}" destId="{2F09EBBE-D96A-464E-805B-B968607E6F20}" srcOrd="1" destOrd="0" presId="urn:microsoft.com/office/officeart/2008/layout/SquareAccentList"/>
    <dgm:cxn modelId="{C3697C6B-EF1A-488B-B19F-01B56DAD8A21}" type="presParOf" srcId="{424CAEA5-F5ED-451C-A87F-E9240101D65C}" destId="{DE14A4D3-8E87-4CE2-9FAA-F1AF6C054E2E}" srcOrd="4" destOrd="0" presId="urn:microsoft.com/office/officeart/2008/layout/SquareAccentList"/>
    <dgm:cxn modelId="{819FD34B-B5AE-4119-ACD3-CD64355D3DFC}" type="presParOf" srcId="{DE14A4D3-8E87-4CE2-9FAA-F1AF6C054E2E}" destId="{C018C4D5-448C-4483-B555-9EDBA33BF106}" srcOrd="0" destOrd="0" presId="urn:microsoft.com/office/officeart/2008/layout/SquareAccentList"/>
    <dgm:cxn modelId="{1F6FCD25-CEE3-42D0-8057-4E4149AE6B70}" type="presParOf" srcId="{DE14A4D3-8E87-4CE2-9FAA-F1AF6C054E2E}" destId="{23814019-EE5E-4DEC-B655-B3E6368CA40B}" srcOrd="1" destOrd="0" presId="urn:microsoft.com/office/officeart/2008/layout/SquareAccentList"/>
    <dgm:cxn modelId="{013EC8DA-AD80-4F7C-A8B5-5359D183B77E}" type="presParOf" srcId="{424CAEA5-F5ED-451C-A87F-E9240101D65C}" destId="{05E973C2-8BF9-4168-A530-841581552CD4}" srcOrd="5" destOrd="0" presId="urn:microsoft.com/office/officeart/2008/layout/SquareAccentList"/>
    <dgm:cxn modelId="{0036B128-7546-4F44-A94D-5FB798B8DCE2}" type="presParOf" srcId="{05E973C2-8BF9-4168-A530-841581552CD4}" destId="{4A6EE85F-3DB0-4BA2-B0E0-B4A50037E91A}" srcOrd="0" destOrd="0" presId="urn:microsoft.com/office/officeart/2008/layout/SquareAccentList"/>
    <dgm:cxn modelId="{046DEE4D-F13C-4F49-8F62-8F424E447937}" type="presParOf" srcId="{05E973C2-8BF9-4168-A530-841581552CD4}" destId="{53B08AFD-25A4-46F3-B1DD-662D9A8A2D26}" srcOrd="1" destOrd="0" presId="urn:microsoft.com/office/officeart/2008/layout/SquareAccentList"/>
    <dgm:cxn modelId="{1070CB89-D2B7-42B4-B1F0-93CE3C315241}" type="presParOf" srcId="{424CAEA5-F5ED-451C-A87F-E9240101D65C}" destId="{A6E843B2-402F-4F8C-A431-397CADDEFF90}" srcOrd="6" destOrd="0" presId="urn:microsoft.com/office/officeart/2008/layout/SquareAccentList"/>
    <dgm:cxn modelId="{A7769DE5-2C02-4EB9-AE40-0D2AB6DA45DC}" type="presParOf" srcId="{A6E843B2-402F-4F8C-A431-397CADDEFF90}" destId="{AC8CE395-596E-40DE-8222-7AAB1EE975F2}" srcOrd="0" destOrd="0" presId="urn:microsoft.com/office/officeart/2008/layout/SquareAccentList"/>
    <dgm:cxn modelId="{FDFD21DB-0E59-4A52-BFDB-8AEB6F0DCF70}" type="presParOf" srcId="{A6E843B2-402F-4F8C-A431-397CADDEFF90}" destId="{B1FAE507-CEA3-4982-A826-004BBDEE9789}"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EC827E6-220F-493D-99DE-0080E6896D6A}" type="doc">
      <dgm:prSet loTypeId="urn:microsoft.com/office/officeart/2005/8/layout/hierarchy4" loCatId="list" qsTypeId="urn:microsoft.com/office/officeart/2005/8/quickstyle/simple1" qsCatId="simple" csTypeId="urn:microsoft.com/office/officeart/2005/8/colors/accent4_3" csCatId="accent4" phldr="1"/>
      <dgm:spPr/>
      <dgm:t>
        <a:bodyPr/>
        <a:lstStyle/>
        <a:p>
          <a:endParaRPr lang="de-DE"/>
        </a:p>
      </dgm:t>
    </dgm:pt>
    <dgm:pt modelId="{30FDA038-7AA9-4E8A-9A4D-72D4F5B3077F}">
      <dgm:prSet phldrT="[Text]"/>
      <dgm:spPr/>
      <dgm:t>
        <a:bodyPr/>
        <a:lstStyle/>
        <a:p>
          <a:r>
            <a:rPr lang="de-DE"/>
            <a:t>Strategic Model</a:t>
          </a:r>
        </a:p>
      </dgm:t>
    </dgm:pt>
    <dgm:pt modelId="{2CE658B5-48CE-4082-81E0-6187B7253574}" type="parTrans" cxnId="{D4EC6DA0-7FCE-45C9-AB5E-F7B18E206796}">
      <dgm:prSet/>
      <dgm:spPr/>
      <dgm:t>
        <a:bodyPr/>
        <a:lstStyle/>
        <a:p>
          <a:endParaRPr lang="de-DE"/>
        </a:p>
      </dgm:t>
    </dgm:pt>
    <dgm:pt modelId="{B367DE19-CAF1-4FDA-991D-C83F05CB7511}" type="sibTrans" cxnId="{D4EC6DA0-7FCE-45C9-AB5E-F7B18E206796}">
      <dgm:prSet/>
      <dgm:spPr/>
      <dgm:t>
        <a:bodyPr/>
        <a:lstStyle/>
        <a:p>
          <a:endParaRPr lang="de-DE"/>
        </a:p>
      </dgm:t>
    </dgm:pt>
    <dgm:pt modelId="{01945F93-CD95-44A5-8E45-EC5DF54C1A3B}">
      <dgm:prSet phldrT="[Text]"/>
      <dgm:spPr/>
      <dgm:t>
        <a:bodyPr/>
        <a:lstStyle/>
        <a:p>
          <a:r>
            <a:rPr lang="de-DE"/>
            <a:t>Operational Model</a:t>
          </a:r>
        </a:p>
      </dgm:t>
    </dgm:pt>
    <dgm:pt modelId="{CCAB5892-2FB5-4D8B-B611-12B2DBFC08CD}" type="parTrans" cxnId="{EEDD6C5E-EA15-40CB-B4A4-783AB761290A}">
      <dgm:prSet/>
      <dgm:spPr/>
      <dgm:t>
        <a:bodyPr/>
        <a:lstStyle/>
        <a:p>
          <a:endParaRPr lang="de-DE"/>
        </a:p>
      </dgm:t>
    </dgm:pt>
    <dgm:pt modelId="{68B068DD-B713-4801-95F1-64F27E91A992}" type="sibTrans" cxnId="{EEDD6C5E-EA15-40CB-B4A4-783AB761290A}">
      <dgm:prSet/>
      <dgm:spPr/>
      <dgm:t>
        <a:bodyPr/>
        <a:lstStyle/>
        <a:p>
          <a:endParaRPr lang="de-DE"/>
        </a:p>
      </dgm:t>
    </dgm:pt>
    <dgm:pt modelId="{778CDE7C-B4D0-4FD3-B2C7-A9425DC5108E}">
      <dgm:prSet phldrT="[Text]"/>
      <dgm:spPr/>
      <dgm:t>
        <a:bodyPr/>
        <a:lstStyle/>
        <a:p>
          <a:r>
            <a:rPr lang="de-DE"/>
            <a:t>Human Workflow</a:t>
          </a:r>
        </a:p>
      </dgm:t>
    </dgm:pt>
    <dgm:pt modelId="{50F8304A-286B-4955-8E95-0C73D366F0C3}" type="parTrans" cxnId="{8A3E2728-D954-4C56-BCE5-56A8F89250D0}">
      <dgm:prSet/>
      <dgm:spPr/>
      <dgm:t>
        <a:bodyPr/>
        <a:lstStyle/>
        <a:p>
          <a:endParaRPr lang="de-DE"/>
        </a:p>
      </dgm:t>
    </dgm:pt>
    <dgm:pt modelId="{D2CA54A1-A1CB-460F-B8EC-DD998D965B70}" type="sibTrans" cxnId="{8A3E2728-D954-4C56-BCE5-56A8F89250D0}">
      <dgm:prSet/>
      <dgm:spPr/>
      <dgm:t>
        <a:bodyPr/>
        <a:lstStyle/>
        <a:p>
          <a:endParaRPr lang="de-DE"/>
        </a:p>
      </dgm:t>
    </dgm:pt>
    <dgm:pt modelId="{F0160B20-506F-4196-AF0F-341CD03D23E3}">
      <dgm:prSet phldrT="[Text]"/>
      <dgm:spPr/>
      <dgm:t>
        <a:bodyPr/>
        <a:lstStyle/>
        <a:p>
          <a:r>
            <a:rPr lang="de-DE"/>
            <a:t>Technical Workflow</a:t>
          </a:r>
        </a:p>
      </dgm:t>
    </dgm:pt>
    <dgm:pt modelId="{8B3FAB06-66CD-41C7-8C61-E40B082EEC2D}" type="parTrans" cxnId="{010A623E-0FDB-471A-A4C4-B5FCD609DBF9}">
      <dgm:prSet/>
      <dgm:spPr/>
      <dgm:t>
        <a:bodyPr/>
        <a:lstStyle/>
        <a:p>
          <a:endParaRPr lang="de-DE"/>
        </a:p>
      </dgm:t>
    </dgm:pt>
    <dgm:pt modelId="{17733961-B364-42C4-AFF7-C12F5E6905A7}" type="sibTrans" cxnId="{010A623E-0FDB-471A-A4C4-B5FCD609DBF9}">
      <dgm:prSet/>
      <dgm:spPr/>
      <dgm:t>
        <a:bodyPr/>
        <a:lstStyle/>
        <a:p>
          <a:endParaRPr lang="de-DE"/>
        </a:p>
      </dgm:t>
    </dgm:pt>
    <dgm:pt modelId="{8C15718F-194A-4434-9F44-F163F73A803E}" type="pres">
      <dgm:prSet presAssocID="{AEC827E6-220F-493D-99DE-0080E6896D6A}" presName="Name0" presStyleCnt="0">
        <dgm:presLayoutVars>
          <dgm:chPref val="1"/>
          <dgm:dir/>
          <dgm:animOne val="branch"/>
          <dgm:animLvl val="lvl"/>
          <dgm:resizeHandles/>
        </dgm:presLayoutVars>
      </dgm:prSet>
      <dgm:spPr/>
    </dgm:pt>
    <dgm:pt modelId="{8FB6AA08-CA5E-42F8-A80C-FEE85BA04FED}" type="pres">
      <dgm:prSet presAssocID="{30FDA038-7AA9-4E8A-9A4D-72D4F5B3077F}" presName="vertOne" presStyleCnt="0"/>
      <dgm:spPr/>
    </dgm:pt>
    <dgm:pt modelId="{DCC62822-D83A-4B56-B86F-CEA968BE39AE}" type="pres">
      <dgm:prSet presAssocID="{30FDA038-7AA9-4E8A-9A4D-72D4F5B3077F}" presName="txOne" presStyleLbl="node0" presStyleIdx="0" presStyleCnt="1">
        <dgm:presLayoutVars>
          <dgm:chPref val="3"/>
        </dgm:presLayoutVars>
      </dgm:prSet>
      <dgm:spPr/>
    </dgm:pt>
    <dgm:pt modelId="{CCC19849-AB6E-42C6-876D-E3CE6303A00B}" type="pres">
      <dgm:prSet presAssocID="{30FDA038-7AA9-4E8A-9A4D-72D4F5B3077F}" presName="parTransOne" presStyleCnt="0"/>
      <dgm:spPr/>
    </dgm:pt>
    <dgm:pt modelId="{7D89F872-D4D6-451E-B1F0-25524F7F5949}" type="pres">
      <dgm:prSet presAssocID="{30FDA038-7AA9-4E8A-9A4D-72D4F5B3077F}" presName="horzOne" presStyleCnt="0"/>
      <dgm:spPr/>
    </dgm:pt>
    <dgm:pt modelId="{5E2DBD94-4AD7-407E-8865-0ACC6ED1BFF5}" type="pres">
      <dgm:prSet presAssocID="{01945F93-CD95-44A5-8E45-EC5DF54C1A3B}" presName="vertTwo" presStyleCnt="0"/>
      <dgm:spPr/>
    </dgm:pt>
    <dgm:pt modelId="{0AE748BC-7466-4085-8F35-EFA0360AB653}" type="pres">
      <dgm:prSet presAssocID="{01945F93-CD95-44A5-8E45-EC5DF54C1A3B}" presName="txTwo" presStyleLbl="node2" presStyleIdx="0" presStyleCnt="1">
        <dgm:presLayoutVars>
          <dgm:chPref val="3"/>
        </dgm:presLayoutVars>
      </dgm:prSet>
      <dgm:spPr/>
    </dgm:pt>
    <dgm:pt modelId="{2DC62F74-B03A-4B35-B421-3CBD5B320B18}" type="pres">
      <dgm:prSet presAssocID="{01945F93-CD95-44A5-8E45-EC5DF54C1A3B}" presName="parTransTwo" presStyleCnt="0"/>
      <dgm:spPr/>
    </dgm:pt>
    <dgm:pt modelId="{B2DE5829-33C8-4D38-968F-1BD486A8F6B6}" type="pres">
      <dgm:prSet presAssocID="{01945F93-CD95-44A5-8E45-EC5DF54C1A3B}" presName="horzTwo" presStyleCnt="0"/>
      <dgm:spPr/>
    </dgm:pt>
    <dgm:pt modelId="{B6A19AAD-DECD-4502-A21F-D4D7BDB06930}" type="pres">
      <dgm:prSet presAssocID="{778CDE7C-B4D0-4FD3-B2C7-A9425DC5108E}" presName="vertThree" presStyleCnt="0"/>
      <dgm:spPr/>
    </dgm:pt>
    <dgm:pt modelId="{6E08676E-34EF-4EB1-939C-FF9735878295}" type="pres">
      <dgm:prSet presAssocID="{778CDE7C-B4D0-4FD3-B2C7-A9425DC5108E}" presName="txThree" presStyleLbl="node3" presStyleIdx="0" presStyleCnt="2">
        <dgm:presLayoutVars>
          <dgm:chPref val="3"/>
        </dgm:presLayoutVars>
      </dgm:prSet>
      <dgm:spPr/>
    </dgm:pt>
    <dgm:pt modelId="{0E922717-13A1-44F9-852C-D0B68773FB1B}" type="pres">
      <dgm:prSet presAssocID="{778CDE7C-B4D0-4FD3-B2C7-A9425DC5108E}" presName="horzThree" presStyleCnt="0"/>
      <dgm:spPr/>
    </dgm:pt>
    <dgm:pt modelId="{F8369D6C-7129-42E8-B45B-BD90451425C9}" type="pres">
      <dgm:prSet presAssocID="{D2CA54A1-A1CB-460F-B8EC-DD998D965B70}" presName="sibSpaceThree" presStyleCnt="0"/>
      <dgm:spPr/>
    </dgm:pt>
    <dgm:pt modelId="{60FE026D-F9CD-4D00-A3C8-560740B6192D}" type="pres">
      <dgm:prSet presAssocID="{F0160B20-506F-4196-AF0F-341CD03D23E3}" presName="vertThree" presStyleCnt="0"/>
      <dgm:spPr/>
    </dgm:pt>
    <dgm:pt modelId="{C6A82980-61EC-471B-8150-4B7DAEB27912}" type="pres">
      <dgm:prSet presAssocID="{F0160B20-506F-4196-AF0F-341CD03D23E3}" presName="txThree" presStyleLbl="node3" presStyleIdx="1" presStyleCnt="2">
        <dgm:presLayoutVars>
          <dgm:chPref val="3"/>
        </dgm:presLayoutVars>
      </dgm:prSet>
      <dgm:spPr/>
    </dgm:pt>
    <dgm:pt modelId="{F5A08812-F691-495C-B821-C88D90D67FD9}" type="pres">
      <dgm:prSet presAssocID="{F0160B20-506F-4196-AF0F-341CD03D23E3}" presName="horzThree" presStyleCnt="0"/>
      <dgm:spPr/>
    </dgm:pt>
  </dgm:ptLst>
  <dgm:cxnLst>
    <dgm:cxn modelId="{2044C310-510D-42F4-8858-CE069651ED5A}" type="presOf" srcId="{30FDA038-7AA9-4E8A-9A4D-72D4F5B3077F}" destId="{DCC62822-D83A-4B56-B86F-CEA968BE39AE}" srcOrd="0" destOrd="0" presId="urn:microsoft.com/office/officeart/2005/8/layout/hierarchy4"/>
    <dgm:cxn modelId="{8A3E2728-D954-4C56-BCE5-56A8F89250D0}" srcId="{01945F93-CD95-44A5-8E45-EC5DF54C1A3B}" destId="{778CDE7C-B4D0-4FD3-B2C7-A9425DC5108E}" srcOrd="0" destOrd="0" parTransId="{50F8304A-286B-4955-8E95-0C73D366F0C3}" sibTransId="{D2CA54A1-A1CB-460F-B8EC-DD998D965B70}"/>
    <dgm:cxn modelId="{010A623E-0FDB-471A-A4C4-B5FCD609DBF9}" srcId="{01945F93-CD95-44A5-8E45-EC5DF54C1A3B}" destId="{F0160B20-506F-4196-AF0F-341CD03D23E3}" srcOrd="1" destOrd="0" parTransId="{8B3FAB06-66CD-41C7-8C61-E40B082EEC2D}" sibTransId="{17733961-B364-42C4-AFF7-C12F5E6905A7}"/>
    <dgm:cxn modelId="{A6EC985B-7C2E-42EE-9FF7-AFC03B037F72}" type="presOf" srcId="{778CDE7C-B4D0-4FD3-B2C7-A9425DC5108E}" destId="{6E08676E-34EF-4EB1-939C-FF9735878295}" srcOrd="0" destOrd="0" presId="urn:microsoft.com/office/officeart/2005/8/layout/hierarchy4"/>
    <dgm:cxn modelId="{EEDD6C5E-EA15-40CB-B4A4-783AB761290A}" srcId="{30FDA038-7AA9-4E8A-9A4D-72D4F5B3077F}" destId="{01945F93-CD95-44A5-8E45-EC5DF54C1A3B}" srcOrd="0" destOrd="0" parTransId="{CCAB5892-2FB5-4D8B-B611-12B2DBFC08CD}" sibTransId="{68B068DD-B713-4801-95F1-64F27E91A992}"/>
    <dgm:cxn modelId="{D4EC6DA0-7FCE-45C9-AB5E-F7B18E206796}" srcId="{AEC827E6-220F-493D-99DE-0080E6896D6A}" destId="{30FDA038-7AA9-4E8A-9A4D-72D4F5B3077F}" srcOrd="0" destOrd="0" parTransId="{2CE658B5-48CE-4082-81E0-6187B7253574}" sibTransId="{B367DE19-CAF1-4FDA-991D-C83F05CB7511}"/>
    <dgm:cxn modelId="{4B6BAAAD-083B-4725-961E-AD0F29FFD43E}" type="presOf" srcId="{F0160B20-506F-4196-AF0F-341CD03D23E3}" destId="{C6A82980-61EC-471B-8150-4B7DAEB27912}" srcOrd="0" destOrd="0" presId="urn:microsoft.com/office/officeart/2005/8/layout/hierarchy4"/>
    <dgm:cxn modelId="{D06DEFE0-FC23-4DF7-920D-064959C9F426}" type="presOf" srcId="{01945F93-CD95-44A5-8E45-EC5DF54C1A3B}" destId="{0AE748BC-7466-4085-8F35-EFA0360AB653}" srcOrd="0" destOrd="0" presId="urn:microsoft.com/office/officeart/2005/8/layout/hierarchy4"/>
    <dgm:cxn modelId="{2CC901FA-B94A-48F7-A299-9AE9F3F7333C}" type="presOf" srcId="{AEC827E6-220F-493D-99DE-0080E6896D6A}" destId="{8C15718F-194A-4434-9F44-F163F73A803E}" srcOrd="0" destOrd="0" presId="urn:microsoft.com/office/officeart/2005/8/layout/hierarchy4"/>
    <dgm:cxn modelId="{088E663F-A043-42F2-8B62-EAF34CAD97DE}" type="presParOf" srcId="{8C15718F-194A-4434-9F44-F163F73A803E}" destId="{8FB6AA08-CA5E-42F8-A80C-FEE85BA04FED}" srcOrd="0" destOrd="0" presId="urn:microsoft.com/office/officeart/2005/8/layout/hierarchy4"/>
    <dgm:cxn modelId="{61798317-F0A9-45A7-8EB1-C833BA0A688A}" type="presParOf" srcId="{8FB6AA08-CA5E-42F8-A80C-FEE85BA04FED}" destId="{DCC62822-D83A-4B56-B86F-CEA968BE39AE}" srcOrd="0" destOrd="0" presId="urn:microsoft.com/office/officeart/2005/8/layout/hierarchy4"/>
    <dgm:cxn modelId="{BE416E28-FD0B-4469-922A-92BA6F25B5AF}" type="presParOf" srcId="{8FB6AA08-CA5E-42F8-A80C-FEE85BA04FED}" destId="{CCC19849-AB6E-42C6-876D-E3CE6303A00B}" srcOrd="1" destOrd="0" presId="urn:microsoft.com/office/officeart/2005/8/layout/hierarchy4"/>
    <dgm:cxn modelId="{ADF4920B-DE6E-4727-A65A-C5D13CE26A10}" type="presParOf" srcId="{8FB6AA08-CA5E-42F8-A80C-FEE85BA04FED}" destId="{7D89F872-D4D6-451E-B1F0-25524F7F5949}" srcOrd="2" destOrd="0" presId="urn:microsoft.com/office/officeart/2005/8/layout/hierarchy4"/>
    <dgm:cxn modelId="{5638F111-6653-4500-8503-C448A5E1B8DD}" type="presParOf" srcId="{7D89F872-D4D6-451E-B1F0-25524F7F5949}" destId="{5E2DBD94-4AD7-407E-8865-0ACC6ED1BFF5}" srcOrd="0" destOrd="0" presId="urn:microsoft.com/office/officeart/2005/8/layout/hierarchy4"/>
    <dgm:cxn modelId="{22DFBFAF-8E65-4E22-AF7B-CF8139F5C70A}" type="presParOf" srcId="{5E2DBD94-4AD7-407E-8865-0ACC6ED1BFF5}" destId="{0AE748BC-7466-4085-8F35-EFA0360AB653}" srcOrd="0" destOrd="0" presId="urn:microsoft.com/office/officeart/2005/8/layout/hierarchy4"/>
    <dgm:cxn modelId="{E5CABF82-BCBE-4FA0-8589-D394FE8EBD3F}" type="presParOf" srcId="{5E2DBD94-4AD7-407E-8865-0ACC6ED1BFF5}" destId="{2DC62F74-B03A-4B35-B421-3CBD5B320B18}" srcOrd="1" destOrd="0" presId="urn:microsoft.com/office/officeart/2005/8/layout/hierarchy4"/>
    <dgm:cxn modelId="{5A45B724-2B95-4600-9851-ED47A9FD0F76}" type="presParOf" srcId="{5E2DBD94-4AD7-407E-8865-0ACC6ED1BFF5}" destId="{B2DE5829-33C8-4D38-968F-1BD486A8F6B6}" srcOrd="2" destOrd="0" presId="urn:microsoft.com/office/officeart/2005/8/layout/hierarchy4"/>
    <dgm:cxn modelId="{B7EC0C3F-DF42-4516-861D-471278993B99}" type="presParOf" srcId="{B2DE5829-33C8-4D38-968F-1BD486A8F6B6}" destId="{B6A19AAD-DECD-4502-A21F-D4D7BDB06930}" srcOrd="0" destOrd="0" presId="urn:microsoft.com/office/officeart/2005/8/layout/hierarchy4"/>
    <dgm:cxn modelId="{D78153CC-4AE8-4D13-8DD0-A5B8A5345F0D}" type="presParOf" srcId="{B6A19AAD-DECD-4502-A21F-D4D7BDB06930}" destId="{6E08676E-34EF-4EB1-939C-FF9735878295}" srcOrd="0" destOrd="0" presId="urn:microsoft.com/office/officeart/2005/8/layout/hierarchy4"/>
    <dgm:cxn modelId="{11991446-45A7-4D19-82E6-2CD500F818C0}" type="presParOf" srcId="{B6A19AAD-DECD-4502-A21F-D4D7BDB06930}" destId="{0E922717-13A1-44F9-852C-D0B68773FB1B}" srcOrd="1" destOrd="0" presId="urn:microsoft.com/office/officeart/2005/8/layout/hierarchy4"/>
    <dgm:cxn modelId="{DE1A536C-87F2-4D78-AE8E-05AB603033BF}" type="presParOf" srcId="{B2DE5829-33C8-4D38-968F-1BD486A8F6B6}" destId="{F8369D6C-7129-42E8-B45B-BD90451425C9}" srcOrd="1" destOrd="0" presId="urn:microsoft.com/office/officeart/2005/8/layout/hierarchy4"/>
    <dgm:cxn modelId="{61CD7E56-30F2-4841-8A28-CBF33CEA888A}" type="presParOf" srcId="{B2DE5829-33C8-4D38-968F-1BD486A8F6B6}" destId="{60FE026D-F9CD-4D00-A3C8-560740B6192D}" srcOrd="2" destOrd="0" presId="urn:microsoft.com/office/officeart/2005/8/layout/hierarchy4"/>
    <dgm:cxn modelId="{1C4E4D66-90C7-475A-8AF5-1C641C06E8F6}" type="presParOf" srcId="{60FE026D-F9CD-4D00-A3C8-560740B6192D}" destId="{C6A82980-61EC-471B-8150-4B7DAEB27912}" srcOrd="0" destOrd="0" presId="urn:microsoft.com/office/officeart/2005/8/layout/hierarchy4"/>
    <dgm:cxn modelId="{0C275447-C259-4203-A927-1AE57B29668C}" type="presParOf" srcId="{60FE026D-F9CD-4D00-A3C8-560740B6192D}" destId="{F5A08812-F691-495C-B821-C88D90D67FD9}"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580D3-75D9-462B-A4AE-332D44D9F494}" type="doc">
      <dgm:prSet loTypeId="urn:microsoft.com/office/officeart/2008/layout/RadialCluster" loCatId="cycle" qsTypeId="urn:microsoft.com/office/officeart/2005/8/quickstyle/simple3" qsCatId="simple" csTypeId="urn:microsoft.com/office/officeart/2005/8/colors/accent1_2" csCatId="accent1" phldr="1"/>
      <dgm:spPr/>
      <dgm:t>
        <a:bodyPr/>
        <a:lstStyle/>
        <a:p>
          <a:endParaRPr lang="en-US"/>
        </a:p>
      </dgm:t>
    </dgm:pt>
    <dgm:pt modelId="{967CF716-F04B-40BE-8001-CA25BEFDEAE7}">
      <dgm:prSet phldrT="[Text]" custT="1"/>
      <dgm:spPr/>
      <dgm:t>
        <a:bodyPr/>
        <a:lstStyle/>
        <a:p>
          <a:r>
            <a:rPr lang="en-US" sz="2400" dirty="0"/>
            <a:t>Relations</a:t>
          </a:r>
        </a:p>
      </dgm:t>
    </dgm:pt>
    <dgm:pt modelId="{2CA8C3DD-11BE-45E0-9E79-C2EAC4D2800C}" type="parTrans" cxnId="{34A804AA-5AB0-4CBC-A162-091E4120168A}">
      <dgm:prSet/>
      <dgm:spPr/>
      <dgm:t>
        <a:bodyPr/>
        <a:lstStyle/>
        <a:p>
          <a:endParaRPr lang="en-US"/>
        </a:p>
      </dgm:t>
    </dgm:pt>
    <dgm:pt modelId="{1C8A0667-B234-4B41-8772-58F42B7955FB}" type="sibTrans" cxnId="{34A804AA-5AB0-4CBC-A162-091E4120168A}">
      <dgm:prSet/>
      <dgm:spPr/>
      <dgm:t>
        <a:bodyPr/>
        <a:lstStyle/>
        <a:p>
          <a:endParaRPr lang="en-US"/>
        </a:p>
      </dgm:t>
    </dgm:pt>
    <dgm:pt modelId="{B5F29FFA-C411-45AB-87F3-D187C166897E}">
      <dgm:prSet phldrT="[Text]" custT="1"/>
      <dgm:spPr/>
      <dgm:t>
        <a:bodyPr/>
        <a:lstStyle/>
        <a:p>
          <a:r>
            <a:rPr lang="en-US" sz="2400" dirty="0"/>
            <a:t>Customers</a:t>
          </a:r>
        </a:p>
      </dgm:t>
    </dgm:pt>
    <dgm:pt modelId="{28FF03E9-7706-49EE-ACEB-28E47C6B8EBC}" type="parTrans" cxnId="{545A67B0-F81F-4EDA-9082-93612A853854}">
      <dgm:prSet/>
      <dgm:spPr/>
      <dgm:t>
        <a:bodyPr/>
        <a:lstStyle/>
        <a:p>
          <a:endParaRPr lang="en-US"/>
        </a:p>
      </dgm:t>
    </dgm:pt>
    <dgm:pt modelId="{A8A90902-5322-4665-A9D5-BA0912E8D648}" type="sibTrans" cxnId="{545A67B0-F81F-4EDA-9082-93612A853854}">
      <dgm:prSet/>
      <dgm:spPr/>
      <dgm:t>
        <a:bodyPr/>
        <a:lstStyle/>
        <a:p>
          <a:endParaRPr lang="en-US"/>
        </a:p>
      </dgm:t>
    </dgm:pt>
    <dgm:pt modelId="{2B816C54-4446-42C6-8D58-6C9C91A85E3F}">
      <dgm:prSet phldrT="[Text]" custT="1"/>
      <dgm:spPr/>
      <dgm:t>
        <a:bodyPr/>
        <a:lstStyle/>
        <a:p>
          <a:r>
            <a:rPr lang="en-US" sz="2400" dirty="0"/>
            <a:t>Value Propositions</a:t>
          </a:r>
        </a:p>
      </dgm:t>
    </dgm:pt>
    <dgm:pt modelId="{9D8E5F0D-576C-4658-BE47-AF5CA392E51E}" type="parTrans" cxnId="{C48D2D14-FEC8-4605-812F-2732CE4E99EE}">
      <dgm:prSet/>
      <dgm:spPr/>
      <dgm:t>
        <a:bodyPr/>
        <a:lstStyle/>
        <a:p>
          <a:endParaRPr lang="en-US"/>
        </a:p>
      </dgm:t>
    </dgm:pt>
    <dgm:pt modelId="{5420E04B-4E2A-4A1E-A1B0-A025772F3E72}" type="sibTrans" cxnId="{C48D2D14-FEC8-4605-812F-2732CE4E99EE}">
      <dgm:prSet/>
      <dgm:spPr/>
      <dgm:t>
        <a:bodyPr/>
        <a:lstStyle/>
        <a:p>
          <a:endParaRPr lang="en-US"/>
        </a:p>
      </dgm:t>
    </dgm:pt>
    <dgm:pt modelId="{B05ADC0D-9774-48FB-98F5-9163D4415DCC}">
      <dgm:prSet phldrT="[Text]" custT="1"/>
      <dgm:spPr/>
      <dgm:t>
        <a:bodyPr/>
        <a:lstStyle/>
        <a:p>
          <a:r>
            <a:rPr lang="en-US" sz="2400" dirty="0"/>
            <a:t>Activities</a:t>
          </a:r>
        </a:p>
      </dgm:t>
    </dgm:pt>
    <dgm:pt modelId="{22DDBE4A-DA70-44E5-A46C-055C6DD54BFA}" type="parTrans" cxnId="{C6FE841A-40BE-4FC5-BF26-B254E9078CAD}">
      <dgm:prSet/>
      <dgm:spPr/>
      <dgm:t>
        <a:bodyPr/>
        <a:lstStyle/>
        <a:p>
          <a:endParaRPr lang="en-US"/>
        </a:p>
      </dgm:t>
    </dgm:pt>
    <dgm:pt modelId="{405FA3BD-1DF1-4D00-960F-5061AD2224A7}" type="sibTrans" cxnId="{C6FE841A-40BE-4FC5-BF26-B254E9078CAD}">
      <dgm:prSet/>
      <dgm:spPr/>
      <dgm:t>
        <a:bodyPr/>
        <a:lstStyle/>
        <a:p>
          <a:endParaRPr lang="en-US"/>
        </a:p>
      </dgm:t>
    </dgm:pt>
    <dgm:pt modelId="{28A17129-7421-4931-90C3-715ADEB4CFD1}">
      <dgm:prSet phldrT="[Text]" custT="1"/>
      <dgm:spPr/>
      <dgm:t>
        <a:bodyPr/>
        <a:lstStyle/>
        <a:p>
          <a:r>
            <a:rPr lang="en-US" sz="2400" dirty="0"/>
            <a:t>Competencies</a:t>
          </a:r>
        </a:p>
      </dgm:t>
    </dgm:pt>
    <dgm:pt modelId="{A5932A99-3DF2-4FAE-9F8D-36BCE54C4041}" type="parTrans" cxnId="{A5579D2E-9A77-4F1F-8DD4-AD9C3BC537FA}">
      <dgm:prSet/>
      <dgm:spPr/>
      <dgm:t>
        <a:bodyPr/>
        <a:lstStyle/>
        <a:p>
          <a:endParaRPr lang="en-US"/>
        </a:p>
      </dgm:t>
    </dgm:pt>
    <dgm:pt modelId="{F7725A04-A21A-4E6F-9F26-9A7E323489F3}" type="sibTrans" cxnId="{A5579D2E-9A77-4F1F-8DD4-AD9C3BC537FA}">
      <dgm:prSet/>
      <dgm:spPr/>
      <dgm:t>
        <a:bodyPr/>
        <a:lstStyle/>
        <a:p>
          <a:endParaRPr lang="en-US"/>
        </a:p>
      </dgm:t>
    </dgm:pt>
    <dgm:pt modelId="{D92E02F0-3778-4B8E-9558-8C159727D43F}">
      <dgm:prSet phldrT="[Text]" custT="1"/>
      <dgm:spPr/>
      <dgm:t>
        <a:bodyPr/>
        <a:lstStyle/>
        <a:p>
          <a:r>
            <a:rPr lang="en-US" sz="2400" dirty="0"/>
            <a:t>Partners</a:t>
          </a:r>
        </a:p>
      </dgm:t>
    </dgm:pt>
    <dgm:pt modelId="{4331A94E-23CB-4C0D-86D9-EFCD0C70A9FC}" type="parTrans" cxnId="{B8E185B8-EA24-4709-95FC-DD7F2AD21888}">
      <dgm:prSet/>
      <dgm:spPr/>
      <dgm:t>
        <a:bodyPr/>
        <a:lstStyle/>
        <a:p>
          <a:endParaRPr lang="en-US"/>
        </a:p>
      </dgm:t>
    </dgm:pt>
    <dgm:pt modelId="{50AC1E44-1D2B-4F53-834D-A82F183959D7}" type="sibTrans" cxnId="{B8E185B8-EA24-4709-95FC-DD7F2AD21888}">
      <dgm:prSet/>
      <dgm:spPr/>
      <dgm:t>
        <a:bodyPr/>
        <a:lstStyle/>
        <a:p>
          <a:endParaRPr lang="en-US"/>
        </a:p>
      </dgm:t>
    </dgm:pt>
    <dgm:pt modelId="{448F45AE-5FCD-4571-8B5D-1B511FB8F5B5}">
      <dgm:prSet phldrT="[Text]" custT="1"/>
      <dgm:spPr/>
      <dgm:t>
        <a:bodyPr/>
        <a:lstStyle/>
        <a:p>
          <a:r>
            <a:rPr lang="en-US" sz="2400" dirty="0"/>
            <a:t>Values</a:t>
          </a:r>
        </a:p>
      </dgm:t>
    </dgm:pt>
    <dgm:pt modelId="{E7A1162A-AF6A-47DC-A47B-EDFF63EFAD22}" type="parTrans" cxnId="{99D2C2A9-7BCB-4959-8509-EC6405E3D112}">
      <dgm:prSet/>
      <dgm:spPr/>
      <dgm:t>
        <a:bodyPr/>
        <a:lstStyle/>
        <a:p>
          <a:endParaRPr lang="en-US"/>
        </a:p>
      </dgm:t>
    </dgm:pt>
    <dgm:pt modelId="{F426BC1C-A434-4713-9D13-5E8F23A8FA36}" type="sibTrans" cxnId="{99D2C2A9-7BCB-4959-8509-EC6405E3D112}">
      <dgm:prSet/>
      <dgm:spPr/>
      <dgm:t>
        <a:bodyPr/>
        <a:lstStyle/>
        <a:p>
          <a:endParaRPr lang="en-US"/>
        </a:p>
      </dgm:t>
    </dgm:pt>
    <dgm:pt modelId="{20A041B0-BF96-431A-A45A-22668086E28A}" type="pres">
      <dgm:prSet presAssocID="{A40580D3-75D9-462B-A4AE-332D44D9F494}" presName="Name0" presStyleCnt="0">
        <dgm:presLayoutVars>
          <dgm:chMax val="1"/>
          <dgm:chPref val="1"/>
          <dgm:dir/>
          <dgm:animOne val="branch"/>
          <dgm:animLvl val="lvl"/>
        </dgm:presLayoutVars>
      </dgm:prSet>
      <dgm:spPr/>
    </dgm:pt>
    <dgm:pt modelId="{81435403-CD12-4DBF-90F9-02A1A01E25DD}" type="pres">
      <dgm:prSet presAssocID="{967CF716-F04B-40BE-8001-CA25BEFDEAE7}" presName="singleCycle" presStyleCnt="0"/>
      <dgm:spPr/>
    </dgm:pt>
    <dgm:pt modelId="{FD951910-A577-4F63-8C99-3C9A4C7D676F}" type="pres">
      <dgm:prSet presAssocID="{967CF716-F04B-40BE-8001-CA25BEFDEAE7}" presName="singleCenter" presStyleLbl="node1" presStyleIdx="0" presStyleCnt="7">
        <dgm:presLayoutVars>
          <dgm:chMax val="7"/>
          <dgm:chPref val="7"/>
        </dgm:presLayoutVars>
      </dgm:prSet>
      <dgm:spPr/>
    </dgm:pt>
    <dgm:pt modelId="{FFE058A8-B879-4F4E-8D71-A929E6309A89}" type="pres">
      <dgm:prSet presAssocID="{28FF03E9-7706-49EE-ACEB-28E47C6B8EBC}" presName="Name56" presStyleLbl="parChTrans1D2" presStyleIdx="0" presStyleCnt="6"/>
      <dgm:spPr/>
    </dgm:pt>
    <dgm:pt modelId="{D1923F7F-CFAC-41C2-8E71-E85185D7CEBA}" type="pres">
      <dgm:prSet presAssocID="{B5F29FFA-C411-45AB-87F3-D187C166897E}" presName="text0" presStyleLbl="node1" presStyleIdx="1" presStyleCnt="7" custScaleX="165682">
        <dgm:presLayoutVars>
          <dgm:bulletEnabled val="1"/>
        </dgm:presLayoutVars>
      </dgm:prSet>
      <dgm:spPr/>
    </dgm:pt>
    <dgm:pt modelId="{AD990EE9-AEDA-4AE3-BDD5-75358AF30614}" type="pres">
      <dgm:prSet presAssocID="{9D8E5F0D-576C-4658-BE47-AF5CA392E51E}" presName="Name56" presStyleLbl="parChTrans1D2" presStyleIdx="1" presStyleCnt="6"/>
      <dgm:spPr/>
    </dgm:pt>
    <dgm:pt modelId="{52617FE2-115E-435B-A7F2-D64C6D3DE7B9}" type="pres">
      <dgm:prSet presAssocID="{2B816C54-4446-42C6-8D58-6C9C91A85E3F}" presName="text0" presStyleLbl="node1" presStyleIdx="2" presStyleCnt="7" custScaleX="190339" custRadScaleRad="107309" custRadScaleInc="5090">
        <dgm:presLayoutVars>
          <dgm:bulletEnabled val="1"/>
        </dgm:presLayoutVars>
      </dgm:prSet>
      <dgm:spPr/>
    </dgm:pt>
    <dgm:pt modelId="{0CB6F301-D8C7-4B9D-A2BB-48D8D70EA4E4}" type="pres">
      <dgm:prSet presAssocID="{22DDBE4A-DA70-44E5-A46C-055C6DD54BFA}" presName="Name56" presStyleLbl="parChTrans1D2" presStyleIdx="2" presStyleCnt="6"/>
      <dgm:spPr/>
    </dgm:pt>
    <dgm:pt modelId="{DC0EF79D-7B20-458E-B649-7231AAB6868B}" type="pres">
      <dgm:prSet presAssocID="{B05ADC0D-9774-48FB-98F5-9163D4415DCC}" presName="text0" presStyleLbl="node1" presStyleIdx="3" presStyleCnt="7" custScaleX="154125">
        <dgm:presLayoutVars>
          <dgm:bulletEnabled val="1"/>
        </dgm:presLayoutVars>
      </dgm:prSet>
      <dgm:spPr/>
    </dgm:pt>
    <dgm:pt modelId="{2150EF9A-95DC-499B-B6DB-87E4AE417194}" type="pres">
      <dgm:prSet presAssocID="{A5932A99-3DF2-4FAE-9F8D-36BCE54C4041}" presName="Name56" presStyleLbl="parChTrans1D2" presStyleIdx="3" presStyleCnt="6"/>
      <dgm:spPr/>
    </dgm:pt>
    <dgm:pt modelId="{A03A18DF-4599-47F1-9CDB-687F936DC781}" type="pres">
      <dgm:prSet presAssocID="{28A17129-7421-4931-90C3-715ADEB4CFD1}" presName="text0" presStyleLbl="node1" presStyleIdx="4" presStyleCnt="7" custScaleX="206556">
        <dgm:presLayoutVars>
          <dgm:bulletEnabled val="1"/>
        </dgm:presLayoutVars>
      </dgm:prSet>
      <dgm:spPr/>
    </dgm:pt>
    <dgm:pt modelId="{8CF240F4-E226-4931-8F2B-F2B69BB56DE1}" type="pres">
      <dgm:prSet presAssocID="{4331A94E-23CB-4C0D-86D9-EFCD0C70A9FC}" presName="Name56" presStyleLbl="parChTrans1D2" presStyleIdx="4" presStyleCnt="6"/>
      <dgm:spPr/>
    </dgm:pt>
    <dgm:pt modelId="{161CC0BF-84DE-44A1-BA8B-E89695715EC5}" type="pres">
      <dgm:prSet presAssocID="{D92E02F0-3778-4B8E-9558-8C159727D43F}" presName="text0" presStyleLbl="node1" presStyleIdx="5" presStyleCnt="7" custScaleX="135645">
        <dgm:presLayoutVars>
          <dgm:bulletEnabled val="1"/>
        </dgm:presLayoutVars>
      </dgm:prSet>
      <dgm:spPr/>
    </dgm:pt>
    <dgm:pt modelId="{7DEB0E37-B5CD-4943-9F7E-D0C2DB046FDD}" type="pres">
      <dgm:prSet presAssocID="{E7A1162A-AF6A-47DC-A47B-EDFF63EFAD22}" presName="Name56" presStyleLbl="parChTrans1D2" presStyleIdx="5" presStyleCnt="6"/>
      <dgm:spPr/>
    </dgm:pt>
    <dgm:pt modelId="{1FD95648-3E6C-4BD7-BEB2-2F47046B5098}" type="pres">
      <dgm:prSet presAssocID="{448F45AE-5FCD-4571-8B5D-1B511FB8F5B5}" presName="text0" presStyleLbl="node1" presStyleIdx="6" presStyleCnt="7" custScaleX="123820">
        <dgm:presLayoutVars>
          <dgm:bulletEnabled val="1"/>
        </dgm:presLayoutVars>
      </dgm:prSet>
      <dgm:spPr/>
    </dgm:pt>
  </dgm:ptLst>
  <dgm:cxnLst>
    <dgm:cxn modelId="{840F9103-85D1-4120-B6EC-FB0F9E25DA1B}" type="presOf" srcId="{2B816C54-4446-42C6-8D58-6C9C91A85E3F}" destId="{52617FE2-115E-435B-A7F2-D64C6D3DE7B9}" srcOrd="0" destOrd="0" presId="urn:microsoft.com/office/officeart/2008/layout/RadialCluster"/>
    <dgm:cxn modelId="{C48D2D14-FEC8-4605-812F-2732CE4E99EE}" srcId="{967CF716-F04B-40BE-8001-CA25BEFDEAE7}" destId="{2B816C54-4446-42C6-8D58-6C9C91A85E3F}" srcOrd="1" destOrd="0" parTransId="{9D8E5F0D-576C-4658-BE47-AF5CA392E51E}" sibTransId="{5420E04B-4E2A-4A1E-A1B0-A025772F3E72}"/>
    <dgm:cxn modelId="{C6FE841A-40BE-4FC5-BF26-B254E9078CAD}" srcId="{967CF716-F04B-40BE-8001-CA25BEFDEAE7}" destId="{B05ADC0D-9774-48FB-98F5-9163D4415DCC}" srcOrd="2" destOrd="0" parTransId="{22DDBE4A-DA70-44E5-A46C-055C6DD54BFA}" sibTransId="{405FA3BD-1DF1-4D00-960F-5061AD2224A7}"/>
    <dgm:cxn modelId="{E893D52D-FFB8-4CB7-8380-499B8C1FC501}" type="presOf" srcId="{967CF716-F04B-40BE-8001-CA25BEFDEAE7}" destId="{FD951910-A577-4F63-8C99-3C9A4C7D676F}" srcOrd="0" destOrd="0" presId="urn:microsoft.com/office/officeart/2008/layout/RadialCluster"/>
    <dgm:cxn modelId="{F804932E-B643-4BC6-929C-B0FDC9BF6929}" type="presOf" srcId="{9D8E5F0D-576C-4658-BE47-AF5CA392E51E}" destId="{AD990EE9-AEDA-4AE3-BDD5-75358AF30614}" srcOrd="0" destOrd="0" presId="urn:microsoft.com/office/officeart/2008/layout/RadialCluster"/>
    <dgm:cxn modelId="{A5579D2E-9A77-4F1F-8DD4-AD9C3BC537FA}" srcId="{967CF716-F04B-40BE-8001-CA25BEFDEAE7}" destId="{28A17129-7421-4931-90C3-715ADEB4CFD1}" srcOrd="3" destOrd="0" parTransId="{A5932A99-3DF2-4FAE-9F8D-36BCE54C4041}" sibTransId="{F7725A04-A21A-4E6F-9F26-9A7E323489F3}"/>
    <dgm:cxn modelId="{8CEB3730-3D28-465F-BCCD-A9BB44C440C1}" type="presOf" srcId="{A5932A99-3DF2-4FAE-9F8D-36BCE54C4041}" destId="{2150EF9A-95DC-499B-B6DB-87E4AE417194}" srcOrd="0" destOrd="0" presId="urn:microsoft.com/office/officeart/2008/layout/RadialCluster"/>
    <dgm:cxn modelId="{7C6DA336-D261-42A8-BF63-CEDE363E3008}" type="presOf" srcId="{28FF03E9-7706-49EE-ACEB-28E47C6B8EBC}" destId="{FFE058A8-B879-4F4E-8D71-A929E6309A89}" srcOrd="0" destOrd="0" presId="urn:microsoft.com/office/officeart/2008/layout/RadialCluster"/>
    <dgm:cxn modelId="{5F135A37-AC3F-43E8-B64A-91641C584502}" type="presOf" srcId="{A40580D3-75D9-462B-A4AE-332D44D9F494}" destId="{20A041B0-BF96-431A-A45A-22668086E28A}" srcOrd="0" destOrd="0" presId="urn:microsoft.com/office/officeart/2008/layout/RadialCluster"/>
    <dgm:cxn modelId="{FAC0C76F-BA85-41FC-B574-EE4781364FDB}" type="presOf" srcId="{D92E02F0-3778-4B8E-9558-8C159727D43F}" destId="{161CC0BF-84DE-44A1-BA8B-E89695715EC5}" srcOrd="0" destOrd="0" presId="urn:microsoft.com/office/officeart/2008/layout/RadialCluster"/>
    <dgm:cxn modelId="{CB84F2A3-7077-40B8-9254-AA29632B2B08}" type="presOf" srcId="{28A17129-7421-4931-90C3-715ADEB4CFD1}" destId="{A03A18DF-4599-47F1-9CDB-687F936DC781}" srcOrd="0" destOrd="0" presId="urn:microsoft.com/office/officeart/2008/layout/RadialCluster"/>
    <dgm:cxn modelId="{99D2C2A9-7BCB-4959-8509-EC6405E3D112}" srcId="{967CF716-F04B-40BE-8001-CA25BEFDEAE7}" destId="{448F45AE-5FCD-4571-8B5D-1B511FB8F5B5}" srcOrd="5" destOrd="0" parTransId="{E7A1162A-AF6A-47DC-A47B-EDFF63EFAD22}" sibTransId="{F426BC1C-A434-4713-9D13-5E8F23A8FA36}"/>
    <dgm:cxn modelId="{34A804AA-5AB0-4CBC-A162-091E4120168A}" srcId="{A40580D3-75D9-462B-A4AE-332D44D9F494}" destId="{967CF716-F04B-40BE-8001-CA25BEFDEAE7}" srcOrd="0" destOrd="0" parTransId="{2CA8C3DD-11BE-45E0-9E79-C2EAC4D2800C}" sibTransId="{1C8A0667-B234-4B41-8772-58F42B7955FB}"/>
    <dgm:cxn modelId="{05437DAA-CEC1-4C94-9DD3-A722A54D6A54}" type="presOf" srcId="{448F45AE-5FCD-4571-8B5D-1B511FB8F5B5}" destId="{1FD95648-3E6C-4BD7-BEB2-2F47046B5098}" srcOrd="0" destOrd="0" presId="urn:microsoft.com/office/officeart/2008/layout/RadialCluster"/>
    <dgm:cxn modelId="{545A67B0-F81F-4EDA-9082-93612A853854}" srcId="{967CF716-F04B-40BE-8001-CA25BEFDEAE7}" destId="{B5F29FFA-C411-45AB-87F3-D187C166897E}" srcOrd="0" destOrd="0" parTransId="{28FF03E9-7706-49EE-ACEB-28E47C6B8EBC}" sibTransId="{A8A90902-5322-4665-A9D5-BA0912E8D648}"/>
    <dgm:cxn modelId="{841077B5-1FD9-4E22-BA1A-DCEF51713A76}" type="presOf" srcId="{E7A1162A-AF6A-47DC-A47B-EDFF63EFAD22}" destId="{7DEB0E37-B5CD-4943-9F7E-D0C2DB046FDD}" srcOrd="0" destOrd="0" presId="urn:microsoft.com/office/officeart/2008/layout/RadialCluster"/>
    <dgm:cxn modelId="{B8E185B8-EA24-4709-95FC-DD7F2AD21888}" srcId="{967CF716-F04B-40BE-8001-CA25BEFDEAE7}" destId="{D92E02F0-3778-4B8E-9558-8C159727D43F}" srcOrd="4" destOrd="0" parTransId="{4331A94E-23CB-4C0D-86D9-EFCD0C70A9FC}" sibTransId="{50AC1E44-1D2B-4F53-834D-A82F183959D7}"/>
    <dgm:cxn modelId="{6DD6F9D4-4248-41EF-AAF3-DB76799C47D6}" type="presOf" srcId="{4331A94E-23CB-4C0D-86D9-EFCD0C70A9FC}" destId="{8CF240F4-E226-4931-8F2B-F2B69BB56DE1}" srcOrd="0" destOrd="0" presId="urn:microsoft.com/office/officeart/2008/layout/RadialCluster"/>
    <dgm:cxn modelId="{DE93B9DC-AC04-4DE0-9C6E-598409666DEF}" type="presOf" srcId="{B05ADC0D-9774-48FB-98F5-9163D4415DCC}" destId="{DC0EF79D-7B20-458E-B649-7231AAB6868B}" srcOrd="0" destOrd="0" presId="urn:microsoft.com/office/officeart/2008/layout/RadialCluster"/>
    <dgm:cxn modelId="{E8B229EF-2085-4B87-876F-9240906DEE6C}" type="presOf" srcId="{B5F29FFA-C411-45AB-87F3-D187C166897E}" destId="{D1923F7F-CFAC-41C2-8E71-E85185D7CEBA}" srcOrd="0" destOrd="0" presId="urn:microsoft.com/office/officeart/2008/layout/RadialCluster"/>
    <dgm:cxn modelId="{CE14D4FB-CC82-48D8-B8C4-8022D2C65643}" type="presOf" srcId="{22DDBE4A-DA70-44E5-A46C-055C6DD54BFA}" destId="{0CB6F301-D8C7-4B9D-A2BB-48D8D70EA4E4}" srcOrd="0" destOrd="0" presId="urn:microsoft.com/office/officeart/2008/layout/RadialCluster"/>
    <dgm:cxn modelId="{AF2B4081-8CA2-4D40-B931-FFC2B0E787C9}" type="presParOf" srcId="{20A041B0-BF96-431A-A45A-22668086E28A}" destId="{81435403-CD12-4DBF-90F9-02A1A01E25DD}" srcOrd="0" destOrd="0" presId="urn:microsoft.com/office/officeart/2008/layout/RadialCluster"/>
    <dgm:cxn modelId="{8E9781A6-9D54-4290-B111-1E8B65234277}" type="presParOf" srcId="{81435403-CD12-4DBF-90F9-02A1A01E25DD}" destId="{FD951910-A577-4F63-8C99-3C9A4C7D676F}" srcOrd="0" destOrd="0" presId="urn:microsoft.com/office/officeart/2008/layout/RadialCluster"/>
    <dgm:cxn modelId="{3A815196-D957-41EB-9E43-1945E59AC9BF}" type="presParOf" srcId="{81435403-CD12-4DBF-90F9-02A1A01E25DD}" destId="{FFE058A8-B879-4F4E-8D71-A929E6309A89}" srcOrd="1" destOrd="0" presId="urn:microsoft.com/office/officeart/2008/layout/RadialCluster"/>
    <dgm:cxn modelId="{1A9F8560-B70D-4EB3-83B6-C205741FEC0E}" type="presParOf" srcId="{81435403-CD12-4DBF-90F9-02A1A01E25DD}" destId="{D1923F7F-CFAC-41C2-8E71-E85185D7CEBA}" srcOrd="2" destOrd="0" presId="urn:microsoft.com/office/officeart/2008/layout/RadialCluster"/>
    <dgm:cxn modelId="{0FFEB55C-099B-48AE-8E74-421A206E8BEF}" type="presParOf" srcId="{81435403-CD12-4DBF-90F9-02A1A01E25DD}" destId="{AD990EE9-AEDA-4AE3-BDD5-75358AF30614}" srcOrd="3" destOrd="0" presId="urn:microsoft.com/office/officeart/2008/layout/RadialCluster"/>
    <dgm:cxn modelId="{97796E8C-0B30-4152-AC9B-B30302DBD112}" type="presParOf" srcId="{81435403-CD12-4DBF-90F9-02A1A01E25DD}" destId="{52617FE2-115E-435B-A7F2-D64C6D3DE7B9}" srcOrd="4" destOrd="0" presId="urn:microsoft.com/office/officeart/2008/layout/RadialCluster"/>
    <dgm:cxn modelId="{111E6C0F-427C-4A29-8DB5-BCA08729D2AF}" type="presParOf" srcId="{81435403-CD12-4DBF-90F9-02A1A01E25DD}" destId="{0CB6F301-D8C7-4B9D-A2BB-48D8D70EA4E4}" srcOrd="5" destOrd="0" presId="urn:microsoft.com/office/officeart/2008/layout/RadialCluster"/>
    <dgm:cxn modelId="{C0AFA877-78CB-4F8F-8561-928B37CC7484}" type="presParOf" srcId="{81435403-CD12-4DBF-90F9-02A1A01E25DD}" destId="{DC0EF79D-7B20-458E-B649-7231AAB6868B}" srcOrd="6" destOrd="0" presId="urn:microsoft.com/office/officeart/2008/layout/RadialCluster"/>
    <dgm:cxn modelId="{2D019DF7-8FA0-4E66-9506-8F05EE01CCFD}" type="presParOf" srcId="{81435403-CD12-4DBF-90F9-02A1A01E25DD}" destId="{2150EF9A-95DC-499B-B6DB-87E4AE417194}" srcOrd="7" destOrd="0" presId="urn:microsoft.com/office/officeart/2008/layout/RadialCluster"/>
    <dgm:cxn modelId="{BDE9CB7D-166E-43A1-BEDF-070E905DE97E}" type="presParOf" srcId="{81435403-CD12-4DBF-90F9-02A1A01E25DD}" destId="{A03A18DF-4599-47F1-9CDB-687F936DC781}" srcOrd="8" destOrd="0" presId="urn:microsoft.com/office/officeart/2008/layout/RadialCluster"/>
    <dgm:cxn modelId="{48E6F046-EE6E-4D94-BB5A-3E09C5D0AC36}" type="presParOf" srcId="{81435403-CD12-4DBF-90F9-02A1A01E25DD}" destId="{8CF240F4-E226-4931-8F2B-F2B69BB56DE1}" srcOrd="9" destOrd="0" presId="urn:microsoft.com/office/officeart/2008/layout/RadialCluster"/>
    <dgm:cxn modelId="{8110C050-C203-4B65-8797-4A0987675706}" type="presParOf" srcId="{81435403-CD12-4DBF-90F9-02A1A01E25DD}" destId="{161CC0BF-84DE-44A1-BA8B-E89695715EC5}" srcOrd="10" destOrd="0" presId="urn:microsoft.com/office/officeart/2008/layout/RadialCluster"/>
    <dgm:cxn modelId="{93B12E80-35FC-47A4-8FB8-12DDC14C7F3D}" type="presParOf" srcId="{81435403-CD12-4DBF-90F9-02A1A01E25DD}" destId="{7DEB0E37-B5CD-4943-9F7E-D0C2DB046FDD}" srcOrd="11" destOrd="0" presId="urn:microsoft.com/office/officeart/2008/layout/RadialCluster"/>
    <dgm:cxn modelId="{20F27E40-FAA2-4F2F-8004-44CB9779197E}" type="presParOf" srcId="{81435403-CD12-4DBF-90F9-02A1A01E25DD}" destId="{1FD95648-3E6C-4BD7-BEB2-2F47046B5098}"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580D3-75D9-462B-A4AE-332D44D9F494}" type="doc">
      <dgm:prSet loTypeId="urn:microsoft.com/office/officeart/2008/layout/RadialCluster" loCatId="cycle" qsTypeId="urn:microsoft.com/office/officeart/2005/8/quickstyle/simple3" qsCatId="simple" csTypeId="urn:microsoft.com/office/officeart/2005/8/colors/accent1_2" csCatId="accent1" phldr="1"/>
      <dgm:spPr/>
      <dgm:t>
        <a:bodyPr/>
        <a:lstStyle/>
        <a:p>
          <a:endParaRPr lang="en-US"/>
        </a:p>
      </dgm:t>
    </dgm:pt>
    <dgm:pt modelId="{967CF716-F04B-40BE-8001-CA25BEFDEAE7}">
      <dgm:prSet phldrT="[Text]" custT="1"/>
      <dgm:spPr/>
      <dgm:t>
        <a:bodyPr/>
        <a:lstStyle/>
        <a:p>
          <a:r>
            <a:rPr lang="en-US" sz="2400" dirty="0"/>
            <a:t>Relations</a:t>
          </a:r>
        </a:p>
      </dgm:t>
    </dgm:pt>
    <dgm:pt modelId="{2CA8C3DD-11BE-45E0-9E79-C2EAC4D2800C}" type="parTrans" cxnId="{34A804AA-5AB0-4CBC-A162-091E4120168A}">
      <dgm:prSet/>
      <dgm:spPr/>
      <dgm:t>
        <a:bodyPr/>
        <a:lstStyle/>
        <a:p>
          <a:endParaRPr lang="en-US"/>
        </a:p>
      </dgm:t>
    </dgm:pt>
    <dgm:pt modelId="{1C8A0667-B234-4B41-8772-58F42B7955FB}" type="sibTrans" cxnId="{34A804AA-5AB0-4CBC-A162-091E4120168A}">
      <dgm:prSet/>
      <dgm:spPr/>
      <dgm:t>
        <a:bodyPr/>
        <a:lstStyle/>
        <a:p>
          <a:endParaRPr lang="en-US"/>
        </a:p>
      </dgm:t>
    </dgm:pt>
    <dgm:pt modelId="{B5F29FFA-C411-45AB-87F3-D187C166897E}">
      <dgm:prSet phldrT="[Text]" custT="1"/>
      <dgm:spPr/>
      <dgm:t>
        <a:bodyPr/>
        <a:lstStyle/>
        <a:p>
          <a:r>
            <a:rPr lang="en-US" sz="2400" dirty="0"/>
            <a:t>Customers</a:t>
          </a:r>
        </a:p>
      </dgm:t>
    </dgm:pt>
    <dgm:pt modelId="{28FF03E9-7706-49EE-ACEB-28E47C6B8EBC}" type="parTrans" cxnId="{545A67B0-F81F-4EDA-9082-93612A853854}">
      <dgm:prSet/>
      <dgm:spPr/>
      <dgm:t>
        <a:bodyPr/>
        <a:lstStyle/>
        <a:p>
          <a:endParaRPr lang="en-US"/>
        </a:p>
      </dgm:t>
    </dgm:pt>
    <dgm:pt modelId="{A8A90902-5322-4665-A9D5-BA0912E8D648}" type="sibTrans" cxnId="{545A67B0-F81F-4EDA-9082-93612A853854}">
      <dgm:prSet/>
      <dgm:spPr/>
      <dgm:t>
        <a:bodyPr/>
        <a:lstStyle/>
        <a:p>
          <a:endParaRPr lang="en-US"/>
        </a:p>
      </dgm:t>
    </dgm:pt>
    <dgm:pt modelId="{2B816C54-4446-42C6-8D58-6C9C91A85E3F}">
      <dgm:prSet phldrT="[Text]" custT="1"/>
      <dgm:spPr/>
      <dgm:t>
        <a:bodyPr/>
        <a:lstStyle/>
        <a:p>
          <a:r>
            <a:rPr lang="en-US" sz="2400" dirty="0"/>
            <a:t>Value Propositions</a:t>
          </a:r>
        </a:p>
      </dgm:t>
    </dgm:pt>
    <dgm:pt modelId="{9D8E5F0D-576C-4658-BE47-AF5CA392E51E}" type="parTrans" cxnId="{C48D2D14-FEC8-4605-812F-2732CE4E99EE}">
      <dgm:prSet/>
      <dgm:spPr/>
      <dgm:t>
        <a:bodyPr/>
        <a:lstStyle/>
        <a:p>
          <a:endParaRPr lang="en-US"/>
        </a:p>
      </dgm:t>
    </dgm:pt>
    <dgm:pt modelId="{5420E04B-4E2A-4A1E-A1B0-A025772F3E72}" type="sibTrans" cxnId="{C48D2D14-FEC8-4605-812F-2732CE4E99EE}">
      <dgm:prSet/>
      <dgm:spPr/>
      <dgm:t>
        <a:bodyPr/>
        <a:lstStyle/>
        <a:p>
          <a:endParaRPr lang="en-US"/>
        </a:p>
      </dgm:t>
    </dgm:pt>
    <dgm:pt modelId="{B05ADC0D-9774-48FB-98F5-9163D4415DCC}">
      <dgm:prSet phldrT="[Text]" custT="1"/>
      <dgm:spPr/>
      <dgm:t>
        <a:bodyPr/>
        <a:lstStyle/>
        <a:p>
          <a:r>
            <a:rPr lang="en-US" sz="2400" dirty="0"/>
            <a:t>Activities</a:t>
          </a:r>
        </a:p>
      </dgm:t>
    </dgm:pt>
    <dgm:pt modelId="{22DDBE4A-DA70-44E5-A46C-055C6DD54BFA}" type="parTrans" cxnId="{C6FE841A-40BE-4FC5-BF26-B254E9078CAD}">
      <dgm:prSet/>
      <dgm:spPr/>
      <dgm:t>
        <a:bodyPr/>
        <a:lstStyle/>
        <a:p>
          <a:endParaRPr lang="en-US"/>
        </a:p>
      </dgm:t>
    </dgm:pt>
    <dgm:pt modelId="{405FA3BD-1DF1-4D00-960F-5061AD2224A7}" type="sibTrans" cxnId="{C6FE841A-40BE-4FC5-BF26-B254E9078CAD}">
      <dgm:prSet/>
      <dgm:spPr/>
      <dgm:t>
        <a:bodyPr/>
        <a:lstStyle/>
        <a:p>
          <a:endParaRPr lang="en-US"/>
        </a:p>
      </dgm:t>
    </dgm:pt>
    <dgm:pt modelId="{28A17129-7421-4931-90C3-715ADEB4CFD1}">
      <dgm:prSet phldrT="[Text]" custT="1"/>
      <dgm:spPr/>
      <dgm:t>
        <a:bodyPr/>
        <a:lstStyle/>
        <a:p>
          <a:r>
            <a:rPr lang="en-US" sz="2400" dirty="0"/>
            <a:t>Competencies</a:t>
          </a:r>
        </a:p>
      </dgm:t>
    </dgm:pt>
    <dgm:pt modelId="{A5932A99-3DF2-4FAE-9F8D-36BCE54C4041}" type="parTrans" cxnId="{A5579D2E-9A77-4F1F-8DD4-AD9C3BC537FA}">
      <dgm:prSet/>
      <dgm:spPr/>
      <dgm:t>
        <a:bodyPr/>
        <a:lstStyle/>
        <a:p>
          <a:endParaRPr lang="en-US"/>
        </a:p>
      </dgm:t>
    </dgm:pt>
    <dgm:pt modelId="{F7725A04-A21A-4E6F-9F26-9A7E323489F3}" type="sibTrans" cxnId="{A5579D2E-9A77-4F1F-8DD4-AD9C3BC537FA}">
      <dgm:prSet/>
      <dgm:spPr/>
      <dgm:t>
        <a:bodyPr/>
        <a:lstStyle/>
        <a:p>
          <a:endParaRPr lang="en-US"/>
        </a:p>
      </dgm:t>
    </dgm:pt>
    <dgm:pt modelId="{D92E02F0-3778-4B8E-9558-8C159727D43F}">
      <dgm:prSet phldrT="[Text]" custT="1"/>
      <dgm:spPr/>
      <dgm:t>
        <a:bodyPr/>
        <a:lstStyle/>
        <a:p>
          <a:r>
            <a:rPr lang="en-US" sz="2400" dirty="0"/>
            <a:t>Partners</a:t>
          </a:r>
        </a:p>
      </dgm:t>
    </dgm:pt>
    <dgm:pt modelId="{4331A94E-23CB-4C0D-86D9-EFCD0C70A9FC}" type="parTrans" cxnId="{B8E185B8-EA24-4709-95FC-DD7F2AD21888}">
      <dgm:prSet/>
      <dgm:spPr/>
      <dgm:t>
        <a:bodyPr/>
        <a:lstStyle/>
        <a:p>
          <a:endParaRPr lang="en-US"/>
        </a:p>
      </dgm:t>
    </dgm:pt>
    <dgm:pt modelId="{50AC1E44-1D2B-4F53-834D-A82F183959D7}" type="sibTrans" cxnId="{B8E185B8-EA24-4709-95FC-DD7F2AD21888}">
      <dgm:prSet/>
      <dgm:spPr/>
      <dgm:t>
        <a:bodyPr/>
        <a:lstStyle/>
        <a:p>
          <a:endParaRPr lang="en-US"/>
        </a:p>
      </dgm:t>
    </dgm:pt>
    <dgm:pt modelId="{448F45AE-5FCD-4571-8B5D-1B511FB8F5B5}">
      <dgm:prSet phldrT="[Text]" custT="1"/>
      <dgm:spPr/>
      <dgm:t>
        <a:bodyPr/>
        <a:lstStyle/>
        <a:p>
          <a:r>
            <a:rPr lang="en-US" sz="2400" dirty="0"/>
            <a:t>Values</a:t>
          </a:r>
        </a:p>
      </dgm:t>
    </dgm:pt>
    <dgm:pt modelId="{E7A1162A-AF6A-47DC-A47B-EDFF63EFAD22}" type="parTrans" cxnId="{99D2C2A9-7BCB-4959-8509-EC6405E3D112}">
      <dgm:prSet/>
      <dgm:spPr/>
      <dgm:t>
        <a:bodyPr/>
        <a:lstStyle/>
        <a:p>
          <a:endParaRPr lang="en-US"/>
        </a:p>
      </dgm:t>
    </dgm:pt>
    <dgm:pt modelId="{F426BC1C-A434-4713-9D13-5E8F23A8FA36}" type="sibTrans" cxnId="{99D2C2A9-7BCB-4959-8509-EC6405E3D112}">
      <dgm:prSet/>
      <dgm:spPr/>
      <dgm:t>
        <a:bodyPr/>
        <a:lstStyle/>
        <a:p>
          <a:endParaRPr lang="en-US"/>
        </a:p>
      </dgm:t>
    </dgm:pt>
    <dgm:pt modelId="{20A041B0-BF96-431A-A45A-22668086E28A}" type="pres">
      <dgm:prSet presAssocID="{A40580D3-75D9-462B-A4AE-332D44D9F494}" presName="Name0" presStyleCnt="0">
        <dgm:presLayoutVars>
          <dgm:chMax val="1"/>
          <dgm:chPref val="1"/>
          <dgm:dir/>
          <dgm:animOne val="branch"/>
          <dgm:animLvl val="lvl"/>
        </dgm:presLayoutVars>
      </dgm:prSet>
      <dgm:spPr/>
    </dgm:pt>
    <dgm:pt modelId="{81435403-CD12-4DBF-90F9-02A1A01E25DD}" type="pres">
      <dgm:prSet presAssocID="{967CF716-F04B-40BE-8001-CA25BEFDEAE7}" presName="singleCycle" presStyleCnt="0"/>
      <dgm:spPr/>
    </dgm:pt>
    <dgm:pt modelId="{FD951910-A577-4F63-8C99-3C9A4C7D676F}" type="pres">
      <dgm:prSet presAssocID="{967CF716-F04B-40BE-8001-CA25BEFDEAE7}" presName="singleCenter" presStyleLbl="node1" presStyleIdx="0" presStyleCnt="7">
        <dgm:presLayoutVars>
          <dgm:chMax val="7"/>
          <dgm:chPref val="7"/>
        </dgm:presLayoutVars>
      </dgm:prSet>
      <dgm:spPr/>
    </dgm:pt>
    <dgm:pt modelId="{FFE058A8-B879-4F4E-8D71-A929E6309A89}" type="pres">
      <dgm:prSet presAssocID="{28FF03E9-7706-49EE-ACEB-28E47C6B8EBC}" presName="Name56" presStyleLbl="parChTrans1D2" presStyleIdx="0" presStyleCnt="6"/>
      <dgm:spPr/>
    </dgm:pt>
    <dgm:pt modelId="{D1923F7F-CFAC-41C2-8E71-E85185D7CEBA}" type="pres">
      <dgm:prSet presAssocID="{B5F29FFA-C411-45AB-87F3-D187C166897E}" presName="text0" presStyleLbl="node1" presStyleIdx="1" presStyleCnt="7" custScaleX="165682">
        <dgm:presLayoutVars>
          <dgm:bulletEnabled val="1"/>
        </dgm:presLayoutVars>
      </dgm:prSet>
      <dgm:spPr/>
    </dgm:pt>
    <dgm:pt modelId="{AD990EE9-AEDA-4AE3-BDD5-75358AF30614}" type="pres">
      <dgm:prSet presAssocID="{9D8E5F0D-576C-4658-BE47-AF5CA392E51E}" presName="Name56" presStyleLbl="parChTrans1D2" presStyleIdx="1" presStyleCnt="6"/>
      <dgm:spPr/>
    </dgm:pt>
    <dgm:pt modelId="{52617FE2-115E-435B-A7F2-D64C6D3DE7B9}" type="pres">
      <dgm:prSet presAssocID="{2B816C54-4446-42C6-8D58-6C9C91A85E3F}" presName="text0" presStyleLbl="node1" presStyleIdx="2" presStyleCnt="7" custScaleX="190339" custRadScaleRad="107309" custRadScaleInc="5090">
        <dgm:presLayoutVars>
          <dgm:bulletEnabled val="1"/>
        </dgm:presLayoutVars>
      </dgm:prSet>
      <dgm:spPr/>
    </dgm:pt>
    <dgm:pt modelId="{0CB6F301-D8C7-4B9D-A2BB-48D8D70EA4E4}" type="pres">
      <dgm:prSet presAssocID="{22DDBE4A-DA70-44E5-A46C-055C6DD54BFA}" presName="Name56" presStyleLbl="parChTrans1D2" presStyleIdx="2" presStyleCnt="6"/>
      <dgm:spPr/>
    </dgm:pt>
    <dgm:pt modelId="{DC0EF79D-7B20-458E-B649-7231AAB6868B}" type="pres">
      <dgm:prSet presAssocID="{B05ADC0D-9774-48FB-98F5-9163D4415DCC}" presName="text0" presStyleLbl="node1" presStyleIdx="3" presStyleCnt="7" custScaleX="154125">
        <dgm:presLayoutVars>
          <dgm:bulletEnabled val="1"/>
        </dgm:presLayoutVars>
      </dgm:prSet>
      <dgm:spPr/>
    </dgm:pt>
    <dgm:pt modelId="{2150EF9A-95DC-499B-B6DB-87E4AE417194}" type="pres">
      <dgm:prSet presAssocID="{A5932A99-3DF2-4FAE-9F8D-36BCE54C4041}" presName="Name56" presStyleLbl="parChTrans1D2" presStyleIdx="3" presStyleCnt="6"/>
      <dgm:spPr/>
    </dgm:pt>
    <dgm:pt modelId="{A03A18DF-4599-47F1-9CDB-687F936DC781}" type="pres">
      <dgm:prSet presAssocID="{28A17129-7421-4931-90C3-715ADEB4CFD1}" presName="text0" presStyleLbl="node1" presStyleIdx="4" presStyleCnt="7" custScaleX="206556">
        <dgm:presLayoutVars>
          <dgm:bulletEnabled val="1"/>
        </dgm:presLayoutVars>
      </dgm:prSet>
      <dgm:spPr/>
    </dgm:pt>
    <dgm:pt modelId="{8CF240F4-E226-4931-8F2B-F2B69BB56DE1}" type="pres">
      <dgm:prSet presAssocID="{4331A94E-23CB-4C0D-86D9-EFCD0C70A9FC}" presName="Name56" presStyleLbl="parChTrans1D2" presStyleIdx="4" presStyleCnt="6"/>
      <dgm:spPr/>
    </dgm:pt>
    <dgm:pt modelId="{161CC0BF-84DE-44A1-BA8B-E89695715EC5}" type="pres">
      <dgm:prSet presAssocID="{D92E02F0-3778-4B8E-9558-8C159727D43F}" presName="text0" presStyleLbl="node1" presStyleIdx="5" presStyleCnt="7" custScaleX="135645">
        <dgm:presLayoutVars>
          <dgm:bulletEnabled val="1"/>
        </dgm:presLayoutVars>
      </dgm:prSet>
      <dgm:spPr/>
    </dgm:pt>
    <dgm:pt modelId="{7DEB0E37-B5CD-4943-9F7E-D0C2DB046FDD}" type="pres">
      <dgm:prSet presAssocID="{E7A1162A-AF6A-47DC-A47B-EDFF63EFAD22}" presName="Name56" presStyleLbl="parChTrans1D2" presStyleIdx="5" presStyleCnt="6"/>
      <dgm:spPr/>
    </dgm:pt>
    <dgm:pt modelId="{1FD95648-3E6C-4BD7-BEB2-2F47046B5098}" type="pres">
      <dgm:prSet presAssocID="{448F45AE-5FCD-4571-8B5D-1B511FB8F5B5}" presName="text0" presStyleLbl="node1" presStyleIdx="6" presStyleCnt="7" custScaleX="123820">
        <dgm:presLayoutVars>
          <dgm:bulletEnabled val="1"/>
        </dgm:presLayoutVars>
      </dgm:prSet>
      <dgm:spPr/>
    </dgm:pt>
  </dgm:ptLst>
  <dgm:cxnLst>
    <dgm:cxn modelId="{C48D2D14-FEC8-4605-812F-2732CE4E99EE}" srcId="{967CF716-F04B-40BE-8001-CA25BEFDEAE7}" destId="{2B816C54-4446-42C6-8D58-6C9C91A85E3F}" srcOrd="1" destOrd="0" parTransId="{9D8E5F0D-576C-4658-BE47-AF5CA392E51E}" sibTransId="{5420E04B-4E2A-4A1E-A1B0-A025772F3E72}"/>
    <dgm:cxn modelId="{C6FE841A-40BE-4FC5-BF26-B254E9078CAD}" srcId="{967CF716-F04B-40BE-8001-CA25BEFDEAE7}" destId="{B05ADC0D-9774-48FB-98F5-9163D4415DCC}" srcOrd="2" destOrd="0" parTransId="{22DDBE4A-DA70-44E5-A46C-055C6DD54BFA}" sibTransId="{405FA3BD-1DF1-4D00-960F-5061AD2224A7}"/>
    <dgm:cxn modelId="{A5579D2E-9A77-4F1F-8DD4-AD9C3BC537FA}" srcId="{967CF716-F04B-40BE-8001-CA25BEFDEAE7}" destId="{28A17129-7421-4931-90C3-715ADEB4CFD1}" srcOrd="3" destOrd="0" parTransId="{A5932A99-3DF2-4FAE-9F8D-36BCE54C4041}" sibTransId="{F7725A04-A21A-4E6F-9F26-9A7E323489F3}"/>
    <dgm:cxn modelId="{0EF1C02E-B29B-40B2-9755-55344EAD4E52}" type="presOf" srcId="{28A17129-7421-4931-90C3-715ADEB4CFD1}" destId="{A03A18DF-4599-47F1-9CDB-687F936DC781}" srcOrd="0" destOrd="0" presId="urn:microsoft.com/office/officeart/2008/layout/RadialCluster"/>
    <dgm:cxn modelId="{2D616D32-7126-4724-9534-3ED40E8BF64E}" type="presOf" srcId="{E7A1162A-AF6A-47DC-A47B-EDFF63EFAD22}" destId="{7DEB0E37-B5CD-4943-9F7E-D0C2DB046FDD}" srcOrd="0" destOrd="0" presId="urn:microsoft.com/office/officeart/2008/layout/RadialCluster"/>
    <dgm:cxn modelId="{EA26443D-EDB0-412E-9EFB-CEA0E5961A2C}" type="presOf" srcId="{2B816C54-4446-42C6-8D58-6C9C91A85E3F}" destId="{52617FE2-115E-435B-A7F2-D64C6D3DE7B9}" srcOrd="0" destOrd="0" presId="urn:microsoft.com/office/officeart/2008/layout/RadialCluster"/>
    <dgm:cxn modelId="{4FD1F761-6CC3-4F2A-81C0-9AA531EA561D}" type="presOf" srcId="{B5F29FFA-C411-45AB-87F3-D187C166897E}" destId="{D1923F7F-CFAC-41C2-8E71-E85185D7CEBA}" srcOrd="0" destOrd="0" presId="urn:microsoft.com/office/officeart/2008/layout/RadialCluster"/>
    <dgm:cxn modelId="{08F68142-B4F2-459B-953B-285CE7D0C870}" type="presOf" srcId="{28FF03E9-7706-49EE-ACEB-28E47C6B8EBC}" destId="{FFE058A8-B879-4F4E-8D71-A929E6309A89}" srcOrd="0" destOrd="0" presId="urn:microsoft.com/office/officeart/2008/layout/RadialCluster"/>
    <dgm:cxn modelId="{9D374580-1B6B-490B-BEBC-7A596EFC5305}" type="presOf" srcId="{B05ADC0D-9774-48FB-98F5-9163D4415DCC}" destId="{DC0EF79D-7B20-458E-B649-7231AAB6868B}" srcOrd="0" destOrd="0" presId="urn:microsoft.com/office/officeart/2008/layout/RadialCluster"/>
    <dgm:cxn modelId="{7242738E-A0C4-4F02-83AC-1DD4281FFC94}" type="presOf" srcId="{22DDBE4A-DA70-44E5-A46C-055C6DD54BFA}" destId="{0CB6F301-D8C7-4B9D-A2BB-48D8D70EA4E4}" srcOrd="0" destOrd="0" presId="urn:microsoft.com/office/officeart/2008/layout/RadialCluster"/>
    <dgm:cxn modelId="{CE96BD90-333E-4D07-B913-0D8A7E095DC0}" type="presOf" srcId="{A40580D3-75D9-462B-A4AE-332D44D9F494}" destId="{20A041B0-BF96-431A-A45A-22668086E28A}" srcOrd="0" destOrd="0" presId="urn:microsoft.com/office/officeart/2008/layout/RadialCluster"/>
    <dgm:cxn modelId="{20CF5D93-6413-49C0-B3E8-9E8B203B9314}" type="presOf" srcId="{967CF716-F04B-40BE-8001-CA25BEFDEAE7}" destId="{FD951910-A577-4F63-8C99-3C9A4C7D676F}" srcOrd="0" destOrd="0" presId="urn:microsoft.com/office/officeart/2008/layout/RadialCluster"/>
    <dgm:cxn modelId="{2DAC0094-322A-441A-A91F-CEBFE74C61B5}" type="presOf" srcId="{D92E02F0-3778-4B8E-9558-8C159727D43F}" destId="{161CC0BF-84DE-44A1-BA8B-E89695715EC5}" srcOrd="0" destOrd="0" presId="urn:microsoft.com/office/officeart/2008/layout/RadialCluster"/>
    <dgm:cxn modelId="{559C4F9E-D165-4E61-8BFA-CA1DFD5B9F90}" type="presOf" srcId="{4331A94E-23CB-4C0D-86D9-EFCD0C70A9FC}" destId="{8CF240F4-E226-4931-8F2B-F2B69BB56DE1}" srcOrd="0" destOrd="0" presId="urn:microsoft.com/office/officeart/2008/layout/RadialCluster"/>
    <dgm:cxn modelId="{883D569E-D0F9-461E-88F1-A2E68A72628F}" type="presOf" srcId="{A5932A99-3DF2-4FAE-9F8D-36BCE54C4041}" destId="{2150EF9A-95DC-499B-B6DB-87E4AE417194}" srcOrd="0" destOrd="0" presId="urn:microsoft.com/office/officeart/2008/layout/RadialCluster"/>
    <dgm:cxn modelId="{99D2C2A9-7BCB-4959-8509-EC6405E3D112}" srcId="{967CF716-F04B-40BE-8001-CA25BEFDEAE7}" destId="{448F45AE-5FCD-4571-8B5D-1B511FB8F5B5}" srcOrd="5" destOrd="0" parTransId="{E7A1162A-AF6A-47DC-A47B-EDFF63EFAD22}" sibTransId="{F426BC1C-A434-4713-9D13-5E8F23A8FA36}"/>
    <dgm:cxn modelId="{34A804AA-5AB0-4CBC-A162-091E4120168A}" srcId="{A40580D3-75D9-462B-A4AE-332D44D9F494}" destId="{967CF716-F04B-40BE-8001-CA25BEFDEAE7}" srcOrd="0" destOrd="0" parTransId="{2CA8C3DD-11BE-45E0-9E79-C2EAC4D2800C}" sibTransId="{1C8A0667-B234-4B41-8772-58F42B7955FB}"/>
    <dgm:cxn modelId="{858AD8AB-0D78-466A-905A-0365A9EFC5DE}" type="presOf" srcId="{9D8E5F0D-576C-4658-BE47-AF5CA392E51E}" destId="{AD990EE9-AEDA-4AE3-BDD5-75358AF30614}" srcOrd="0" destOrd="0" presId="urn:microsoft.com/office/officeart/2008/layout/RadialCluster"/>
    <dgm:cxn modelId="{545A67B0-F81F-4EDA-9082-93612A853854}" srcId="{967CF716-F04B-40BE-8001-CA25BEFDEAE7}" destId="{B5F29FFA-C411-45AB-87F3-D187C166897E}" srcOrd="0" destOrd="0" parTransId="{28FF03E9-7706-49EE-ACEB-28E47C6B8EBC}" sibTransId="{A8A90902-5322-4665-A9D5-BA0912E8D648}"/>
    <dgm:cxn modelId="{B8E185B8-EA24-4709-95FC-DD7F2AD21888}" srcId="{967CF716-F04B-40BE-8001-CA25BEFDEAE7}" destId="{D92E02F0-3778-4B8E-9558-8C159727D43F}" srcOrd="4" destOrd="0" parTransId="{4331A94E-23CB-4C0D-86D9-EFCD0C70A9FC}" sibTransId="{50AC1E44-1D2B-4F53-834D-A82F183959D7}"/>
    <dgm:cxn modelId="{42D164E4-C4F5-4DCA-93B6-341ACBC7F8B1}" type="presOf" srcId="{448F45AE-5FCD-4571-8B5D-1B511FB8F5B5}" destId="{1FD95648-3E6C-4BD7-BEB2-2F47046B5098}" srcOrd="0" destOrd="0" presId="urn:microsoft.com/office/officeart/2008/layout/RadialCluster"/>
    <dgm:cxn modelId="{9360FEC1-A70D-432D-90BC-2104730D6016}" type="presParOf" srcId="{20A041B0-BF96-431A-A45A-22668086E28A}" destId="{81435403-CD12-4DBF-90F9-02A1A01E25DD}" srcOrd="0" destOrd="0" presId="urn:microsoft.com/office/officeart/2008/layout/RadialCluster"/>
    <dgm:cxn modelId="{0E4137BC-701B-4D50-8B77-DBCAC35250E9}" type="presParOf" srcId="{81435403-CD12-4DBF-90F9-02A1A01E25DD}" destId="{FD951910-A577-4F63-8C99-3C9A4C7D676F}" srcOrd="0" destOrd="0" presId="urn:microsoft.com/office/officeart/2008/layout/RadialCluster"/>
    <dgm:cxn modelId="{2DE7FCB5-5567-483C-BB57-0BF0D340DF78}" type="presParOf" srcId="{81435403-CD12-4DBF-90F9-02A1A01E25DD}" destId="{FFE058A8-B879-4F4E-8D71-A929E6309A89}" srcOrd="1" destOrd="0" presId="urn:microsoft.com/office/officeart/2008/layout/RadialCluster"/>
    <dgm:cxn modelId="{F0022FD3-A77A-438B-8DC8-1BBA0165BED2}" type="presParOf" srcId="{81435403-CD12-4DBF-90F9-02A1A01E25DD}" destId="{D1923F7F-CFAC-41C2-8E71-E85185D7CEBA}" srcOrd="2" destOrd="0" presId="urn:microsoft.com/office/officeart/2008/layout/RadialCluster"/>
    <dgm:cxn modelId="{0BF4FAF7-FE4F-45CC-8992-B1A42D1895F4}" type="presParOf" srcId="{81435403-CD12-4DBF-90F9-02A1A01E25DD}" destId="{AD990EE9-AEDA-4AE3-BDD5-75358AF30614}" srcOrd="3" destOrd="0" presId="urn:microsoft.com/office/officeart/2008/layout/RadialCluster"/>
    <dgm:cxn modelId="{AFF7743A-EA00-4230-B153-520BF7486CCA}" type="presParOf" srcId="{81435403-CD12-4DBF-90F9-02A1A01E25DD}" destId="{52617FE2-115E-435B-A7F2-D64C6D3DE7B9}" srcOrd="4" destOrd="0" presId="urn:microsoft.com/office/officeart/2008/layout/RadialCluster"/>
    <dgm:cxn modelId="{D3982B28-2D1C-417D-AE6A-6CF3A7D8171D}" type="presParOf" srcId="{81435403-CD12-4DBF-90F9-02A1A01E25DD}" destId="{0CB6F301-D8C7-4B9D-A2BB-48D8D70EA4E4}" srcOrd="5" destOrd="0" presId="urn:microsoft.com/office/officeart/2008/layout/RadialCluster"/>
    <dgm:cxn modelId="{E5C15855-0DEA-406B-89F9-A14B1B203952}" type="presParOf" srcId="{81435403-CD12-4DBF-90F9-02A1A01E25DD}" destId="{DC0EF79D-7B20-458E-B649-7231AAB6868B}" srcOrd="6" destOrd="0" presId="urn:microsoft.com/office/officeart/2008/layout/RadialCluster"/>
    <dgm:cxn modelId="{1AEA4C27-D562-4C39-8AF3-FCCE82665584}" type="presParOf" srcId="{81435403-CD12-4DBF-90F9-02A1A01E25DD}" destId="{2150EF9A-95DC-499B-B6DB-87E4AE417194}" srcOrd="7" destOrd="0" presId="urn:microsoft.com/office/officeart/2008/layout/RadialCluster"/>
    <dgm:cxn modelId="{AF51DAAD-1018-42ED-BD49-AECA7D0A4CCD}" type="presParOf" srcId="{81435403-CD12-4DBF-90F9-02A1A01E25DD}" destId="{A03A18DF-4599-47F1-9CDB-687F936DC781}" srcOrd="8" destOrd="0" presId="urn:microsoft.com/office/officeart/2008/layout/RadialCluster"/>
    <dgm:cxn modelId="{69DA0C00-1433-49A5-9873-FDD64F6051FE}" type="presParOf" srcId="{81435403-CD12-4DBF-90F9-02A1A01E25DD}" destId="{8CF240F4-E226-4931-8F2B-F2B69BB56DE1}" srcOrd="9" destOrd="0" presId="urn:microsoft.com/office/officeart/2008/layout/RadialCluster"/>
    <dgm:cxn modelId="{5015F9E4-2F74-4038-8716-F36710ECEDF7}" type="presParOf" srcId="{81435403-CD12-4DBF-90F9-02A1A01E25DD}" destId="{161CC0BF-84DE-44A1-BA8B-E89695715EC5}" srcOrd="10" destOrd="0" presId="urn:microsoft.com/office/officeart/2008/layout/RadialCluster"/>
    <dgm:cxn modelId="{40CB6C37-45B3-4622-99E2-9D32CC716E81}" type="presParOf" srcId="{81435403-CD12-4DBF-90F9-02A1A01E25DD}" destId="{7DEB0E37-B5CD-4943-9F7E-D0C2DB046FDD}" srcOrd="11" destOrd="0" presId="urn:microsoft.com/office/officeart/2008/layout/RadialCluster"/>
    <dgm:cxn modelId="{22B6A694-8FAC-4460-8BD6-5650F6D8E162}" type="presParOf" srcId="{81435403-CD12-4DBF-90F9-02A1A01E25DD}" destId="{1FD95648-3E6C-4BD7-BEB2-2F47046B5098}"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FA12E0-C891-4A3B-94CB-D09AF1C65F1B}" type="doc">
      <dgm:prSet loTypeId="urn:microsoft.com/office/officeart/2005/8/layout/arrow2" loCatId="process" qsTypeId="urn:microsoft.com/office/officeart/2005/8/quickstyle/simple1" qsCatId="simple" csTypeId="urn:microsoft.com/office/officeart/2005/8/colors/accent4_4" csCatId="accent4" phldr="1"/>
      <dgm:spPr/>
    </dgm:pt>
    <dgm:pt modelId="{1E2E9642-791E-42C7-AA2E-434D302D1E9D}">
      <dgm:prSet phldrT="[Text]"/>
      <dgm:spPr/>
      <dgm:t>
        <a:bodyPr/>
        <a:lstStyle/>
        <a:p>
          <a:r>
            <a:rPr lang="en-US" dirty="0"/>
            <a:t>CURRENT</a:t>
          </a:r>
        </a:p>
      </dgm:t>
    </dgm:pt>
    <dgm:pt modelId="{C20412A0-4874-4342-B915-C3B5FB86B239}" type="parTrans" cxnId="{6A757EDD-F047-4144-B65F-6A47362C7B17}">
      <dgm:prSet/>
      <dgm:spPr/>
      <dgm:t>
        <a:bodyPr/>
        <a:lstStyle/>
        <a:p>
          <a:endParaRPr lang="en-US"/>
        </a:p>
      </dgm:t>
    </dgm:pt>
    <dgm:pt modelId="{9BA2F559-2293-4093-87B9-5743802B589E}" type="sibTrans" cxnId="{6A757EDD-F047-4144-B65F-6A47362C7B17}">
      <dgm:prSet/>
      <dgm:spPr/>
      <dgm:t>
        <a:bodyPr/>
        <a:lstStyle/>
        <a:p>
          <a:endParaRPr lang="en-US"/>
        </a:p>
      </dgm:t>
    </dgm:pt>
    <dgm:pt modelId="{85942DD8-4AE6-48AC-8F3E-9FB609679BC1}">
      <dgm:prSet phldrT="[Text]"/>
      <dgm:spPr/>
      <dgm:t>
        <a:bodyPr/>
        <a:lstStyle/>
        <a:p>
          <a:r>
            <a:rPr lang="en-US" dirty="0"/>
            <a:t>TO-BE NEXT</a:t>
          </a:r>
        </a:p>
      </dgm:t>
    </dgm:pt>
    <dgm:pt modelId="{B6806D6E-5652-48F8-9913-6E7DC95B32FF}" type="parTrans" cxnId="{B14AF6A4-A06C-42E2-9091-8069FBE30230}">
      <dgm:prSet/>
      <dgm:spPr/>
      <dgm:t>
        <a:bodyPr/>
        <a:lstStyle/>
        <a:p>
          <a:endParaRPr lang="en-US"/>
        </a:p>
      </dgm:t>
    </dgm:pt>
    <dgm:pt modelId="{9290F2AF-EC8E-4496-AEC6-1ED41F1E02AA}" type="sibTrans" cxnId="{B14AF6A4-A06C-42E2-9091-8069FBE30230}">
      <dgm:prSet/>
      <dgm:spPr/>
      <dgm:t>
        <a:bodyPr/>
        <a:lstStyle/>
        <a:p>
          <a:endParaRPr lang="en-US"/>
        </a:p>
      </dgm:t>
    </dgm:pt>
    <dgm:pt modelId="{58786DC3-24DD-4A66-BBF5-C439470DA3D2}">
      <dgm:prSet phldrT="[Text]"/>
      <dgm:spPr/>
      <dgm:t>
        <a:bodyPr/>
        <a:lstStyle/>
        <a:p>
          <a:r>
            <a:rPr lang="en-US" dirty="0"/>
            <a:t>TO-BE</a:t>
          </a:r>
        </a:p>
      </dgm:t>
    </dgm:pt>
    <dgm:pt modelId="{2627A899-2758-40ED-BA7B-A73EFABC0E9A}" type="parTrans" cxnId="{CBF80D29-269B-4A16-A586-F39AF633E874}">
      <dgm:prSet/>
      <dgm:spPr/>
      <dgm:t>
        <a:bodyPr/>
        <a:lstStyle/>
        <a:p>
          <a:endParaRPr lang="en-US"/>
        </a:p>
      </dgm:t>
    </dgm:pt>
    <dgm:pt modelId="{35D02AC6-D548-4E7B-BF43-15BDDF42D813}" type="sibTrans" cxnId="{CBF80D29-269B-4A16-A586-F39AF633E874}">
      <dgm:prSet/>
      <dgm:spPr/>
      <dgm:t>
        <a:bodyPr/>
        <a:lstStyle/>
        <a:p>
          <a:endParaRPr lang="en-US"/>
        </a:p>
      </dgm:t>
    </dgm:pt>
    <dgm:pt modelId="{A8B8DF06-18A0-4F5A-8460-3BCED98015A8}">
      <dgm:prSet phldrT="[Text]"/>
      <dgm:spPr/>
      <dgm:t>
        <a:bodyPr/>
        <a:lstStyle/>
        <a:p>
          <a:r>
            <a:rPr lang="en-US" dirty="0"/>
            <a:t>ETC.</a:t>
          </a:r>
        </a:p>
      </dgm:t>
    </dgm:pt>
    <dgm:pt modelId="{4C3153FC-C853-4272-8B0B-351853A7E41F}" type="parTrans" cxnId="{459C2E03-0286-4F82-A20D-D4B7226FE3F0}">
      <dgm:prSet/>
      <dgm:spPr/>
      <dgm:t>
        <a:bodyPr/>
        <a:lstStyle/>
        <a:p>
          <a:endParaRPr lang="en-US"/>
        </a:p>
      </dgm:t>
    </dgm:pt>
    <dgm:pt modelId="{30DAABB9-28EC-41AD-8156-BCB99EF72069}" type="sibTrans" cxnId="{459C2E03-0286-4F82-A20D-D4B7226FE3F0}">
      <dgm:prSet/>
      <dgm:spPr/>
      <dgm:t>
        <a:bodyPr/>
        <a:lstStyle/>
        <a:p>
          <a:endParaRPr lang="en-US"/>
        </a:p>
      </dgm:t>
    </dgm:pt>
    <dgm:pt modelId="{9F0728DF-ED92-4F42-B40D-BF017C5017F7}" type="pres">
      <dgm:prSet presAssocID="{14FA12E0-C891-4A3B-94CB-D09AF1C65F1B}" presName="arrowDiagram" presStyleCnt="0">
        <dgm:presLayoutVars>
          <dgm:chMax val="5"/>
          <dgm:dir/>
          <dgm:resizeHandles val="exact"/>
        </dgm:presLayoutVars>
      </dgm:prSet>
      <dgm:spPr/>
    </dgm:pt>
    <dgm:pt modelId="{BD246DDC-B955-4A73-A2DF-4262461A3540}" type="pres">
      <dgm:prSet presAssocID="{14FA12E0-C891-4A3B-94CB-D09AF1C65F1B}" presName="arrow" presStyleLbl="bgShp" presStyleIdx="0" presStyleCnt="1" custLinFactNeighborX="1671" custLinFactNeighborY="4099"/>
      <dgm:spPr/>
    </dgm:pt>
    <dgm:pt modelId="{8622B0BC-6BDA-4FDF-94CB-2E4F59A77E45}" type="pres">
      <dgm:prSet presAssocID="{14FA12E0-C891-4A3B-94CB-D09AF1C65F1B}" presName="arrowDiagram4" presStyleCnt="0"/>
      <dgm:spPr/>
    </dgm:pt>
    <dgm:pt modelId="{88EBF8E2-A6DB-42AF-A64F-BFB6E449533B}" type="pres">
      <dgm:prSet presAssocID="{1E2E9642-791E-42C7-AA2E-434D302D1E9D}" presName="bullet4a" presStyleLbl="node1" presStyleIdx="0" presStyleCnt="4"/>
      <dgm:spPr/>
    </dgm:pt>
    <dgm:pt modelId="{D3F4AB4E-F13E-48DF-BD9B-084EAA4B721D}" type="pres">
      <dgm:prSet presAssocID="{1E2E9642-791E-42C7-AA2E-434D302D1E9D}" presName="textBox4a" presStyleLbl="revTx" presStyleIdx="0" presStyleCnt="4">
        <dgm:presLayoutVars>
          <dgm:bulletEnabled val="1"/>
        </dgm:presLayoutVars>
      </dgm:prSet>
      <dgm:spPr/>
    </dgm:pt>
    <dgm:pt modelId="{DDE1A593-A9EE-4539-9F77-548AB84570A1}" type="pres">
      <dgm:prSet presAssocID="{58786DC3-24DD-4A66-BBF5-C439470DA3D2}" presName="bullet4b" presStyleLbl="node1" presStyleIdx="1" presStyleCnt="4"/>
      <dgm:spPr/>
    </dgm:pt>
    <dgm:pt modelId="{177DB163-66D3-4F66-9442-7C0AEC290F6F}" type="pres">
      <dgm:prSet presAssocID="{58786DC3-24DD-4A66-BBF5-C439470DA3D2}" presName="textBox4b" presStyleLbl="revTx" presStyleIdx="1" presStyleCnt="4">
        <dgm:presLayoutVars>
          <dgm:bulletEnabled val="1"/>
        </dgm:presLayoutVars>
      </dgm:prSet>
      <dgm:spPr/>
    </dgm:pt>
    <dgm:pt modelId="{F885794A-95B9-495C-ABE2-E402AFEAFE66}" type="pres">
      <dgm:prSet presAssocID="{85942DD8-4AE6-48AC-8F3E-9FB609679BC1}" presName="bullet4c" presStyleLbl="node1" presStyleIdx="2" presStyleCnt="4"/>
      <dgm:spPr/>
    </dgm:pt>
    <dgm:pt modelId="{853E58A1-AD3A-42D2-A5C8-72964C4F5CDC}" type="pres">
      <dgm:prSet presAssocID="{85942DD8-4AE6-48AC-8F3E-9FB609679BC1}" presName="textBox4c" presStyleLbl="revTx" presStyleIdx="2" presStyleCnt="4">
        <dgm:presLayoutVars>
          <dgm:bulletEnabled val="1"/>
        </dgm:presLayoutVars>
      </dgm:prSet>
      <dgm:spPr/>
    </dgm:pt>
    <dgm:pt modelId="{ADA2A97E-6BC6-436D-8183-85751F3E89FF}" type="pres">
      <dgm:prSet presAssocID="{A8B8DF06-18A0-4F5A-8460-3BCED98015A8}" presName="bullet4d" presStyleLbl="node1" presStyleIdx="3" presStyleCnt="4"/>
      <dgm:spPr/>
    </dgm:pt>
    <dgm:pt modelId="{6B5EA6C2-3488-4863-902F-B1B202ABA98C}" type="pres">
      <dgm:prSet presAssocID="{A8B8DF06-18A0-4F5A-8460-3BCED98015A8}" presName="textBox4d" presStyleLbl="revTx" presStyleIdx="3" presStyleCnt="4">
        <dgm:presLayoutVars>
          <dgm:bulletEnabled val="1"/>
        </dgm:presLayoutVars>
      </dgm:prSet>
      <dgm:spPr/>
    </dgm:pt>
  </dgm:ptLst>
  <dgm:cxnLst>
    <dgm:cxn modelId="{F00C9D00-8906-4154-B90E-FDC8B8801E0F}" type="presOf" srcId="{85942DD8-4AE6-48AC-8F3E-9FB609679BC1}" destId="{853E58A1-AD3A-42D2-A5C8-72964C4F5CDC}" srcOrd="0" destOrd="0" presId="urn:microsoft.com/office/officeart/2005/8/layout/arrow2"/>
    <dgm:cxn modelId="{7F81E101-0E38-404E-A5CB-4DD38823A5E1}" type="presOf" srcId="{A8B8DF06-18A0-4F5A-8460-3BCED98015A8}" destId="{6B5EA6C2-3488-4863-902F-B1B202ABA98C}" srcOrd="0" destOrd="0" presId="urn:microsoft.com/office/officeart/2005/8/layout/arrow2"/>
    <dgm:cxn modelId="{459C2E03-0286-4F82-A20D-D4B7226FE3F0}" srcId="{14FA12E0-C891-4A3B-94CB-D09AF1C65F1B}" destId="{A8B8DF06-18A0-4F5A-8460-3BCED98015A8}" srcOrd="3" destOrd="0" parTransId="{4C3153FC-C853-4272-8B0B-351853A7E41F}" sibTransId="{30DAABB9-28EC-41AD-8156-BCB99EF72069}"/>
    <dgm:cxn modelId="{CBF80D29-269B-4A16-A586-F39AF633E874}" srcId="{14FA12E0-C891-4A3B-94CB-D09AF1C65F1B}" destId="{58786DC3-24DD-4A66-BBF5-C439470DA3D2}" srcOrd="1" destOrd="0" parTransId="{2627A899-2758-40ED-BA7B-A73EFABC0E9A}" sibTransId="{35D02AC6-D548-4E7B-BF43-15BDDF42D813}"/>
    <dgm:cxn modelId="{C1A1F164-E0A0-44EF-9E10-D8310A246433}" type="presOf" srcId="{14FA12E0-C891-4A3B-94CB-D09AF1C65F1B}" destId="{9F0728DF-ED92-4F42-B40D-BF017C5017F7}" srcOrd="0" destOrd="0" presId="urn:microsoft.com/office/officeart/2005/8/layout/arrow2"/>
    <dgm:cxn modelId="{9C8E7D9F-4B2B-460C-9CF4-CE489EF26845}" type="presOf" srcId="{1E2E9642-791E-42C7-AA2E-434D302D1E9D}" destId="{D3F4AB4E-F13E-48DF-BD9B-084EAA4B721D}" srcOrd="0" destOrd="0" presId="urn:microsoft.com/office/officeart/2005/8/layout/arrow2"/>
    <dgm:cxn modelId="{B14AF6A4-A06C-42E2-9091-8069FBE30230}" srcId="{14FA12E0-C891-4A3B-94CB-D09AF1C65F1B}" destId="{85942DD8-4AE6-48AC-8F3E-9FB609679BC1}" srcOrd="2" destOrd="0" parTransId="{B6806D6E-5652-48F8-9913-6E7DC95B32FF}" sibTransId="{9290F2AF-EC8E-4496-AEC6-1ED41F1E02AA}"/>
    <dgm:cxn modelId="{74E76EBC-A8F5-4449-BD71-D476498F6315}" type="presOf" srcId="{58786DC3-24DD-4A66-BBF5-C439470DA3D2}" destId="{177DB163-66D3-4F66-9442-7C0AEC290F6F}" srcOrd="0" destOrd="0" presId="urn:microsoft.com/office/officeart/2005/8/layout/arrow2"/>
    <dgm:cxn modelId="{6A757EDD-F047-4144-B65F-6A47362C7B17}" srcId="{14FA12E0-C891-4A3B-94CB-D09AF1C65F1B}" destId="{1E2E9642-791E-42C7-AA2E-434D302D1E9D}" srcOrd="0" destOrd="0" parTransId="{C20412A0-4874-4342-B915-C3B5FB86B239}" sibTransId="{9BA2F559-2293-4093-87B9-5743802B589E}"/>
    <dgm:cxn modelId="{97CAE8CB-D3FC-4270-AC98-98C34C2BBD8B}" type="presParOf" srcId="{9F0728DF-ED92-4F42-B40D-BF017C5017F7}" destId="{BD246DDC-B955-4A73-A2DF-4262461A3540}" srcOrd="0" destOrd="0" presId="urn:microsoft.com/office/officeart/2005/8/layout/arrow2"/>
    <dgm:cxn modelId="{BF3DC770-165D-4BFB-B967-3190F01F3CB2}" type="presParOf" srcId="{9F0728DF-ED92-4F42-B40D-BF017C5017F7}" destId="{8622B0BC-6BDA-4FDF-94CB-2E4F59A77E45}" srcOrd="1" destOrd="0" presId="urn:microsoft.com/office/officeart/2005/8/layout/arrow2"/>
    <dgm:cxn modelId="{8C1ADD21-0B92-413A-AFE9-4A9B944D1371}" type="presParOf" srcId="{8622B0BC-6BDA-4FDF-94CB-2E4F59A77E45}" destId="{88EBF8E2-A6DB-42AF-A64F-BFB6E449533B}" srcOrd="0" destOrd="0" presId="urn:microsoft.com/office/officeart/2005/8/layout/arrow2"/>
    <dgm:cxn modelId="{B9139795-A329-4114-A238-1EA0E27CDC95}" type="presParOf" srcId="{8622B0BC-6BDA-4FDF-94CB-2E4F59A77E45}" destId="{D3F4AB4E-F13E-48DF-BD9B-084EAA4B721D}" srcOrd="1" destOrd="0" presId="urn:microsoft.com/office/officeart/2005/8/layout/arrow2"/>
    <dgm:cxn modelId="{79A9DB3E-E800-4053-909C-C2BF8863FB3A}" type="presParOf" srcId="{8622B0BC-6BDA-4FDF-94CB-2E4F59A77E45}" destId="{DDE1A593-A9EE-4539-9F77-548AB84570A1}" srcOrd="2" destOrd="0" presId="urn:microsoft.com/office/officeart/2005/8/layout/arrow2"/>
    <dgm:cxn modelId="{130338EB-7B9F-4D4D-AB32-67EE4C0EC70C}" type="presParOf" srcId="{8622B0BC-6BDA-4FDF-94CB-2E4F59A77E45}" destId="{177DB163-66D3-4F66-9442-7C0AEC290F6F}" srcOrd="3" destOrd="0" presId="urn:microsoft.com/office/officeart/2005/8/layout/arrow2"/>
    <dgm:cxn modelId="{41E5C66C-99B7-4408-8532-0FCE7129C01D}" type="presParOf" srcId="{8622B0BC-6BDA-4FDF-94CB-2E4F59A77E45}" destId="{F885794A-95B9-495C-ABE2-E402AFEAFE66}" srcOrd="4" destOrd="0" presId="urn:microsoft.com/office/officeart/2005/8/layout/arrow2"/>
    <dgm:cxn modelId="{CF1F56F2-5D26-46F8-9300-31E9923B9810}" type="presParOf" srcId="{8622B0BC-6BDA-4FDF-94CB-2E4F59A77E45}" destId="{853E58A1-AD3A-42D2-A5C8-72964C4F5CDC}" srcOrd="5" destOrd="0" presId="urn:microsoft.com/office/officeart/2005/8/layout/arrow2"/>
    <dgm:cxn modelId="{CB23365D-176D-4639-9D0B-40CD5730675A}" type="presParOf" srcId="{8622B0BC-6BDA-4FDF-94CB-2E4F59A77E45}" destId="{ADA2A97E-6BC6-436D-8183-85751F3E89FF}" srcOrd="6" destOrd="0" presId="urn:microsoft.com/office/officeart/2005/8/layout/arrow2"/>
    <dgm:cxn modelId="{49702321-9941-4BB6-A5B8-FCA79B8C3A21}" type="presParOf" srcId="{8622B0BC-6BDA-4FDF-94CB-2E4F59A77E45}" destId="{6B5EA6C2-3488-4863-902F-B1B202ABA98C}"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FA12E0-C891-4A3B-94CB-D09AF1C65F1B}" type="doc">
      <dgm:prSet loTypeId="urn:microsoft.com/office/officeart/2005/8/layout/arrow2" loCatId="process" qsTypeId="urn:microsoft.com/office/officeart/2005/8/quickstyle/simple1" qsCatId="simple" csTypeId="urn:microsoft.com/office/officeart/2005/8/colors/accent4_4" csCatId="accent4" phldr="1"/>
      <dgm:spPr/>
    </dgm:pt>
    <dgm:pt modelId="{1E2E9642-791E-42C7-AA2E-434D302D1E9D}">
      <dgm:prSet phldrT="[Text]"/>
      <dgm:spPr/>
      <dgm:t>
        <a:bodyPr/>
        <a:lstStyle/>
        <a:p>
          <a:r>
            <a:rPr lang="en-US" dirty="0"/>
            <a:t>CURRENT</a:t>
          </a:r>
        </a:p>
      </dgm:t>
    </dgm:pt>
    <dgm:pt modelId="{C20412A0-4874-4342-B915-C3B5FB86B239}" type="parTrans" cxnId="{6A757EDD-F047-4144-B65F-6A47362C7B17}">
      <dgm:prSet/>
      <dgm:spPr/>
      <dgm:t>
        <a:bodyPr/>
        <a:lstStyle/>
        <a:p>
          <a:endParaRPr lang="en-US"/>
        </a:p>
      </dgm:t>
    </dgm:pt>
    <dgm:pt modelId="{9BA2F559-2293-4093-87B9-5743802B589E}" type="sibTrans" cxnId="{6A757EDD-F047-4144-B65F-6A47362C7B17}">
      <dgm:prSet/>
      <dgm:spPr/>
      <dgm:t>
        <a:bodyPr/>
        <a:lstStyle/>
        <a:p>
          <a:endParaRPr lang="en-US"/>
        </a:p>
      </dgm:t>
    </dgm:pt>
    <dgm:pt modelId="{85942DD8-4AE6-48AC-8F3E-9FB609679BC1}">
      <dgm:prSet phldrT="[Text]"/>
      <dgm:spPr/>
      <dgm:t>
        <a:bodyPr/>
        <a:lstStyle/>
        <a:p>
          <a:r>
            <a:rPr lang="en-US" dirty="0"/>
            <a:t>TO-BE NEXT</a:t>
          </a:r>
        </a:p>
      </dgm:t>
    </dgm:pt>
    <dgm:pt modelId="{B6806D6E-5652-48F8-9913-6E7DC95B32FF}" type="parTrans" cxnId="{B14AF6A4-A06C-42E2-9091-8069FBE30230}">
      <dgm:prSet/>
      <dgm:spPr/>
      <dgm:t>
        <a:bodyPr/>
        <a:lstStyle/>
        <a:p>
          <a:endParaRPr lang="en-US"/>
        </a:p>
      </dgm:t>
    </dgm:pt>
    <dgm:pt modelId="{9290F2AF-EC8E-4496-AEC6-1ED41F1E02AA}" type="sibTrans" cxnId="{B14AF6A4-A06C-42E2-9091-8069FBE30230}">
      <dgm:prSet/>
      <dgm:spPr/>
      <dgm:t>
        <a:bodyPr/>
        <a:lstStyle/>
        <a:p>
          <a:endParaRPr lang="en-US"/>
        </a:p>
      </dgm:t>
    </dgm:pt>
    <dgm:pt modelId="{58786DC3-24DD-4A66-BBF5-C439470DA3D2}">
      <dgm:prSet phldrT="[Text]"/>
      <dgm:spPr/>
      <dgm:t>
        <a:bodyPr/>
        <a:lstStyle/>
        <a:p>
          <a:r>
            <a:rPr lang="en-US" dirty="0"/>
            <a:t>TO-BE</a:t>
          </a:r>
        </a:p>
      </dgm:t>
    </dgm:pt>
    <dgm:pt modelId="{2627A899-2758-40ED-BA7B-A73EFABC0E9A}" type="parTrans" cxnId="{CBF80D29-269B-4A16-A586-F39AF633E874}">
      <dgm:prSet/>
      <dgm:spPr/>
      <dgm:t>
        <a:bodyPr/>
        <a:lstStyle/>
        <a:p>
          <a:endParaRPr lang="en-US"/>
        </a:p>
      </dgm:t>
    </dgm:pt>
    <dgm:pt modelId="{35D02AC6-D548-4E7B-BF43-15BDDF42D813}" type="sibTrans" cxnId="{CBF80D29-269B-4A16-A586-F39AF633E874}">
      <dgm:prSet/>
      <dgm:spPr/>
      <dgm:t>
        <a:bodyPr/>
        <a:lstStyle/>
        <a:p>
          <a:endParaRPr lang="en-US"/>
        </a:p>
      </dgm:t>
    </dgm:pt>
    <dgm:pt modelId="{A8B8DF06-18A0-4F5A-8460-3BCED98015A8}">
      <dgm:prSet phldrT="[Text]"/>
      <dgm:spPr/>
      <dgm:t>
        <a:bodyPr/>
        <a:lstStyle/>
        <a:p>
          <a:r>
            <a:rPr lang="en-US" dirty="0"/>
            <a:t>ETC.</a:t>
          </a:r>
        </a:p>
      </dgm:t>
    </dgm:pt>
    <dgm:pt modelId="{4C3153FC-C853-4272-8B0B-351853A7E41F}" type="parTrans" cxnId="{459C2E03-0286-4F82-A20D-D4B7226FE3F0}">
      <dgm:prSet/>
      <dgm:spPr/>
      <dgm:t>
        <a:bodyPr/>
        <a:lstStyle/>
        <a:p>
          <a:endParaRPr lang="en-US"/>
        </a:p>
      </dgm:t>
    </dgm:pt>
    <dgm:pt modelId="{30DAABB9-28EC-41AD-8156-BCB99EF72069}" type="sibTrans" cxnId="{459C2E03-0286-4F82-A20D-D4B7226FE3F0}">
      <dgm:prSet/>
      <dgm:spPr/>
      <dgm:t>
        <a:bodyPr/>
        <a:lstStyle/>
        <a:p>
          <a:endParaRPr lang="en-US"/>
        </a:p>
      </dgm:t>
    </dgm:pt>
    <dgm:pt modelId="{9F0728DF-ED92-4F42-B40D-BF017C5017F7}" type="pres">
      <dgm:prSet presAssocID="{14FA12E0-C891-4A3B-94CB-D09AF1C65F1B}" presName="arrowDiagram" presStyleCnt="0">
        <dgm:presLayoutVars>
          <dgm:chMax val="5"/>
          <dgm:dir/>
          <dgm:resizeHandles val="exact"/>
        </dgm:presLayoutVars>
      </dgm:prSet>
      <dgm:spPr/>
    </dgm:pt>
    <dgm:pt modelId="{BD246DDC-B955-4A73-A2DF-4262461A3540}" type="pres">
      <dgm:prSet presAssocID="{14FA12E0-C891-4A3B-94CB-D09AF1C65F1B}" presName="arrow" presStyleLbl="bgShp" presStyleIdx="0" presStyleCnt="1" custScaleY="84375" custLinFactNeighborX="1671" custLinFactNeighborY="4099"/>
      <dgm:spPr/>
    </dgm:pt>
    <dgm:pt modelId="{8622B0BC-6BDA-4FDF-94CB-2E4F59A77E45}" type="pres">
      <dgm:prSet presAssocID="{14FA12E0-C891-4A3B-94CB-D09AF1C65F1B}" presName="arrowDiagram4" presStyleCnt="0"/>
      <dgm:spPr/>
    </dgm:pt>
    <dgm:pt modelId="{88EBF8E2-A6DB-42AF-A64F-BFB6E449533B}" type="pres">
      <dgm:prSet presAssocID="{1E2E9642-791E-42C7-AA2E-434D302D1E9D}" presName="bullet4a" presStyleLbl="node1" presStyleIdx="0" presStyleCnt="4" custLinFactNeighborY="49956"/>
      <dgm:spPr/>
    </dgm:pt>
    <dgm:pt modelId="{D3F4AB4E-F13E-48DF-BD9B-084EAA4B721D}" type="pres">
      <dgm:prSet presAssocID="{1E2E9642-791E-42C7-AA2E-434D302D1E9D}" presName="textBox4a" presStyleLbl="revTx" presStyleIdx="0" presStyleCnt="4">
        <dgm:presLayoutVars>
          <dgm:bulletEnabled val="1"/>
        </dgm:presLayoutVars>
      </dgm:prSet>
      <dgm:spPr/>
    </dgm:pt>
    <dgm:pt modelId="{DDE1A593-A9EE-4539-9F77-548AB84570A1}" type="pres">
      <dgm:prSet presAssocID="{58786DC3-24DD-4A66-BBF5-C439470DA3D2}" presName="bullet4b" presStyleLbl="node1" presStyleIdx="1" presStyleCnt="4" custLinFactNeighborY="57444"/>
      <dgm:spPr/>
    </dgm:pt>
    <dgm:pt modelId="{177DB163-66D3-4F66-9442-7C0AEC290F6F}" type="pres">
      <dgm:prSet presAssocID="{58786DC3-24DD-4A66-BBF5-C439470DA3D2}" presName="textBox4b" presStyleLbl="revTx" presStyleIdx="1" presStyleCnt="4" custLinFactNeighborY="2680">
        <dgm:presLayoutVars>
          <dgm:bulletEnabled val="1"/>
        </dgm:presLayoutVars>
      </dgm:prSet>
      <dgm:spPr/>
    </dgm:pt>
    <dgm:pt modelId="{F885794A-95B9-495C-ABE2-E402AFEAFE66}" type="pres">
      <dgm:prSet presAssocID="{85942DD8-4AE6-48AC-8F3E-9FB609679BC1}" presName="bullet4c" presStyleLbl="node1" presStyleIdx="2" presStyleCnt="4" custLinFactNeighborY="65034"/>
      <dgm:spPr/>
    </dgm:pt>
    <dgm:pt modelId="{853E58A1-AD3A-42D2-A5C8-72964C4F5CDC}" type="pres">
      <dgm:prSet presAssocID="{85942DD8-4AE6-48AC-8F3E-9FB609679BC1}" presName="textBox4c" presStyleLbl="revTx" presStyleIdx="2" presStyleCnt="4" custLinFactNeighborY="3968">
        <dgm:presLayoutVars>
          <dgm:bulletEnabled val="1"/>
        </dgm:presLayoutVars>
      </dgm:prSet>
      <dgm:spPr/>
    </dgm:pt>
    <dgm:pt modelId="{ADA2A97E-6BC6-436D-8183-85751F3E89FF}" type="pres">
      <dgm:prSet presAssocID="{A8B8DF06-18A0-4F5A-8460-3BCED98015A8}" presName="bullet4d" presStyleLbl="node1" presStyleIdx="3" presStyleCnt="4" custLinFactNeighborY="53940"/>
      <dgm:spPr/>
    </dgm:pt>
    <dgm:pt modelId="{6B5EA6C2-3488-4863-902F-B1B202ABA98C}" type="pres">
      <dgm:prSet presAssocID="{A8B8DF06-18A0-4F5A-8460-3BCED98015A8}" presName="textBox4d" presStyleLbl="revTx" presStyleIdx="3" presStyleCnt="4" custLinFactNeighborX="2735" custLinFactNeighborY="4700">
        <dgm:presLayoutVars>
          <dgm:bulletEnabled val="1"/>
        </dgm:presLayoutVars>
      </dgm:prSet>
      <dgm:spPr/>
    </dgm:pt>
  </dgm:ptLst>
  <dgm:cxnLst>
    <dgm:cxn modelId="{459C2E03-0286-4F82-A20D-D4B7226FE3F0}" srcId="{14FA12E0-C891-4A3B-94CB-D09AF1C65F1B}" destId="{A8B8DF06-18A0-4F5A-8460-3BCED98015A8}" srcOrd="3" destOrd="0" parTransId="{4C3153FC-C853-4272-8B0B-351853A7E41F}" sibTransId="{30DAABB9-28EC-41AD-8156-BCB99EF72069}"/>
    <dgm:cxn modelId="{CBF80D29-269B-4A16-A586-F39AF633E874}" srcId="{14FA12E0-C891-4A3B-94CB-D09AF1C65F1B}" destId="{58786DC3-24DD-4A66-BBF5-C439470DA3D2}" srcOrd="1" destOrd="0" parTransId="{2627A899-2758-40ED-BA7B-A73EFABC0E9A}" sibTransId="{35D02AC6-D548-4E7B-BF43-15BDDF42D813}"/>
    <dgm:cxn modelId="{2021CE31-297E-4AF8-A5F6-215AECAFEC84}" type="presOf" srcId="{A8B8DF06-18A0-4F5A-8460-3BCED98015A8}" destId="{6B5EA6C2-3488-4863-902F-B1B202ABA98C}" srcOrd="0" destOrd="0" presId="urn:microsoft.com/office/officeart/2005/8/layout/arrow2"/>
    <dgm:cxn modelId="{BF09A480-8B9F-4319-AE54-D8F4B0A8099F}" type="presOf" srcId="{1E2E9642-791E-42C7-AA2E-434D302D1E9D}" destId="{D3F4AB4E-F13E-48DF-BD9B-084EAA4B721D}" srcOrd="0" destOrd="0" presId="urn:microsoft.com/office/officeart/2005/8/layout/arrow2"/>
    <dgm:cxn modelId="{B14AF6A4-A06C-42E2-9091-8069FBE30230}" srcId="{14FA12E0-C891-4A3B-94CB-D09AF1C65F1B}" destId="{85942DD8-4AE6-48AC-8F3E-9FB609679BC1}" srcOrd="2" destOrd="0" parTransId="{B6806D6E-5652-48F8-9913-6E7DC95B32FF}" sibTransId="{9290F2AF-EC8E-4496-AEC6-1ED41F1E02AA}"/>
    <dgm:cxn modelId="{1F57EAC0-026B-4797-9CC6-D47CC81E9824}" type="presOf" srcId="{58786DC3-24DD-4A66-BBF5-C439470DA3D2}" destId="{177DB163-66D3-4F66-9442-7C0AEC290F6F}" srcOrd="0" destOrd="0" presId="urn:microsoft.com/office/officeart/2005/8/layout/arrow2"/>
    <dgm:cxn modelId="{6A757EDD-F047-4144-B65F-6A47362C7B17}" srcId="{14FA12E0-C891-4A3B-94CB-D09AF1C65F1B}" destId="{1E2E9642-791E-42C7-AA2E-434D302D1E9D}" srcOrd="0" destOrd="0" parTransId="{C20412A0-4874-4342-B915-C3B5FB86B239}" sibTransId="{9BA2F559-2293-4093-87B9-5743802B589E}"/>
    <dgm:cxn modelId="{685681F8-34DD-46AD-BBBA-4DD5961960CD}" type="presOf" srcId="{14FA12E0-C891-4A3B-94CB-D09AF1C65F1B}" destId="{9F0728DF-ED92-4F42-B40D-BF017C5017F7}" srcOrd="0" destOrd="0" presId="urn:microsoft.com/office/officeart/2005/8/layout/arrow2"/>
    <dgm:cxn modelId="{7CFA88FE-2615-4082-9E74-327EF2A9D717}" type="presOf" srcId="{85942DD8-4AE6-48AC-8F3E-9FB609679BC1}" destId="{853E58A1-AD3A-42D2-A5C8-72964C4F5CDC}" srcOrd="0" destOrd="0" presId="urn:microsoft.com/office/officeart/2005/8/layout/arrow2"/>
    <dgm:cxn modelId="{76F258CF-9CE1-4F04-9ED1-8534DB335F9E}" type="presParOf" srcId="{9F0728DF-ED92-4F42-B40D-BF017C5017F7}" destId="{BD246DDC-B955-4A73-A2DF-4262461A3540}" srcOrd="0" destOrd="0" presId="urn:microsoft.com/office/officeart/2005/8/layout/arrow2"/>
    <dgm:cxn modelId="{F6DA0D4A-2BD4-44D0-A74D-4A8037432755}" type="presParOf" srcId="{9F0728DF-ED92-4F42-B40D-BF017C5017F7}" destId="{8622B0BC-6BDA-4FDF-94CB-2E4F59A77E45}" srcOrd="1" destOrd="0" presId="urn:microsoft.com/office/officeart/2005/8/layout/arrow2"/>
    <dgm:cxn modelId="{F5EFABC0-0714-494F-8893-E36191F18CE0}" type="presParOf" srcId="{8622B0BC-6BDA-4FDF-94CB-2E4F59A77E45}" destId="{88EBF8E2-A6DB-42AF-A64F-BFB6E449533B}" srcOrd="0" destOrd="0" presId="urn:microsoft.com/office/officeart/2005/8/layout/arrow2"/>
    <dgm:cxn modelId="{81FF4EF7-1BBA-41FB-B916-5B8A06CFF54C}" type="presParOf" srcId="{8622B0BC-6BDA-4FDF-94CB-2E4F59A77E45}" destId="{D3F4AB4E-F13E-48DF-BD9B-084EAA4B721D}" srcOrd="1" destOrd="0" presId="urn:microsoft.com/office/officeart/2005/8/layout/arrow2"/>
    <dgm:cxn modelId="{0EB81CD8-175C-446F-A1D2-3DE5E2BA36B6}" type="presParOf" srcId="{8622B0BC-6BDA-4FDF-94CB-2E4F59A77E45}" destId="{DDE1A593-A9EE-4539-9F77-548AB84570A1}" srcOrd="2" destOrd="0" presId="urn:microsoft.com/office/officeart/2005/8/layout/arrow2"/>
    <dgm:cxn modelId="{DA0BCF2C-030C-4BE2-AD1F-219FABA5676D}" type="presParOf" srcId="{8622B0BC-6BDA-4FDF-94CB-2E4F59A77E45}" destId="{177DB163-66D3-4F66-9442-7C0AEC290F6F}" srcOrd="3" destOrd="0" presId="urn:microsoft.com/office/officeart/2005/8/layout/arrow2"/>
    <dgm:cxn modelId="{0E297030-8522-4331-8BC1-800EEC385627}" type="presParOf" srcId="{8622B0BC-6BDA-4FDF-94CB-2E4F59A77E45}" destId="{F885794A-95B9-495C-ABE2-E402AFEAFE66}" srcOrd="4" destOrd="0" presId="urn:microsoft.com/office/officeart/2005/8/layout/arrow2"/>
    <dgm:cxn modelId="{217A02B7-39FA-4D6A-A10A-66D0255D6485}" type="presParOf" srcId="{8622B0BC-6BDA-4FDF-94CB-2E4F59A77E45}" destId="{853E58A1-AD3A-42D2-A5C8-72964C4F5CDC}" srcOrd="5" destOrd="0" presId="urn:microsoft.com/office/officeart/2005/8/layout/arrow2"/>
    <dgm:cxn modelId="{171E7F96-3D66-4FDD-AE07-13906859708C}" type="presParOf" srcId="{8622B0BC-6BDA-4FDF-94CB-2E4F59A77E45}" destId="{ADA2A97E-6BC6-436D-8183-85751F3E89FF}" srcOrd="6" destOrd="0" presId="urn:microsoft.com/office/officeart/2005/8/layout/arrow2"/>
    <dgm:cxn modelId="{0905E0EA-3726-4243-8E1C-62716FB5267D}" type="presParOf" srcId="{8622B0BC-6BDA-4FDF-94CB-2E4F59A77E45}" destId="{6B5EA6C2-3488-4863-902F-B1B202ABA98C}"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017FB6-3EB9-4B61-936C-CA3BB16A8320}" type="doc">
      <dgm:prSet loTypeId="urn:microsoft.com/office/officeart/2005/8/layout/cycle8" loCatId="cycle" qsTypeId="urn:microsoft.com/office/officeart/2005/8/quickstyle/simple1" qsCatId="simple" csTypeId="urn:microsoft.com/office/officeart/2005/8/colors/accent0_3" csCatId="mainScheme" phldr="1"/>
      <dgm:spPr/>
    </dgm:pt>
    <dgm:pt modelId="{658DAC60-4EE4-43A8-A03F-F081B7EAE86A}">
      <dgm:prSet phldrT="[Text]"/>
      <dgm:spPr/>
      <dgm:t>
        <a:bodyPr/>
        <a:lstStyle/>
        <a:p>
          <a:r>
            <a:rPr lang="en-US" dirty="0"/>
            <a:t>Discover</a:t>
          </a:r>
        </a:p>
      </dgm:t>
    </dgm:pt>
    <dgm:pt modelId="{C0E0C400-440D-4361-8483-C34CA5DF893B}" type="parTrans" cxnId="{BB3D897C-034C-48B5-93AD-3F8AF1C4AFDB}">
      <dgm:prSet/>
      <dgm:spPr/>
      <dgm:t>
        <a:bodyPr/>
        <a:lstStyle/>
        <a:p>
          <a:endParaRPr lang="en-US"/>
        </a:p>
      </dgm:t>
    </dgm:pt>
    <dgm:pt modelId="{AE2CF561-29F6-434F-8988-D61EA69AD40A}" type="sibTrans" cxnId="{BB3D897C-034C-48B5-93AD-3F8AF1C4AFDB}">
      <dgm:prSet/>
      <dgm:spPr/>
      <dgm:t>
        <a:bodyPr/>
        <a:lstStyle/>
        <a:p>
          <a:endParaRPr lang="en-US"/>
        </a:p>
      </dgm:t>
    </dgm:pt>
    <dgm:pt modelId="{5C395D17-1B44-440B-93E4-B836F6491C2B}">
      <dgm:prSet phldrT="[Text]"/>
      <dgm:spPr/>
      <dgm:t>
        <a:bodyPr/>
        <a:lstStyle/>
        <a:p>
          <a:r>
            <a:rPr lang="en-US" dirty="0"/>
            <a:t>Prototype</a:t>
          </a:r>
        </a:p>
      </dgm:t>
    </dgm:pt>
    <dgm:pt modelId="{2E982504-DBA8-4FD4-8901-74085B745795}" type="parTrans" cxnId="{72FA4052-432A-4816-8388-C8DB7A7F8F4C}">
      <dgm:prSet/>
      <dgm:spPr/>
      <dgm:t>
        <a:bodyPr/>
        <a:lstStyle/>
        <a:p>
          <a:endParaRPr lang="en-US"/>
        </a:p>
      </dgm:t>
    </dgm:pt>
    <dgm:pt modelId="{BBC26FCA-AA03-4402-9876-720ADCC69036}" type="sibTrans" cxnId="{72FA4052-432A-4816-8388-C8DB7A7F8F4C}">
      <dgm:prSet/>
      <dgm:spPr/>
      <dgm:t>
        <a:bodyPr/>
        <a:lstStyle/>
        <a:p>
          <a:endParaRPr lang="en-US"/>
        </a:p>
      </dgm:t>
    </dgm:pt>
    <dgm:pt modelId="{6FF43462-9435-4B4A-BA3D-C6CC143FC85B}">
      <dgm:prSet phldrT="[Text]"/>
      <dgm:spPr/>
      <dgm:t>
        <a:bodyPr/>
        <a:lstStyle/>
        <a:p>
          <a:r>
            <a:rPr lang="en-US" dirty="0"/>
            <a:t>Adopt</a:t>
          </a:r>
        </a:p>
      </dgm:t>
    </dgm:pt>
    <dgm:pt modelId="{8F0C9459-D62A-4AFA-AFD2-B7716838CB47}" type="parTrans" cxnId="{3D478C95-ABED-4AD2-AF10-383D20AEC710}">
      <dgm:prSet/>
      <dgm:spPr/>
      <dgm:t>
        <a:bodyPr/>
        <a:lstStyle/>
        <a:p>
          <a:endParaRPr lang="en-US"/>
        </a:p>
      </dgm:t>
    </dgm:pt>
    <dgm:pt modelId="{98DC5B63-AEDC-4E21-9644-D8B6C18CDC51}" type="sibTrans" cxnId="{3D478C95-ABED-4AD2-AF10-383D20AEC710}">
      <dgm:prSet/>
      <dgm:spPr/>
      <dgm:t>
        <a:bodyPr/>
        <a:lstStyle/>
        <a:p>
          <a:endParaRPr lang="en-US"/>
        </a:p>
      </dgm:t>
    </dgm:pt>
    <dgm:pt modelId="{C79AD5C3-3FBC-4666-8C53-C5926DD8D965}" type="pres">
      <dgm:prSet presAssocID="{18017FB6-3EB9-4B61-936C-CA3BB16A8320}" presName="compositeShape" presStyleCnt="0">
        <dgm:presLayoutVars>
          <dgm:chMax val="7"/>
          <dgm:dir/>
          <dgm:resizeHandles val="exact"/>
        </dgm:presLayoutVars>
      </dgm:prSet>
      <dgm:spPr/>
    </dgm:pt>
    <dgm:pt modelId="{9C2513A7-00A2-44E6-A2C9-D27518AB1D70}" type="pres">
      <dgm:prSet presAssocID="{18017FB6-3EB9-4B61-936C-CA3BB16A8320}" presName="wedge1" presStyleLbl="node1" presStyleIdx="0" presStyleCnt="3" custAng="2700000"/>
      <dgm:spPr/>
    </dgm:pt>
    <dgm:pt modelId="{8F3EC6E7-A561-4C7E-A220-88AC09B9C245}" type="pres">
      <dgm:prSet presAssocID="{18017FB6-3EB9-4B61-936C-CA3BB16A8320}" presName="dummy1a" presStyleCnt="0"/>
      <dgm:spPr/>
    </dgm:pt>
    <dgm:pt modelId="{9C07DF5D-3E6B-4944-B784-B15214800891}" type="pres">
      <dgm:prSet presAssocID="{18017FB6-3EB9-4B61-936C-CA3BB16A8320}" presName="dummy1b" presStyleCnt="0"/>
      <dgm:spPr/>
    </dgm:pt>
    <dgm:pt modelId="{2DE5FB50-79C2-4088-B6E0-C7C3024D6EC1}" type="pres">
      <dgm:prSet presAssocID="{18017FB6-3EB9-4B61-936C-CA3BB16A8320}" presName="wedge1Tx" presStyleLbl="node1" presStyleIdx="0" presStyleCnt="3">
        <dgm:presLayoutVars>
          <dgm:chMax val="0"/>
          <dgm:chPref val="0"/>
          <dgm:bulletEnabled val="1"/>
        </dgm:presLayoutVars>
      </dgm:prSet>
      <dgm:spPr/>
    </dgm:pt>
    <dgm:pt modelId="{0F90BAE4-04B8-4E86-95EE-B251AD1708F7}" type="pres">
      <dgm:prSet presAssocID="{18017FB6-3EB9-4B61-936C-CA3BB16A8320}" presName="wedge2" presStyleLbl="node1" presStyleIdx="1" presStyleCnt="3" custAng="2700000" custScaleX="111898" custScaleY="95615" custLinFactNeighborX="-1854" custLinFactNeighborY="268"/>
      <dgm:spPr/>
    </dgm:pt>
    <dgm:pt modelId="{14DC6FF3-129B-4264-907E-0609A866BEDF}" type="pres">
      <dgm:prSet presAssocID="{18017FB6-3EB9-4B61-936C-CA3BB16A8320}" presName="dummy2a" presStyleCnt="0"/>
      <dgm:spPr/>
    </dgm:pt>
    <dgm:pt modelId="{04214091-BD25-4EF1-BB7E-F651E7917F3C}" type="pres">
      <dgm:prSet presAssocID="{18017FB6-3EB9-4B61-936C-CA3BB16A8320}" presName="dummy2b" presStyleCnt="0"/>
      <dgm:spPr/>
    </dgm:pt>
    <dgm:pt modelId="{1A5014A2-7866-4CEE-BE95-2785D7293161}" type="pres">
      <dgm:prSet presAssocID="{18017FB6-3EB9-4B61-936C-CA3BB16A8320}" presName="wedge2Tx" presStyleLbl="node1" presStyleIdx="1" presStyleCnt="3">
        <dgm:presLayoutVars>
          <dgm:chMax val="0"/>
          <dgm:chPref val="0"/>
          <dgm:bulletEnabled val="1"/>
        </dgm:presLayoutVars>
      </dgm:prSet>
      <dgm:spPr/>
    </dgm:pt>
    <dgm:pt modelId="{D738C5CA-4BD6-4BE3-BF45-EA4D9EFA6C08}" type="pres">
      <dgm:prSet presAssocID="{18017FB6-3EB9-4B61-936C-CA3BB16A8320}" presName="wedge3" presStyleLbl="node1" presStyleIdx="2" presStyleCnt="3" custAng="2700000"/>
      <dgm:spPr/>
    </dgm:pt>
    <dgm:pt modelId="{F39D9001-88E7-4661-B953-A20ADA01ACFB}" type="pres">
      <dgm:prSet presAssocID="{18017FB6-3EB9-4B61-936C-CA3BB16A8320}" presName="dummy3a" presStyleCnt="0"/>
      <dgm:spPr/>
    </dgm:pt>
    <dgm:pt modelId="{D70A197E-FA49-4ED0-A552-7B6CC6CBEAD3}" type="pres">
      <dgm:prSet presAssocID="{18017FB6-3EB9-4B61-936C-CA3BB16A8320}" presName="dummy3b" presStyleCnt="0"/>
      <dgm:spPr/>
    </dgm:pt>
    <dgm:pt modelId="{69BEE0F6-AFDA-4F11-ACD2-642AB20F758C}" type="pres">
      <dgm:prSet presAssocID="{18017FB6-3EB9-4B61-936C-CA3BB16A8320}" presName="wedge3Tx" presStyleLbl="node1" presStyleIdx="2" presStyleCnt="3">
        <dgm:presLayoutVars>
          <dgm:chMax val="0"/>
          <dgm:chPref val="0"/>
          <dgm:bulletEnabled val="1"/>
        </dgm:presLayoutVars>
      </dgm:prSet>
      <dgm:spPr/>
    </dgm:pt>
    <dgm:pt modelId="{ABEDE444-F065-4ED1-9A4C-F480E354FF5E}" type="pres">
      <dgm:prSet presAssocID="{AE2CF561-29F6-434F-8988-D61EA69AD40A}" presName="arrowWedge1" presStyleLbl="fgSibTrans2D1" presStyleIdx="0" presStyleCnt="3" custAng="2760000"/>
      <dgm:spPr/>
    </dgm:pt>
    <dgm:pt modelId="{EA034C54-C459-4FD5-B447-636723670E77}" type="pres">
      <dgm:prSet presAssocID="{BBC26FCA-AA03-4402-9876-720ADCC69036}" presName="arrowWedge2" presStyleLbl="fgSibTrans2D1" presStyleIdx="1" presStyleCnt="3" custAng="2700000"/>
      <dgm:spPr/>
    </dgm:pt>
    <dgm:pt modelId="{A6FC87D4-A4E2-4CCE-9D62-8C49796C3BFD}" type="pres">
      <dgm:prSet presAssocID="{98DC5B63-AEDC-4E21-9644-D8B6C18CDC51}" presName="arrowWedge3" presStyleLbl="fgSibTrans2D1" presStyleIdx="2" presStyleCnt="3" custAng="2700000"/>
      <dgm:spPr/>
    </dgm:pt>
  </dgm:ptLst>
  <dgm:cxnLst>
    <dgm:cxn modelId="{EB34B702-2FBF-459C-9C92-7FF3C5B41CD1}" type="presOf" srcId="{658DAC60-4EE4-43A8-A03F-F081B7EAE86A}" destId="{9C2513A7-00A2-44E6-A2C9-D27518AB1D70}" srcOrd="0" destOrd="0" presId="urn:microsoft.com/office/officeart/2005/8/layout/cycle8"/>
    <dgm:cxn modelId="{05D90008-8440-4122-AD74-785B81440035}" type="presOf" srcId="{658DAC60-4EE4-43A8-A03F-F081B7EAE86A}" destId="{2DE5FB50-79C2-4088-B6E0-C7C3024D6EC1}" srcOrd="1" destOrd="0" presId="urn:microsoft.com/office/officeart/2005/8/layout/cycle8"/>
    <dgm:cxn modelId="{B128B422-12A1-4E3D-9D02-78E2994727A5}" type="presOf" srcId="{6FF43462-9435-4B4A-BA3D-C6CC143FC85B}" destId="{D738C5CA-4BD6-4BE3-BF45-EA4D9EFA6C08}" srcOrd="0" destOrd="0" presId="urn:microsoft.com/office/officeart/2005/8/layout/cycle8"/>
    <dgm:cxn modelId="{4E57E16C-EFB7-4050-8998-EE1FF817F1EB}" type="presOf" srcId="{18017FB6-3EB9-4B61-936C-CA3BB16A8320}" destId="{C79AD5C3-3FBC-4666-8C53-C5926DD8D965}" srcOrd="0" destOrd="0" presId="urn:microsoft.com/office/officeart/2005/8/layout/cycle8"/>
    <dgm:cxn modelId="{72FA4052-432A-4816-8388-C8DB7A7F8F4C}" srcId="{18017FB6-3EB9-4B61-936C-CA3BB16A8320}" destId="{5C395D17-1B44-440B-93E4-B836F6491C2B}" srcOrd="1" destOrd="0" parTransId="{2E982504-DBA8-4FD4-8901-74085B745795}" sibTransId="{BBC26FCA-AA03-4402-9876-720ADCC69036}"/>
    <dgm:cxn modelId="{DFD1AF56-6C70-4887-81D8-F89FA2E94430}" type="presOf" srcId="{5C395D17-1B44-440B-93E4-B836F6491C2B}" destId="{0F90BAE4-04B8-4E86-95EE-B251AD1708F7}" srcOrd="0" destOrd="0" presId="urn:microsoft.com/office/officeart/2005/8/layout/cycle8"/>
    <dgm:cxn modelId="{BB3D897C-034C-48B5-93AD-3F8AF1C4AFDB}" srcId="{18017FB6-3EB9-4B61-936C-CA3BB16A8320}" destId="{658DAC60-4EE4-43A8-A03F-F081B7EAE86A}" srcOrd="0" destOrd="0" parTransId="{C0E0C400-440D-4361-8483-C34CA5DF893B}" sibTransId="{AE2CF561-29F6-434F-8988-D61EA69AD40A}"/>
    <dgm:cxn modelId="{3D478C95-ABED-4AD2-AF10-383D20AEC710}" srcId="{18017FB6-3EB9-4B61-936C-CA3BB16A8320}" destId="{6FF43462-9435-4B4A-BA3D-C6CC143FC85B}" srcOrd="2" destOrd="0" parTransId="{8F0C9459-D62A-4AFA-AFD2-B7716838CB47}" sibTransId="{98DC5B63-AEDC-4E21-9644-D8B6C18CDC51}"/>
    <dgm:cxn modelId="{322D1A9F-72C3-49CB-808D-24849783B383}" type="presOf" srcId="{6FF43462-9435-4B4A-BA3D-C6CC143FC85B}" destId="{69BEE0F6-AFDA-4F11-ACD2-642AB20F758C}" srcOrd="1" destOrd="0" presId="urn:microsoft.com/office/officeart/2005/8/layout/cycle8"/>
    <dgm:cxn modelId="{73A5A3CF-194F-40C3-BAD1-5F608C236B8C}" type="presOf" srcId="{5C395D17-1B44-440B-93E4-B836F6491C2B}" destId="{1A5014A2-7866-4CEE-BE95-2785D7293161}" srcOrd="1" destOrd="0" presId="urn:microsoft.com/office/officeart/2005/8/layout/cycle8"/>
    <dgm:cxn modelId="{CD5A60F0-EF1D-4F25-A40D-7D3BCCEB9FC7}" type="presParOf" srcId="{C79AD5C3-3FBC-4666-8C53-C5926DD8D965}" destId="{9C2513A7-00A2-44E6-A2C9-D27518AB1D70}" srcOrd="0" destOrd="0" presId="urn:microsoft.com/office/officeart/2005/8/layout/cycle8"/>
    <dgm:cxn modelId="{7A1A3CF0-0E83-493A-9D51-DFF07DEAD81D}" type="presParOf" srcId="{C79AD5C3-3FBC-4666-8C53-C5926DD8D965}" destId="{8F3EC6E7-A561-4C7E-A220-88AC09B9C245}" srcOrd="1" destOrd="0" presId="urn:microsoft.com/office/officeart/2005/8/layout/cycle8"/>
    <dgm:cxn modelId="{C8417A1C-2423-4E94-BE7C-412713E55D40}" type="presParOf" srcId="{C79AD5C3-3FBC-4666-8C53-C5926DD8D965}" destId="{9C07DF5D-3E6B-4944-B784-B15214800891}" srcOrd="2" destOrd="0" presId="urn:microsoft.com/office/officeart/2005/8/layout/cycle8"/>
    <dgm:cxn modelId="{B9D94458-3D05-4478-A098-4C9F9E251494}" type="presParOf" srcId="{C79AD5C3-3FBC-4666-8C53-C5926DD8D965}" destId="{2DE5FB50-79C2-4088-B6E0-C7C3024D6EC1}" srcOrd="3" destOrd="0" presId="urn:microsoft.com/office/officeart/2005/8/layout/cycle8"/>
    <dgm:cxn modelId="{E873B138-F404-4F1A-9A8E-EF32DAF5D8B2}" type="presParOf" srcId="{C79AD5C3-3FBC-4666-8C53-C5926DD8D965}" destId="{0F90BAE4-04B8-4E86-95EE-B251AD1708F7}" srcOrd="4" destOrd="0" presId="urn:microsoft.com/office/officeart/2005/8/layout/cycle8"/>
    <dgm:cxn modelId="{7ABA228E-EF88-4424-AA70-9E35ADF7F442}" type="presParOf" srcId="{C79AD5C3-3FBC-4666-8C53-C5926DD8D965}" destId="{14DC6FF3-129B-4264-907E-0609A866BEDF}" srcOrd="5" destOrd="0" presId="urn:microsoft.com/office/officeart/2005/8/layout/cycle8"/>
    <dgm:cxn modelId="{C06DF647-7ABD-4151-A808-BC82430B5AB3}" type="presParOf" srcId="{C79AD5C3-3FBC-4666-8C53-C5926DD8D965}" destId="{04214091-BD25-4EF1-BB7E-F651E7917F3C}" srcOrd="6" destOrd="0" presId="urn:microsoft.com/office/officeart/2005/8/layout/cycle8"/>
    <dgm:cxn modelId="{FC256CC5-F6FD-45FE-BDC0-50A8A3B9A1D5}" type="presParOf" srcId="{C79AD5C3-3FBC-4666-8C53-C5926DD8D965}" destId="{1A5014A2-7866-4CEE-BE95-2785D7293161}" srcOrd="7" destOrd="0" presId="urn:microsoft.com/office/officeart/2005/8/layout/cycle8"/>
    <dgm:cxn modelId="{397D9AE8-EBED-4F4E-B079-F161A8A5B8C4}" type="presParOf" srcId="{C79AD5C3-3FBC-4666-8C53-C5926DD8D965}" destId="{D738C5CA-4BD6-4BE3-BF45-EA4D9EFA6C08}" srcOrd="8" destOrd="0" presId="urn:microsoft.com/office/officeart/2005/8/layout/cycle8"/>
    <dgm:cxn modelId="{E46D06F3-21AF-4878-A80D-97AA40A2F712}" type="presParOf" srcId="{C79AD5C3-3FBC-4666-8C53-C5926DD8D965}" destId="{F39D9001-88E7-4661-B953-A20ADA01ACFB}" srcOrd="9" destOrd="0" presId="urn:microsoft.com/office/officeart/2005/8/layout/cycle8"/>
    <dgm:cxn modelId="{9A2A5A93-97F1-4FDA-9AFF-83F04F1C8B53}" type="presParOf" srcId="{C79AD5C3-3FBC-4666-8C53-C5926DD8D965}" destId="{D70A197E-FA49-4ED0-A552-7B6CC6CBEAD3}" srcOrd="10" destOrd="0" presId="urn:microsoft.com/office/officeart/2005/8/layout/cycle8"/>
    <dgm:cxn modelId="{4A5EFF6A-E94B-424E-8532-0A91D240E4FE}" type="presParOf" srcId="{C79AD5C3-3FBC-4666-8C53-C5926DD8D965}" destId="{69BEE0F6-AFDA-4F11-ACD2-642AB20F758C}" srcOrd="11" destOrd="0" presId="urn:microsoft.com/office/officeart/2005/8/layout/cycle8"/>
    <dgm:cxn modelId="{C5609968-4731-47EC-B508-EE1897858601}" type="presParOf" srcId="{C79AD5C3-3FBC-4666-8C53-C5926DD8D965}" destId="{ABEDE444-F065-4ED1-9A4C-F480E354FF5E}" srcOrd="12" destOrd="0" presId="urn:microsoft.com/office/officeart/2005/8/layout/cycle8"/>
    <dgm:cxn modelId="{9C47B2AF-8D35-487B-94C8-2F89F5514113}" type="presParOf" srcId="{C79AD5C3-3FBC-4666-8C53-C5926DD8D965}" destId="{EA034C54-C459-4FD5-B447-636723670E77}" srcOrd="13" destOrd="0" presId="urn:microsoft.com/office/officeart/2005/8/layout/cycle8"/>
    <dgm:cxn modelId="{0B364370-882E-48ED-8A88-5BDC7C0CE0A8}" type="presParOf" srcId="{C79AD5C3-3FBC-4666-8C53-C5926DD8D965}" destId="{A6FC87D4-A4E2-4CCE-9D62-8C49796C3BFD}" srcOrd="14"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665837-48E8-4B58-B955-1B09067528A2}" type="doc">
      <dgm:prSet loTypeId="urn:microsoft.com/office/officeart/2005/8/layout/cycle1" loCatId="cycle" qsTypeId="urn:microsoft.com/office/officeart/2005/8/quickstyle/simple1" qsCatId="simple" csTypeId="urn:microsoft.com/office/officeart/2005/8/colors/accent4_4" csCatId="accent4" phldr="1"/>
      <dgm:spPr/>
      <dgm:t>
        <a:bodyPr/>
        <a:lstStyle/>
        <a:p>
          <a:endParaRPr lang="en-US"/>
        </a:p>
      </dgm:t>
    </dgm:pt>
    <dgm:pt modelId="{1D554F28-6560-4F0B-BEBF-A8CB579C76DB}">
      <dgm:prSet phldrT="[Text]"/>
      <dgm:spPr/>
      <dgm:t>
        <a:bodyPr/>
        <a:lstStyle/>
        <a:p>
          <a:r>
            <a:rPr lang="en-US" dirty="0"/>
            <a:t>Define</a:t>
          </a:r>
        </a:p>
      </dgm:t>
    </dgm:pt>
    <dgm:pt modelId="{CFD5329D-405D-4436-9456-3849F6F44FA6}" type="parTrans" cxnId="{60BFA187-D2CD-4D4A-BC34-59424102B31A}">
      <dgm:prSet/>
      <dgm:spPr/>
      <dgm:t>
        <a:bodyPr/>
        <a:lstStyle/>
        <a:p>
          <a:endParaRPr lang="en-US"/>
        </a:p>
      </dgm:t>
    </dgm:pt>
    <dgm:pt modelId="{CB6355F1-60AF-4A89-A3E5-572B0A6D63BA}" type="sibTrans" cxnId="{60BFA187-D2CD-4D4A-BC34-59424102B31A}">
      <dgm:prSet/>
      <dgm:spPr/>
      <dgm:t>
        <a:bodyPr/>
        <a:lstStyle/>
        <a:p>
          <a:endParaRPr lang="en-US"/>
        </a:p>
      </dgm:t>
    </dgm:pt>
    <dgm:pt modelId="{B36B8919-BEAF-49ED-8217-55DB861D1B25}">
      <dgm:prSet phldrT="[Text]"/>
      <dgm:spPr/>
      <dgm:t>
        <a:bodyPr/>
        <a:lstStyle/>
        <a:p>
          <a:r>
            <a:rPr lang="en-US" dirty="0"/>
            <a:t>Measure</a:t>
          </a:r>
        </a:p>
      </dgm:t>
    </dgm:pt>
    <dgm:pt modelId="{9F2163E4-C4AC-4F15-B0F0-8F16F2E712D3}" type="parTrans" cxnId="{19F58A8E-1F5D-40E6-9AD3-4DD91A27644C}">
      <dgm:prSet/>
      <dgm:spPr/>
      <dgm:t>
        <a:bodyPr/>
        <a:lstStyle/>
        <a:p>
          <a:endParaRPr lang="en-US"/>
        </a:p>
      </dgm:t>
    </dgm:pt>
    <dgm:pt modelId="{6619437D-E7D5-49FC-AC3B-88DE72EE2EE9}" type="sibTrans" cxnId="{19F58A8E-1F5D-40E6-9AD3-4DD91A27644C}">
      <dgm:prSet/>
      <dgm:spPr/>
      <dgm:t>
        <a:bodyPr/>
        <a:lstStyle/>
        <a:p>
          <a:endParaRPr lang="en-US"/>
        </a:p>
      </dgm:t>
    </dgm:pt>
    <dgm:pt modelId="{B22A92BB-2292-47EB-A8E8-0F955CEF2AB0}">
      <dgm:prSet phldrT="[Text]"/>
      <dgm:spPr/>
      <dgm:t>
        <a:bodyPr/>
        <a:lstStyle/>
        <a:p>
          <a:r>
            <a:rPr lang="en-US" dirty="0"/>
            <a:t>Analyze</a:t>
          </a:r>
        </a:p>
      </dgm:t>
    </dgm:pt>
    <dgm:pt modelId="{939D2515-7998-43B6-8BB1-C03877EFA872}" type="parTrans" cxnId="{9C695403-58B2-4CB5-8C11-5C51CFC98696}">
      <dgm:prSet/>
      <dgm:spPr/>
      <dgm:t>
        <a:bodyPr/>
        <a:lstStyle/>
        <a:p>
          <a:endParaRPr lang="en-US"/>
        </a:p>
      </dgm:t>
    </dgm:pt>
    <dgm:pt modelId="{B99A40D3-DF69-408B-A73B-1D5AE2C05C18}" type="sibTrans" cxnId="{9C695403-58B2-4CB5-8C11-5C51CFC98696}">
      <dgm:prSet/>
      <dgm:spPr/>
      <dgm:t>
        <a:bodyPr/>
        <a:lstStyle/>
        <a:p>
          <a:endParaRPr lang="en-US"/>
        </a:p>
      </dgm:t>
    </dgm:pt>
    <dgm:pt modelId="{AF2174B7-ACF0-4A8B-B59B-7B4E36069BB9}">
      <dgm:prSet phldrT="[Text]"/>
      <dgm:spPr/>
      <dgm:t>
        <a:bodyPr/>
        <a:lstStyle/>
        <a:p>
          <a:r>
            <a:rPr lang="en-US" dirty="0"/>
            <a:t>Improve</a:t>
          </a:r>
        </a:p>
      </dgm:t>
    </dgm:pt>
    <dgm:pt modelId="{B2F5B0A1-D8F2-4CD0-BF4C-1AECCEEDB1BE}" type="parTrans" cxnId="{D0D2659C-B8B0-4CD9-8F6C-FA768B32D86B}">
      <dgm:prSet/>
      <dgm:spPr/>
      <dgm:t>
        <a:bodyPr/>
        <a:lstStyle/>
        <a:p>
          <a:endParaRPr lang="en-US"/>
        </a:p>
      </dgm:t>
    </dgm:pt>
    <dgm:pt modelId="{05B725B3-A8A6-4359-AD5B-2F0480A8BA36}" type="sibTrans" cxnId="{D0D2659C-B8B0-4CD9-8F6C-FA768B32D86B}">
      <dgm:prSet/>
      <dgm:spPr/>
      <dgm:t>
        <a:bodyPr/>
        <a:lstStyle/>
        <a:p>
          <a:endParaRPr lang="en-US"/>
        </a:p>
      </dgm:t>
    </dgm:pt>
    <dgm:pt modelId="{D0B230A3-1896-4396-A017-A515FBF3A433}">
      <dgm:prSet phldrT="[Text]"/>
      <dgm:spPr/>
      <dgm:t>
        <a:bodyPr/>
        <a:lstStyle/>
        <a:p>
          <a:r>
            <a:rPr lang="en-US" dirty="0"/>
            <a:t>Control</a:t>
          </a:r>
        </a:p>
      </dgm:t>
    </dgm:pt>
    <dgm:pt modelId="{65C623A7-72F7-42DE-9FDA-B4CE5050934C}" type="parTrans" cxnId="{8CF28326-DBB0-4EF6-9CF3-E0403510EF03}">
      <dgm:prSet/>
      <dgm:spPr/>
      <dgm:t>
        <a:bodyPr/>
        <a:lstStyle/>
        <a:p>
          <a:endParaRPr lang="en-US"/>
        </a:p>
      </dgm:t>
    </dgm:pt>
    <dgm:pt modelId="{0E028303-0A41-4ADC-98DF-9F9B7418E61D}" type="sibTrans" cxnId="{8CF28326-DBB0-4EF6-9CF3-E0403510EF03}">
      <dgm:prSet/>
      <dgm:spPr/>
      <dgm:t>
        <a:bodyPr/>
        <a:lstStyle/>
        <a:p>
          <a:endParaRPr lang="en-US"/>
        </a:p>
      </dgm:t>
    </dgm:pt>
    <dgm:pt modelId="{F0B14E0D-D21B-4B88-89A3-83152CE677E3}" type="pres">
      <dgm:prSet presAssocID="{3A665837-48E8-4B58-B955-1B09067528A2}" presName="cycle" presStyleCnt="0">
        <dgm:presLayoutVars>
          <dgm:dir/>
          <dgm:resizeHandles val="exact"/>
        </dgm:presLayoutVars>
      </dgm:prSet>
      <dgm:spPr/>
    </dgm:pt>
    <dgm:pt modelId="{558AFF96-D790-40EE-8AA5-FBAD48CEEE9A}" type="pres">
      <dgm:prSet presAssocID="{1D554F28-6560-4F0B-BEBF-A8CB579C76DB}" presName="dummy" presStyleCnt="0"/>
      <dgm:spPr/>
    </dgm:pt>
    <dgm:pt modelId="{A9BCE7DD-7349-4E20-A81C-2737D97256B5}" type="pres">
      <dgm:prSet presAssocID="{1D554F28-6560-4F0B-BEBF-A8CB579C76DB}" presName="node" presStyleLbl="revTx" presStyleIdx="0" presStyleCnt="5">
        <dgm:presLayoutVars>
          <dgm:bulletEnabled val="1"/>
        </dgm:presLayoutVars>
      </dgm:prSet>
      <dgm:spPr/>
    </dgm:pt>
    <dgm:pt modelId="{C715754D-9871-4899-8391-F547A0C38843}" type="pres">
      <dgm:prSet presAssocID="{CB6355F1-60AF-4A89-A3E5-572B0A6D63BA}" presName="sibTrans" presStyleLbl="node1" presStyleIdx="0" presStyleCnt="5"/>
      <dgm:spPr/>
    </dgm:pt>
    <dgm:pt modelId="{169B6A6C-B35F-49E5-8850-3793E4987F98}" type="pres">
      <dgm:prSet presAssocID="{B36B8919-BEAF-49ED-8217-55DB861D1B25}" presName="dummy" presStyleCnt="0"/>
      <dgm:spPr/>
    </dgm:pt>
    <dgm:pt modelId="{203C47ED-0FAB-4F2B-8BB5-F338D9BEEACB}" type="pres">
      <dgm:prSet presAssocID="{B36B8919-BEAF-49ED-8217-55DB861D1B25}" presName="node" presStyleLbl="revTx" presStyleIdx="1" presStyleCnt="5">
        <dgm:presLayoutVars>
          <dgm:bulletEnabled val="1"/>
        </dgm:presLayoutVars>
      </dgm:prSet>
      <dgm:spPr/>
    </dgm:pt>
    <dgm:pt modelId="{131FBED2-6264-46EE-B815-F3CE3BB315D0}" type="pres">
      <dgm:prSet presAssocID="{6619437D-E7D5-49FC-AC3B-88DE72EE2EE9}" presName="sibTrans" presStyleLbl="node1" presStyleIdx="1" presStyleCnt="5"/>
      <dgm:spPr/>
    </dgm:pt>
    <dgm:pt modelId="{245C74C0-EB51-4D46-BB1B-D6746AC1C0C7}" type="pres">
      <dgm:prSet presAssocID="{B22A92BB-2292-47EB-A8E8-0F955CEF2AB0}" presName="dummy" presStyleCnt="0"/>
      <dgm:spPr/>
    </dgm:pt>
    <dgm:pt modelId="{14668B85-42B2-4AF4-9EF4-3520CBA3466C}" type="pres">
      <dgm:prSet presAssocID="{B22A92BB-2292-47EB-A8E8-0F955CEF2AB0}" presName="node" presStyleLbl="revTx" presStyleIdx="2" presStyleCnt="5">
        <dgm:presLayoutVars>
          <dgm:bulletEnabled val="1"/>
        </dgm:presLayoutVars>
      </dgm:prSet>
      <dgm:spPr/>
    </dgm:pt>
    <dgm:pt modelId="{FD8AF239-F93A-4DAE-9FD7-67354C89B8E8}" type="pres">
      <dgm:prSet presAssocID="{B99A40D3-DF69-408B-A73B-1D5AE2C05C18}" presName="sibTrans" presStyleLbl="node1" presStyleIdx="2" presStyleCnt="5"/>
      <dgm:spPr/>
    </dgm:pt>
    <dgm:pt modelId="{AFC9B57B-20A7-46EE-85AF-A9302F5CFA95}" type="pres">
      <dgm:prSet presAssocID="{AF2174B7-ACF0-4A8B-B59B-7B4E36069BB9}" presName="dummy" presStyleCnt="0"/>
      <dgm:spPr/>
    </dgm:pt>
    <dgm:pt modelId="{7012D4B7-8CE7-4C79-9D32-5098D51BB4FB}" type="pres">
      <dgm:prSet presAssocID="{AF2174B7-ACF0-4A8B-B59B-7B4E36069BB9}" presName="node" presStyleLbl="revTx" presStyleIdx="3" presStyleCnt="5">
        <dgm:presLayoutVars>
          <dgm:bulletEnabled val="1"/>
        </dgm:presLayoutVars>
      </dgm:prSet>
      <dgm:spPr/>
    </dgm:pt>
    <dgm:pt modelId="{91EBAA8F-A32D-473F-AE2C-8F22471B3229}" type="pres">
      <dgm:prSet presAssocID="{05B725B3-A8A6-4359-AD5B-2F0480A8BA36}" presName="sibTrans" presStyleLbl="node1" presStyleIdx="3" presStyleCnt="5"/>
      <dgm:spPr/>
    </dgm:pt>
    <dgm:pt modelId="{5D3120B9-B93E-4BB7-A92F-23D4DF9ED2CB}" type="pres">
      <dgm:prSet presAssocID="{D0B230A3-1896-4396-A017-A515FBF3A433}" presName="dummy" presStyleCnt="0"/>
      <dgm:spPr/>
    </dgm:pt>
    <dgm:pt modelId="{CE2E971D-90F6-4BCC-953A-20A4F76581C1}" type="pres">
      <dgm:prSet presAssocID="{D0B230A3-1896-4396-A017-A515FBF3A433}" presName="node" presStyleLbl="revTx" presStyleIdx="4" presStyleCnt="5">
        <dgm:presLayoutVars>
          <dgm:bulletEnabled val="1"/>
        </dgm:presLayoutVars>
      </dgm:prSet>
      <dgm:spPr/>
    </dgm:pt>
    <dgm:pt modelId="{A617D394-E855-490D-A1A4-6A810CD351AC}" type="pres">
      <dgm:prSet presAssocID="{0E028303-0A41-4ADC-98DF-9F9B7418E61D}" presName="sibTrans" presStyleLbl="node1" presStyleIdx="4" presStyleCnt="5"/>
      <dgm:spPr/>
    </dgm:pt>
  </dgm:ptLst>
  <dgm:cxnLst>
    <dgm:cxn modelId="{9C695403-58B2-4CB5-8C11-5C51CFC98696}" srcId="{3A665837-48E8-4B58-B955-1B09067528A2}" destId="{B22A92BB-2292-47EB-A8E8-0F955CEF2AB0}" srcOrd="2" destOrd="0" parTransId="{939D2515-7998-43B6-8BB1-C03877EFA872}" sibTransId="{B99A40D3-DF69-408B-A73B-1D5AE2C05C18}"/>
    <dgm:cxn modelId="{3BBC761A-F21C-4C3E-854A-6861729CC057}" type="presOf" srcId="{6619437D-E7D5-49FC-AC3B-88DE72EE2EE9}" destId="{131FBED2-6264-46EE-B815-F3CE3BB315D0}" srcOrd="0" destOrd="0" presId="urn:microsoft.com/office/officeart/2005/8/layout/cycle1"/>
    <dgm:cxn modelId="{8CF28326-DBB0-4EF6-9CF3-E0403510EF03}" srcId="{3A665837-48E8-4B58-B955-1B09067528A2}" destId="{D0B230A3-1896-4396-A017-A515FBF3A433}" srcOrd="4" destOrd="0" parTransId="{65C623A7-72F7-42DE-9FDA-B4CE5050934C}" sibTransId="{0E028303-0A41-4ADC-98DF-9F9B7418E61D}"/>
    <dgm:cxn modelId="{15842D3D-3B7E-403D-8A0D-F0C2442DC0D8}" type="presOf" srcId="{CB6355F1-60AF-4A89-A3E5-572B0A6D63BA}" destId="{C715754D-9871-4899-8391-F547A0C38843}" srcOrd="0" destOrd="0" presId="urn:microsoft.com/office/officeart/2005/8/layout/cycle1"/>
    <dgm:cxn modelId="{1926BA3D-0189-478D-A8A5-A676DC063F9D}" type="presOf" srcId="{B36B8919-BEAF-49ED-8217-55DB861D1B25}" destId="{203C47ED-0FAB-4F2B-8BB5-F338D9BEEACB}" srcOrd="0" destOrd="0" presId="urn:microsoft.com/office/officeart/2005/8/layout/cycle1"/>
    <dgm:cxn modelId="{7DDF615C-7820-4272-AFE9-5B818984BF05}" type="presOf" srcId="{0E028303-0A41-4ADC-98DF-9F9B7418E61D}" destId="{A617D394-E855-490D-A1A4-6A810CD351AC}" srcOrd="0" destOrd="0" presId="urn:microsoft.com/office/officeart/2005/8/layout/cycle1"/>
    <dgm:cxn modelId="{1304845E-2B79-4363-B123-91C8C4AFCAE1}" type="presOf" srcId="{05B725B3-A8A6-4359-AD5B-2F0480A8BA36}" destId="{91EBAA8F-A32D-473F-AE2C-8F22471B3229}" srcOrd="0" destOrd="0" presId="urn:microsoft.com/office/officeart/2005/8/layout/cycle1"/>
    <dgm:cxn modelId="{B5C5DD4E-F644-422B-8FCD-709130633104}" type="presOf" srcId="{B22A92BB-2292-47EB-A8E8-0F955CEF2AB0}" destId="{14668B85-42B2-4AF4-9EF4-3520CBA3466C}" srcOrd="0" destOrd="0" presId="urn:microsoft.com/office/officeart/2005/8/layout/cycle1"/>
    <dgm:cxn modelId="{D69E0753-70AE-406E-9D60-4889740526FE}" type="presOf" srcId="{3A665837-48E8-4B58-B955-1B09067528A2}" destId="{F0B14E0D-D21B-4B88-89A3-83152CE677E3}" srcOrd="0" destOrd="0" presId="urn:microsoft.com/office/officeart/2005/8/layout/cycle1"/>
    <dgm:cxn modelId="{E03A4D54-B956-4321-8A35-9EE00D729F27}" type="presOf" srcId="{D0B230A3-1896-4396-A017-A515FBF3A433}" destId="{CE2E971D-90F6-4BCC-953A-20A4F76581C1}" srcOrd="0" destOrd="0" presId="urn:microsoft.com/office/officeart/2005/8/layout/cycle1"/>
    <dgm:cxn modelId="{F2486155-CD02-4F7A-A60E-06F5E1BF5851}" type="presOf" srcId="{B99A40D3-DF69-408B-A73B-1D5AE2C05C18}" destId="{FD8AF239-F93A-4DAE-9FD7-67354C89B8E8}" srcOrd="0" destOrd="0" presId="urn:microsoft.com/office/officeart/2005/8/layout/cycle1"/>
    <dgm:cxn modelId="{41D4A77A-C504-49F9-8E6F-8349FC102AB1}" type="presOf" srcId="{1D554F28-6560-4F0B-BEBF-A8CB579C76DB}" destId="{A9BCE7DD-7349-4E20-A81C-2737D97256B5}" srcOrd="0" destOrd="0" presId="urn:microsoft.com/office/officeart/2005/8/layout/cycle1"/>
    <dgm:cxn modelId="{60BFA187-D2CD-4D4A-BC34-59424102B31A}" srcId="{3A665837-48E8-4B58-B955-1B09067528A2}" destId="{1D554F28-6560-4F0B-BEBF-A8CB579C76DB}" srcOrd="0" destOrd="0" parTransId="{CFD5329D-405D-4436-9456-3849F6F44FA6}" sibTransId="{CB6355F1-60AF-4A89-A3E5-572B0A6D63BA}"/>
    <dgm:cxn modelId="{19F58A8E-1F5D-40E6-9AD3-4DD91A27644C}" srcId="{3A665837-48E8-4B58-B955-1B09067528A2}" destId="{B36B8919-BEAF-49ED-8217-55DB861D1B25}" srcOrd="1" destOrd="0" parTransId="{9F2163E4-C4AC-4F15-B0F0-8F16F2E712D3}" sibTransId="{6619437D-E7D5-49FC-AC3B-88DE72EE2EE9}"/>
    <dgm:cxn modelId="{D0D2659C-B8B0-4CD9-8F6C-FA768B32D86B}" srcId="{3A665837-48E8-4B58-B955-1B09067528A2}" destId="{AF2174B7-ACF0-4A8B-B59B-7B4E36069BB9}" srcOrd="3" destOrd="0" parTransId="{B2F5B0A1-D8F2-4CD0-BF4C-1AECCEEDB1BE}" sibTransId="{05B725B3-A8A6-4359-AD5B-2F0480A8BA36}"/>
    <dgm:cxn modelId="{F47699E4-4A22-4785-8582-D6A35B4B6C57}" type="presOf" srcId="{AF2174B7-ACF0-4A8B-B59B-7B4E36069BB9}" destId="{7012D4B7-8CE7-4C79-9D32-5098D51BB4FB}" srcOrd="0" destOrd="0" presId="urn:microsoft.com/office/officeart/2005/8/layout/cycle1"/>
    <dgm:cxn modelId="{276A2B19-F9CB-4D37-802B-14B28481D941}" type="presParOf" srcId="{F0B14E0D-D21B-4B88-89A3-83152CE677E3}" destId="{558AFF96-D790-40EE-8AA5-FBAD48CEEE9A}" srcOrd="0" destOrd="0" presId="urn:microsoft.com/office/officeart/2005/8/layout/cycle1"/>
    <dgm:cxn modelId="{67F4FBBE-41B2-4A82-879C-52CC71B69B8A}" type="presParOf" srcId="{F0B14E0D-D21B-4B88-89A3-83152CE677E3}" destId="{A9BCE7DD-7349-4E20-A81C-2737D97256B5}" srcOrd="1" destOrd="0" presId="urn:microsoft.com/office/officeart/2005/8/layout/cycle1"/>
    <dgm:cxn modelId="{ED651995-6D6A-446B-B2C2-13DD752C5A72}" type="presParOf" srcId="{F0B14E0D-D21B-4B88-89A3-83152CE677E3}" destId="{C715754D-9871-4899-8391-F547A0C38843}" srcOrd="2" destOrd="0" presId="urn:microsoft.com/office/officeart/2005/8/layout/cycle1"/>
    <dgm:cxn modelId="{A14B2248-FD79-4033-9D5B-55D55D201E60}" type="presParOf" srcId="{F0B14E0D-D21B-4B88-89A3-83152CE677E3}" destId="{169B6A6C-B35F-49E5-8850-3793E4987F98}" srcOrd="3" destOrd="0" presId="urn:microsoft.com/office/officeart/2005/8/layout/cycle1"/>
    <dgm:cxn modelId="{53BF47FA-D9DA-4189-8912-5D121FB2210C}" type="presParOf" srcId="{F0B14E0D-D21B-4B88-89A3-83152CE677E3}" destId="{203C47ED-0FAB-4F2B-8BB5-F338D9BEEACB}" srcOrd="4" destOrd="0" presId="urn:microsoft.com/office/officeart/2005/8/layout/cycle1"/>
    <dgm:cxn modelId="{1A5B9045-0B95-4532-A475-0354932DCD4E}" type="presParOf" srcId="{F0B14E0D-D21B-4B88-89A3-83152CE677E3}" destId="{131FBED2-6264-46EE-B815-F3CE3BB315D0}" srcOrd="5" destOrd="0" presId="urn:microsoft.com/office/officeart/2005/8/layout/cycle1"/>
    <dgm:cxn modelId="{3508C925-E2F5-4454-AE7D-2BE02962A383}" type="presParOf" srcId="{F0B14E0D-D21B-4B88-89A3-83152CE677E3}" destId="{245C74C0-EB51-4D46-BB1B-D6746AC1C0C7}" srcOrd="6" destOrd="0" presId="urn:microsoft.com/office/officeart/2005/8/layout/cycle1"/>
    <dgm:cxn modelId="{0D108906-2B01-4A75-8920-1EAB3AA117A9}" type="presParOf" srcId="{F0B14E0D-D21B-4B88-89A3-83152CE677E3}" destId="{14668B85-42B2-4AF4-9EF4-3520CBA3466C}" srcOrd="7" destOrd="0" presId="urn:microsoft.com/office/officeart/2005/8/layout/cycle1"/>
    <dgm:cxn modelId="{48F0A0B2-8FE4-4286-8937-EB4A6E26BB64}" type="presParOf" srcId="{F0B14E0D-D21B-4B88-89A3-83152CE677E3}" destId="{FD8AF239-F93A-4DAE-9FD7-67354C89B8E8}" srcOrd="8" destOrd="0" presId="urn:microsoft.com/office/officeart/2005/8/layout/cycle1"/>
    <dgm:cxn modelId="{67BD3BDC-E7FF-462D-A818-56DD46F57B7D}" type="presParOf" srcId="{F0B14E0D-D21B-4B88-89A3-83152CE677E3}" destId="{AFC9B57B-20A7-46EE-85AF-A9302F5CFA95}" srcOrd="9" destOrd="0" presId="urn:microsoft.com/office/officeart/2005/8/layout/cycle1"/>
    <dgm:cxn modelId="{D8666829-D0A2-47FE-B893-23E6EF729C3B}" type="presParOf" srcId="{F0B14E0D-D21B-4B88-89A3-83152CE677E3}" destId="{7012D4B7-8CE7-4C79-9D32-5098D51BB4FB}" srcOrd="10" destOrd="0" presId="urn:microsoft.com/office/officeart/2005/8/layout/cycle1"/>
    <dgm:cxn modelId="{70C09A67-0308-445D-8BB6-75F39704AF6D}" type="presParOf" srcId="{F0B14E0D-D21B-4B88-89A3-83152CE677E3}" destId="{91EBAA8F-A32D-473F-AE2C-8F22471B3229}" srcOrd="11" destOrd="0" presId="urn:microsoft.com/office/officeart/2005/8/layout/cycle1"/>
    <dgm:cxn modelId="{3B930106-079F-4DAF-B563-D8E3D640AE42}" type="presParOf" srcId="{F0B14E0D-D21B-4B88-89A3-83152CE677E3}" destId="{5D3120B9-B93E-4BB7-A92F-23D4DF9ED2CB}" srcOrd="12" destOrd="0" presId="urn:microsoft.com/office/officeart/2005/8/layout/cycle1"/>
    <dgm:cxn modelId="{63A7667D-65A6-4C19-9AA4-4D0D62D3F248}" type="presParOf" srcId="{F0B14E0D-D21B-4B88-89A3-83152CE677E3}" destId="{CE2E971D-90F6-4BCC-953A-20A4F76581C1}" srcOrd="13" destOrd="0" presId="urn:microsoft.com/office/officeart/2005/8/layout/cycle1"/>
    <dgm:cxn modelId="{4130F9BB-A96A-445A-96CD-8E205F099B94}" type="presParOf" srcId="{F0B14E0D-D21B-4B88-89A3-83152CE677E3}" destId="{A617D394-E855-490D-A1A4-6A810CD351AC}" srcOrd="14" destOrd="0" presId="urn:microsoft.com/office/officeart/2005/8/layout/cycle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26C01B-C01A-43F2-AF00-43CBD99130EE}" type="doc">
      <dgm:prSet loTypeId="urn:microsoft.com/office/officeart/2005/8/layout/process1" loCatId="process" qsTypeId="urn:microsoft.com/office/officeart/2005/8/quickstyle/simple1" qsCatId="simple" csTypeId="urn:microsoft.com/office/officeart/2005/8/colors/accent6_2" csCatId="accent6" phldr="1"/>
      <dgm:spPr/>
    </dgm:pt>
    <dgm:pt modelId="{25A3A62F-68D7-4563-95BA-CF53A7A2899C}">
      <dgm:prSet phldrT="[Text]"/>
      <dgm:spPr/>
      <dgm:t>
        <a:bodyPr/>
        <a:lstStyle/>
        <a:p>
          <a:r>
            <a:rPr lang="en-US" dirty="0"/>
            <a:t>Discover</a:t>
          </a:r>
        </a:p>
      </dgm:t>
    </dgm:pt>
    <dgm:pt modelId="{D25AF3EE-C623-44A7-B608-99AD544E23E9}" type="parTrans" cxnId="{8679BC79-AECB-4B9A-B860-D6BEBB51BE47}">
      <dgm:prSet/>
      <dgm:spPr/>
      <dgm:t>
        <a:bodyPr/>
        <a:lstStyle/>
        <a:p>
          <a:endParaRPr lang="en-US"/>
        </a:p>
      </dgm:t>
    </dgm:pt>
    <dgm:pt modelId="{B6220334-839B-4DA4-99CC-0CF0D385E5A7}" type="sibTrans" cxnId="{8679BC79-AECB-4B9A-B860-D6BEBB51BE47}">
      <dgm:prSet/>
      <dgm:spPr/>
      <dgm:t>
        <a:bodyPr/>
        <a:lstStyle/>
        <a:p>
          <a:endParaRPr lang="en-US"/>
        </a:p>
      </dgm:t>
    </dgm:pt>
    <dgm:pt modelId="{58C55101-6992-498A-8328-4784E93A6CA7}">
      <dgm:prSet phldrT="[Text]"/>
      <dgm:spPr/>
      <dgm:t>
        <a:bodyPr/>
        <a:lstStyle/>
        <a:p>
          <a:r>
            <a:rPr lang="en-US" dirty="0"/>
            <a:t>Prototype</a:t>
          </a:r>
        </a:p>
      </dgm:t>
    </dgm:pt>
    <dgm:pt modelId="{3D4F62BB-329E-46D0-AE66-252A32D85F9A}" type="parTrans" cxnId="{2E632394-9C7C-41C1-9B01-29FCCBA3B0E2}">
      <dgm:prSet/>
      <dgm:spPr/>
      <dgm:t>
        <a:bodyPr/>
        <a:lstStyle/>
        <a:p>
          <a:endParaRPr lang="en-US"/>
        </a:p>
      </dgm:t>
    </dgm:pt>
    <dgm:pt modelId="{AF06A830-563E-47A1-90AF-5B14D8310794}" type="sibTrans" cxnId="{2E632394-9C7C-41C1-9B01-29FCCBA3B0E2}">
      <dgm:prSet/>
      <dgm:spPr/>
      <dgm:t>
        <a:bodyPr/>
        <a:lstStyle/>
        <a:p>
          <a:endParaRPr lang="en-US"/>
        </a:p>
      </dgm:t>
    </dgm:pt>
    <dgm:pt modelId="{4C282E7A-5D0B-4C32-9EE3-874285583F32}">
      <dgm:prSet phldrT="[Text]"/>
      <dgm:spPr/>
      <dgm:t>
        <a:bodyPr/>
        <a:lstStyle/>
        <a:p>
          <a:r>
            <a:rPr lang="en-US" dirty="0"/>
            <a:t>Adopt</a:t>
          </a:r>
        </a:p>
      </dgm:t>
    </dgm:pt>
    <dgm:pt modelId="{8B1F1CBA-3230-40B2-BC6B-35E74CBEC7CD}" type="parTrans" cxnId="{09D687EE-7C43-427F-A883-B5915E8012D3}">
      <dgm:prSet/>
      <dgm:spPr/>
      <dgm:t>
        <a:bodyPr/>
        <a:lstStyle/>
        <a:p>
          <a:endParaRPr lang="en-US"/>
        </a:p>
      </dgm:t>
    </dgm:pt>
    <dgm:pt modelId="{63BD8328-74BD-4150-93B9-EC4F87633CD0}" type="sibTrans" cxnId="{09D687EE-7C43-427F-A883-B5915E8012D3}">
      <dgm:prSet/>
      <dgm:spPr/>
      <dgm:t>
        <a:bodyPr/>
        <a:lstStyle/>
        <a:p>
          <a:endParaRPr lang="en-US"/>
        </a:p>
      </dgm:t>
    </dgm:pt>
    <dgm:pt modelId="{3F3862E7-523D-4E9B-AAA5-489B5A43D1A9}" type="pres">
      <dgm:prSet presAssocID="{3D26C01B-C01A-43F2-AF00-43CBD99130EE}" presName="Name0" presStyleCnt="0">
        <dgm:presLayoutVars>
          <dgm:dir/>
          <dgm:resizeHandles val="exact"/>
        </dgm:presLayoutVars>
      </dgm:prSet>
      <dgm:spPr/>
    </dgm:pt>
    <dgm:pt modelId="{F7727B3E-F326-47FC-A740-191AC43E4543}" type="pres">
      <dgm:prSet presAssocID="{25A3A62F-68D7-4563-95BA-CF53A7A2899C}" presName="node" presStyleLbl="node1" presStyleIdx="0" presStyleCnt="3">
        <dgm:presLayoutVars>
          <dgm:bulletEnabled val="1"/>
        </dgm:presLayoutVars>
      </dgm:prSet>
      <dgm:spPr/>
    </dgm:pt>
    <dgm:pt modelId="{25B00A96-4435-4A06-867B-90F55D6482BB}" type="pres">
      <dgm:prSet presAssocID="{B6220334-839B-4DA4-99CC-0CF0D385E5A7}" presName="sibTrans" presStyleLbl="sibTrans2D1" presStyleIdx="0" presStyleCnt="2"/>
      <dgm:spPr/>
    </dgm:pt>
    <dgm:pt modelId="{797741E9-1451-4E34-9589-344448F2932A}" type="pres">
      <dgm:prSet presAssocID="{B6220334-839B-4DA4-99CC-0CF0D385E5A7}" presName="connectorText" presStyleLbl="sibTrans2D1" presStyleIdx="0" presStyleCnt="2"/>
      <dgm:spPr/>
    </dgm:pt>
    <dgm:pt modelId="{B0F73096-C153-4135-B9A8-0E97DBD3DEF9}" type="pres">
      <dgm:prSet presAssocID="{58C55101-6992-498A-8328-4784E93A6CA7}" presName="node" presStyleLbl="node1" presStyleIdx="1" presStyleCnt="3">
        <dgm:presLayoutVars>
          <dgm:bulletEnabled val="1"/>
        </dgm:presLayoutVars>
      </dgm:prSet>
      <dgm:spPr/>
    </dgm:pt>
    <dgm:pt modelId="{96FEE792-AF92-4898-8D23-10EF7DB67F2D}" type="pres">
      <dgm:prSet presAssocID="{AF06A830-563E-47A1-90AF-5B14D8310794}" presName="sibTrans" presStyleLbl="sibTrans2D1" presStyleIdx="1" presStyleCnt="2"/>
      <dgm:spPr/>
    </dgm:pt>
    <dgm:pt modelId="{887B3D20-5BC0-4B9C-8ED3-1DBC308ECDAA}" type="pres">
      <dgm:prSet presAssocID="{AF06A830-563E-47A1-90AF-5B14D8310794}" presName="connectorText" presStyleLbl="sibTrans2D1" presStyleIdx="1" presStyleCnt="2"/>
      <dgm:spPr/>
    </dgm:pt>
    <dgm:pt modelId="{E9A3DABD-8921-4400-AC0C-1BCEC48AF2B8}" type="pres">
      <dgm:prSet presAssocID="{4C282E7A-5D0B-4C32-9EE3-874285583F32}" presName="node" presStyleLbl="node1" presStyleIdx="2" presStyleCnt="3">
        <dgm:presLayoutVars>
          <dgm:bulletEnabled val="1"/>
        </dgm:presLayoutVars>
      </dgm:prSet>
      <dgm:spPr/>
    </dgm:pt>
  </dgm:ptLst>
  <dgm:cxnLst>
    <dgm:cxn modelId="{7FBE032A-23B2-48E1-8755-2BD7B8DFAACC}" type="presOf" srcId="{AF06A830-563E-47A1-90AF-5B14D8310794}" destId="{887B3D20-5BC0-4B9C-8ED3-1DBC308ECDAA}" srcOrd="1" destOrd="0" presId="urn:microsoft.com/office/officeart/2005/8/layout/process1"/>
    <dgm:cxn modelId="{54F13F3E-5264-492F-98BB-0CDDB7472868}" type="presOf" srcId="{25A3A62F-68D7-4563-95BA-CF53A7A2899C}" destId="{F7727B3E-F326-47FC-A740-191AC43E4543}" srcOrd="0" destOrd="0" presId="urn:microsoft.com/office/officeart/2005/8/layout/process1"/>
    <dgm:cxn modelId="{A07B6360-1A2F-4510-B8DC-C938EF4E6FBE}" type="presOf" srcId="{3D26C01B-C01A-43F2-AF00-43CBD99130EE}" destId="{3F3862E7-523D-4E9B-AAA5-489B5A43D1A9}" srcOrd="0" destOrd="0" presId="urn:microsoft.com/office/officeart/2005/8/layout/process1"/>
    <dgm:cxn modelId="{F66BA279-0226-4494-B1F9-76BFEB2D590C}" type="presOf" srcId="{4C282E7A-5D0B-4C32-9EE3-874285583F32}" destId="{E9A3DABD-8921-4400-AC0C-1BCEC48AF2B8}" srcOrd="0" destOrd="0" presId="urn:microsoft.com/office/officeart/2005/8/layout/process1"/>
    <dgm:cxn modelId="{8679BC79-AECB-4B9A-B860-D6BEBB51BE47}" srcId="{3D26C01B-C01A-43F2-AF00-43CBD99130EE}" destId="{25A3A62F-68D7-4563-95BA-CF53A7A2899C}" srcOrd="0" destOrd="0" parTransId="{D25AF3EE-C623-44A7-B608-99AD544E23E9}" sibTransId="{B6220334-839B-4DA4-99CC-0CF0D385E5A7}"/>
    <dgm:cxn modelId="{60E96C85-CB78-4C00-9344-18792A5C40C1}" type="presOf" srcId="{B6220334-839B-4DA4-99CC-0CF0D385E5A7}" destId="{797741E9-1451-4E34-9589-344448F2932A}" srcOrd="1" destOrd="0" presId="urn:microsoft.com/office/officeart/2005/8/layout/process1"/>
    <dgm:cxn modelId="{C2EA9488-DCDB-4BB9-B3B5-0218876C6AB9}" type="presOf" srcId="{58C55101-6992-498A-8328-4784E93A6CA7}" destId="{B0F73096-C153-4135-B9A8-0E97DBD3DEF9}" srcOrd="0" destOrd="0" presId="urn:microsoft.com/office/officeart/2005/8/layout/process1"/>
    <dgm:cxn modelId="{2E632394-9C7C-41C1-9B01-29FCCBA3B0E2}" srcId="{3D26C01B-C01A-43F2-AF00-43CBD99130EE}" destId="{58C55101-6992-498A-8328-4784E93A6CA7}" srcOrd="1" destOrd="0" parTransId="{3D4F62BB-329E-46D0-AE66-252A32D85F9A}" sibTransId="{AF06A830-563E-47A1-90AF-5B14D8310794}"/>
    <dgm:cxn modelId="{3961DBBD-2661-45F7-AE13-F57AE0DAECF7}" type="presOf" srcId="{B6220334-839B-4DA4-99CC-0CF0D385E5A7}" destId="{25B00A96-4435-4A06-867B-90F55D6482BB}" srcOrd="0" destOrd="0" presId="urn:microsoft.com/office/officeart/2005/8/layout/process1"/>
    <dgm:cxn modelId="{A783CCBE-2335-40DC-A20C-C4D850F42107}" type="presOf" srcId="{AF06A830-563E-47A1-90AF-5B14D8310794}" destId="{96FEE792-AF92-4898-8D23-10EF7DB67F2D}" srcOrd="0" destOrd="0" presId="urn:microsoft.com/office/officeart/2005/8/layout/process1"/>
    <dgm:cxn modelId="{09D687EE-7C43-427F-A883-B5915E8012D3}" srcId="{3D26C01B-C01A-43F2-AF00-43CBD99130EE}" destId="{4C282E7A-5D0B-4C32-9EE3-874285583F32}" srcOrd="2" destOrd="0" parTransId="{8B1F1CBA-3230-40B2-BC6B-35E74CBEC7CD}" sibTransId="{63BD8328-74BD-4150-93B9-EC4F87633CD0}"/>
    <dgm:cxn modelId="{CFDF449D-7835-4099-A818-0838D1CE4887}" type="presParOf" srcId="{3F3862E7-523D-4E9B-AAA5-489B5A43D1A9}" destId="{F7727B3E-F326-47FC-A740-191AC43E4543}" srcOrd="0" destOrd="0" presId="urn:microsoft.com/office/officeart/2005/8/layout/process1"/>
    <dgm:cxn modelId="{EA9AB965-EE63-4E22-B8CC-91195A6600DB}" type="presParOf" srcId="{3F3862E7-523D-4E9B-AAA5-489B5A43D1A9}" destId="{25B00A96-4435-4A06-867B-90F55D6482BB}" srcOrd="1" destOrd="0" presId="urn:microsoft.com/office/officeart/2005/8/layout/process1"/>
    <dgm:cxn modelId="{B4AA9EF8-F3FE-471D-9CD5-D571913749EF}" type="presParOf" srcId="{25B00A96-4435-4A06-867B-90F55D6482BB}" destId="{797741E9-1451-4E34-9589-344448F2932A}" srcOrd="0" destOrd="0" presId="urn:microsoft.com/office/officeart/2005/8/layout/process1"/>
    <dgm:cxn modelId="{D12ABE92-7AC4-4A63-A8EB-FDAC69225A55}" type="presParOf" srcId="{3F3862E7-523D-4E9B-AAA5-489B5A43D1A9}" destId="{B0F73096-C153-4135-B9A8-0E97DBD3DEF9}" srcOrd="2" destOrd="0" presId="urn:microsoft.com/office/officeart/2005/8/layout/process1"/>
    <dgm:cxn modelId="{53A67C92-2C22-4615-8268-A6125E2FD077}" type="presParOf" srcId="{3F3862E7-523D-4E9B-AAA5-489B5A43D1A9}" destId="{96FEE792-AF92-4898-8D23-10EF7DB67F2D}" srcOrd="3" destOrd="0" presId="urn:microsoft.com/office/officeart/2005/8/layout/process1"/>
    <dgm:cxn modelId="{17746306-211D-42A8-9C5E-172F8237FE5C}" type="presParOf" srcId="{96FEE792-AF92-4898-8D23-10EF7DB67F2D}" destId="{887B3D20-5BC0-4B9C-8ED3-1DBC308ECDAA}" srcOrd="0" destOrd="0" presId="urn:microsoft.com/office/officeart/2005/8/layout/process1"/>
    <dgm:cxn modelId="{E65EBC28-CE50-4A9C-9601-056EFC50127E}" type="presParOf" srcId="{3F3862E7-523D-4E9B-AAA5-489B5A43D1A9}" destId="{E9A3DABD-8921-4400-AC0C-1BCEC48AF2B8}"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44F2C-E034-43AF-9B4E-D4CB23C4415A}">
      <dsp:nvSpPr>
        <dsp:cNvPr id="0" name=""/>
        <dsp:cNvSpPr/>
      </dsp:nvSpPr>
      <dsp:spPr>
        <a:xfrm>
          <a:off x="6171" y="1791431"/>
          <a:ext cx="8476394" cy="997222"/>
        </a:xfrm>
        <a:prstGeom prst="rect">
          <a:avLst/>
        </a:prstGeom>
        <a:solidFill>
          <a:schemeClr val="accent6">
            <a:shade val="50000"/>
            <a:hueOff val="0"/>
            <a:satOff val="0"/>
            <a:lumOff val="0"/>
            <a:alphaOff val="0"/>
          </a:schemeClr>
        </a:solidFill>
        <a:ln w="25400" cap="flat"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1E27F5-CE0B-4FDD-A238-721DF90144DD}">
      <dsp:nvSpPr>
        <dsp:cNvPr id="0" name=""/>
        <dsp:cNvSpPr/>
      </dsp:nvSpPr>
      <dsp:spPr>
        <a:xfrm>
          <a:off x="6171" y="2165947"/>
          <a:ext cx="622706" cy="622706"/>
        </a:xfrm>
        <a:prstGeom prst="rect">
          <a:avLst/>
        </a:prstGeom>
        <a:solidFill>
          <a:schemeClr val="lt1">
            <a:alpha val="90000"/>
            <a:hueOff val="0"/>
            <a:satOff val="0"/>
            <a:lumOff val="0"/>
            <a:alphaOff val="0"/>
          </a:schemeClr>
        </a:solidFill>
        <a:ln w="25400" cap="flat"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175D4-C864-4FC2-9906-9DED4389432B}">
      <dsp:nvSpPr>
        <dsp:cNvPr id="0" name=""/>
        <dsp:cNvSpPr/>
      </dsp:nvSpPr>
      <dsp:spPr>
        <a:xfrm>
          <a:off x="6171" y="0"/>
          <a:ext cx="8476394" cy="179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25" tIns="82550" rIns="123825" bIns="82550" numCol="1" spcCol="1270" anchor="ctr" anchorCtr="0">
          <a:noAutofit/>
        </a:bodyPr>
        <a:lstStyle/>
        <a:p>
          <a:pPr marL="0" lvl="0" indent="0" algn="l" defTabSz="2889250">
            <a:lnSpc>
              <a:spcPct val="90000"/>
            </a:lnSpc>
            <a:spcBef>
              <a:spcPct val="0"/>
            </a:spcBef>
            <a:spcAft>
              <a:spcPct val="35000"/>
            </a:spcAft>
            <a:buNone/>
          </a:pPr>
          <a:r>
            <a:rPr lang="en-US" sz="6500" kern="1200" dirty="0"/>
            <a:t>Golden Circles</a:t>
          </a:r>
        </a:p>
      </dsp:txBody>
      <dsp:txXfrm>
        <a:off x="6171" y="0"/>
        <a:ext cx="8476394" cy="1791431"/>
      </dsp:txXfrm>
    </dsp:sp>
    <dsp:sp modelId="{FEF9C241-FBE1-4539-9278-8C72B7AE8890}">
      <dsp:nvSpPr>
        <dsp:cNvPr id="0" name=""/>
        <dsp:cNvSpPr/>
      </dsp:nvSpPr>
      <dsp:spPr>
        <a:xfrm>
          <a:off x="6171" y="3617457"/>
          <a:ext cx="622691" cy="622691"/>
        </a:xfrm>
        <a:prstGeom prst="rect">
          <a:avLst/>
        </a:prstGeom>
        <a:solidFill>
          <a:schemeClr val="lt1">
            <a:hueOff val="0"/>
            <a:satOff val="0"/>
            <a:lumOff val="0"/>
            <a:alphaOff val="0"/>
          </a:schemeClr>
        </a:solidFill>
        <a:ln w="25400" cap="flat"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29A345-7D28-432C-BB9B-BF09EB952D90}">
      <dsp:nvSpPr>
        <dsp:cNvPr id="0" name=""/>
        <dsp:cNvSpPr/>
      </dsp:nvSpPr>
      <dsp:spPr>
        <a:xfrm>
          <a:off x="599518" y="3203056"/>
          <a:ext cx="7883046" cy="145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marL="0" lvl="0" indent="0" algn="l" defTabSz="1555750">
            <a:lnSpc>
              <a:spcPct val="90000"/>
            </a:lnSpc>
            <a:spcBef>
              <a:spcPct val="0"/>
            </a:spcBef>
            <a:spcAft>
              <a:spcPct val="35000"/>
            </a:spcAft>
            <a:buNone/>
          </a:pPr>
          <a:r>
            <a:rPr lang="en-US" sz="3500" b="1" kern="1200" dirty="0"/>
            <a:t>WHAT</a:t>
          </a:r>
          <a:r>
            <a:rPr lang="en-US" sz="3500" kern="1200" dirty="0"/>
            <a:t> - What do you do ? </a:t>
          </a:r>
        </a:p>
      </dsp:txBody>
      <dsp:txXfrm>
        <a:off x="599518" y="3203056"/>
        <a:ext cx="7883046" cy="1451494"/>
      </dsp:txXfrm>
    </dsp:sp>
    <dsp:sp modelId="{0D7CF149-4092-4669-B59A-D347AEDFE9A3}">
      <dsp:nvSpPr>
        <dsp:cNvPr id="0" name=""/>
        <dsp:cNvSpPr/>
      </dsp:nvSpPr>
      <dsp:spPr>
        <a:xfrm>
          <a:off x="6171" y="5068952"/>
          <a:ext cx="622691" cy="622691"/>
        </a:xfrm>
        <a:prstGeom prst="rect">
          <a:avLst/>
        </a:prstGeom>
        <a:solidFill>
          <a:schemeClr val="lt1">
            <a:hueOff val="0"/>
            <a:satOff val="0"/>
            <a:lumOff val="0"/>
            <a:alphaOff val="0"/>
          </a:schemeClr>
        </a:solidFill>
        <a:ln w="25400" cap="flat" cmpd="sng" algn="ctr">
          <a:solidFill>
            <a:schemeClr val="accent6">
              <a:shade val="50000"/>
              <a:hueOff val="75272"/>
              <a:satOff val="6735"/>
              <a:lumOff val="12632"/>
              <a:alphaOff val="0"/>
            </a:schemeClr>
          </a:solidFill>
          <a:prstDash val="solid"/>
        </a:ln>
        <a:effectLst/>
      </dsp:spPr>
      <dsp:style>
        <a:lnRef idx="2">
          <a:scrgbClr r="0" g="0" b="0"/>
        </a:lnRef>
        <a:fillRef idx="1">
          <a:scrgbClr r="0" g="0" b="0"/>
        </a:fillRef>
        <a:effectRef idx="0">
          <a:scrgbClr r="0" g="0" b="0"/>
        </a:effectRef>
        <a:fontRef idx="minor"/>
      </dsp:style>
    </dsp:sp>
    <dsp:sp modelId="{2D37B3EB-6216-4C89-A30A-4FE9296E2849}">
      <dsp:nvSpPr>
        <dsp:cNvPr id="0" name=""/>
        <dsp:cNvSpPr/>
      </dsp:nvSpPr>
      <dsp:spPr>
        <a:xfrm>
          <a:off x="599518" y="4654550"/>
          <a:ext cx="7883046" cy="145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marL="0" lvl="0" indent="0" algn="l" defTabSz="1555750">
            <a:lnSpc>
              <a:spcPct val="90000"/>
            </a:lnSpc>
            <a:spcBef>
              <a:spcPct val="0"/>
            </a:spcBef>
            <a:spcAft>
              <a:spcPct val="35000"/>
            </a:spcAft>
            <a:buNone/>
          </a:pPr>
          <a:r>
            <a:rPr lang="en-US" sz="3500" b="1" kern="1200" dirty="0"/>
            <a:t>WHY</a:t>
          </a:r>
          <a:r>
            <a:rPr lang="en-US" sz="3500" kern="1200" dirty="0"/>
            <a:t> - Your motivation </a:t>
          </a:r>
        </a:p>
      </dsp:txBody>
      <dsp:txXfrm>
        <a:off x="599518" y="4654550"/>
        <a:ext cx="7883046" cy="1451494"/>
      </dsp:txXfrm>
    </dsp:sp>
    <dsp:sp modelId="{FE8B2201-7179-475A-8D6B-0118ADC77168}">
      <dsp:nvSpPr>
        <dsp:cNvPr id="0" name=""/>
        <dsp:cNvSpPr/>
      </dsp:nvSpPr>
      <dsp:spPr>
        <a:xfrm>
          <a:off x="6171" y="6520447"/>
          <a:ext cx="622691" cy="622691"/>
        </a:xfrm>
        <a:prstGeom prst="rect">
          <a:avLst/>
        </a:prstGeom>
        <a:solidFill>
          <a:schemeClr val="lt1">
            <a:hueOff val="0"/>
            <a:satOff val="0"/>
            <a:lumOff val="0"/>
            <a:alphaOff val="0"/>
          </a:schemeClr>
        </a:solidFill>
        <a:ln w="25400" cap="flat" cmpd="sng" algn="ctr">
          <a:solidFill>
            <a:schemeClr val="accent6">
              <a:shade val="50000"/>
              <a:hueOff val="150543"/>
              <a:satOff val="13469"/>
              <a:lumOff val="25263"/>
              <a:alphaOff val="0"/>
            </a:schemeClr>
          </a:solidFill>
          <a:prstDash val="solid"/>
        </a:ln>
        <a:effectLst/>
      </dsp:spPr>
      <dsp:style>
        <a:lnRef idx="2">
          <a:scrgbClr r="0" g="0" b="0"/>
        </a:lnRef>
        <a:fillRef idx="1">
          <a:scrgbClr r="0" g="0" b="0"/>
        </a:fillRef>
        <a:effectRef idx="0">
          <a:scrgbClr r="0" g="0" b="0"/>
        </a:effectRef>
        <a:fontRef idx="minor"/>
      </dsp:style>
    </dsp:sp>
    <dsp:sp modelId="{8C5740FA-9F4D-4FB5-B36B-395B9DC3380B}">
      <dsp:nvSpPr>
        <dsp:cNvPr id="0" name=""/>
        <dsp:cNvSpPr/>
      </dsp:nvSpPr>
      <dsp:spPr>
        <a:xfrm>
          <a:off x="599518" y="6106045"/>
          <a:ext cx="7883046" cy="145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marL="0" lvl="0" indent="0" algn="l" defTabSz="1555750">
            <a:lnSpc>
              <a:spcPct val="90000"/>
            </a:lnSpc>
            <a:spcBef>
              <a:spcPct val="0"/>
            </a:spcBef>
            <a:spcAft>
              <a:spcPct val="35000"/>
            </a:spcAft>
            <a:buNone/>
          </a:pPr>
          <a:r>
            <a:rPr lang="en-US" sz="3500" b="1" kern="1200" dirty="0"/>
            <a:t>HOW</a:t>
          </a:r>
          <a:r>
            <a:rPr lang="en-US" sz="3500" kern="1200" dirty="0"/>
            <a:t> - Specific actions to realize Why </a:t>
          </a:r>
        </a:p>
      </dsp:txBody>
      <dsp:txXfrm>
        <a:off x="599518" y="6106045"/>
        <a:ext cx="7883046" cy="1451494"/>
      </dsp:txXfrm>
    </dsp:sp>
    <dsp:sp modelId="{0BDC8CA0-501C-4987-BA46-47E10E852990}">
      <dsp:nvSpPr>
        <dsp:cNvPr id="0" name=""/>
        <dsp:cNvSpPr/>
      </dsp:nvSpPr>
      <dsp:spPr>
        <a:xfrm>
          <a:off x="8906384" y="1791431"/>
          <a:ext cx="8476394" cy="997222"/>
        </a:xfrm>
        <a:prstGeom prst="rect">
          <a:avLst/>
        </a:prstGeom>
        <a:solidFill>
          <a:schemeClr val="accent6">
            <a:shade val="50000"/>
            <a:hueOff val="225815"/>
            <a:satOff val="20204"/>
            <a:lumOff val="37895"/>
            <a:alphaOff val="0"/>
          </a:schemeClr>
        </a:solidFill>
        <a:ln w="25400" cap="flat" cmpd="sng" algn="ctr">
          <a:solidFill>
            <a:schemeClr val="accent6">
              <a:shade val="50000"/>
              <a:hueOff val="225815"/>
              <a:satOff val="20204"/>
              <a:lumOff val="3789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371CB-1F00-42AF-81E8-BE215BD17233}">
      <dsp:nvSpPr>
        <dsp:cNvPr id="0" name=""/>
        <dsp:cNvSpPr/>
      </dsp:nvSpPr>
      <dsp:spPr>
        <a:xfrm>
          <a:off x="8906384" y="2165947"/>
          <a:ext cx="622706" cy="622706"/>
        </a:xfrm>
        <a:prstGeom prst="rect">
          <a:avLst/>
        </a:prstGeom>
        <a:solidFill>
          <a:schemeClr val="lt1">
            <a:alpha val="90000"/>
            <a:hueOff val="0"/>
            <a:satOff val="0"/>
            <a:lumOff val="0"/>
            <a:alphaOff val="0"/>
          </a:schemeClr>
        </a:solidFill>
        <a:ln w="25400" cap="flat" cmpd="sng" algn="ctr">
          <a:solidFill>
            <a:schemeClr val="accent6">
              <a:shade val="50000"/>
              <a:hueOff val="225815"/>
              <a:satOff val="20204"/>
              <a:lumOff val="37895"/>
              <a:alphaOff val="0"/>
            </a:schemeClr>
          </a:solidFill>
          <a:prstDash val="solid"/>
        </a:ln>
        <a:effectLst/>
      </dsp:spPr>
      <dsp:style>
        <a:lnRef idx="2">
          <a:scrgbClr r="0" g="0" b="0"/>
        </a:lnRef>
        <a:fillRef idx="1">
          <a:scrgbClr r="0" g="0" b="0"/>
        </a:fillRef>
        <a:effectRef idx="0">
          <a:scrgbClr r="0" g="0" b="0"/>
        </a:effectRef>
        <a:fontRef idx="minor"/>
      </dsp:style>
    </dsp:sp>
    <dsp:sp modelId="{915DC43D-A829-47E8-8E1C-D4A135980A1C}">
      <dsp:nvSpPr>
        <dsp:cNvPr id="0" name=""/>
        <dsp:cNvSpPr/>
      </dsp:nvSpPr>
      <dsp:spPr>
        <a:xfrm>
          <a:off x="8906384" y="0"/>
          <a:ext cx="8476394" cy="179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25" tIns="82550" rIns="123825" bIns="82550" numCol="1" spcCol="1270" anchor="ctr" anchorCtr="0">
          <a:noAutofit/>
        </a:bodyPr>
        <a:lstStyle/>
        <a:p>
          <a:pPr marL="0" lvl="0" indent="0" algn="l" defTabSz="2889250">
            <a:lnSpc>
              <a:spcPct val="90000"/>
            </a:lnSpc>
            <a:spcBef>
              <a:spcPct val="0"/>
            </a:spcBef>
            <a:spcAft>
              <a:spcPct val="35000"/>
            </a:spcAft>
            <a:buNone/>
          </a:pPr>
          <a:r>
            <a:rPr lang="en-US" sz="6500" kern="1200" dirty="0"/>
            <a:t>BMM</a:t>
          </a:r>
        </a:p>
      </dsp:txBody>
      <dsp:txXfrm>
        <a:off x="8906384" y="0"/>
        <a:ext cx="8476394" cy="1791431"/>
      </dsp:txXfrm>
    </dsp:sp>
    <dsp:sp modelId="{B57142E0-6D16-461F-B52A-912BB108B295}">
      <dsp:nvSpPr>
        <dsp:cNvPr id="0" name=""/>
        <dsp:cNvSpPr/>
      </dsp:nvSpPr>
      <dsp:spPr>
        <a:xfrm>
          <a:off x="8906384" y="3617457"/>
          <a:ext cx="622691" cy="622691"/>
        </a:xfrm>
        <a:prstGeom prst="rect">
          <a:avLst/>
        </a:prstGeom>
        <a:solidFill>
          <a:schemeClr val="lt1">
            <a:hueOff val="0"/>
            <a:satOff val="0"/>
            <a:lumOff val="0"/>
            <a:alphaOff val="0"/>
          </a:schemeClr>
        </a:solidFill>
        <a:ln w="25400" cap="flat" cmpd="sng" algn="ctr">
          <a:solidFill>
            <a:schemeClr val="accent6">
              <a:shade val="50000"/>
              <a:hueOff val="225815"/>
              <a:satOff val="20204"/>
              <a:lumOff val="37895"/>
              <a:alphaOff val="0"/>
            </a:schemeClr>
          </a:solidFill>
          <a:prstDash val="solid"/>
        </a:ln>
        <a:effectLst/>
      </dsp:spPr>
      <dsp:style>
        <a:lnRef idx="2">
          <a:scrgbClr r="0" g="0" b="0"/>
        </a:lnRef>
        <a:fillRef idx="1">
          <a:scrgbClr r="0" g="0" b="0"/>
        </a:fillRef>
        <a:effectRef idx="0">
          <a:scrgbClr r="0" g="0" b="0"/>
        </a:effectRef>
        <a:fontRef idx="minor"/>
      </dsp:style>
    </dsp:sp>
    <dsp:sp modelId="{BDE70F1B-987A-46B3-AD5D-5958148A3701}">
      <dsp:nvSpPr>
        <dsp:cNvPr id="0" name=""/>
        <dsp:cNvSpPr/>
      </dsp:nvSpPr>
      <dsp:spPr>
        <a:xfrm>
          <a:off x="9499732" y="3203056"/>
          <a:ext cx="7883046" cy="145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b="1" kern="1200" dirty="0"/>
            <a:t>MISSION</a:t>
          </a:r>
          <a:r>
            <a:rPr lang="en-US" sz="1700" kern="1200" dirty="0"/>
            <a:t> – Operations in scope </a:t>
          </a:r>
        </a:p>
      </dsp:txBody>
      <dsp:txXfrm>
        <a:off x="9499732" y="3203056"/>
        <a:ext cx="7883046" cy="1451494"/>
      </dsp:txXfrm>
    </dsp:sp>
    <dsp:sp modelId="{1D0D767D-1E5E-4B4A-BEA7-3BDDEBAADD00}">
      <dsp:nvSpPr>
        <dsp:cNvPr id="0" name=""/>
        <dsp:cNvSpPr/>
      </dsp:nvSpPr>
      <dsp:spPr>
        <a:xfrm>
          <a:off x="8906384" y="5068952"/>
          <a:ext cx="622691" cy="622691"/>
        </a:xfrm>
        <a:prstGeom prst="rect">
          <a:avLst/>
        </a:prstGeom>
        <a:solidFill>
          <a:schemeClr val="lt1">
            <a:hueOff val="0"/>
            <a:satOff val="0"/>
            <a:lumOff val="0"/>
            <a:alphaOff val="0"/>
          </a:schemeClr>
        </a:solidFill>
        <a:ln w="25400" cap="flat" cmpd="sng" algn="ctr">
          <a:solidFill>
            <a:schemeClr val="accent6">
              <a:shade val="50000"/>
              <a:hueOff val="150543"/>
              <a:satOff val="13469"/>
              <a:lumOff val="25263"/>
              <a:alphaOff val="0"/>
            </a:schemeClr>
          </a:solidFill>
          <a:prstDash val="solid"/>
        </a:ln>
        <a:effectLst/>
      </dsp:spPr>
      <dsp:style>
        <a:lnRef idx="2">
          <a:scrgbClr r="0" g="0" b="0"/>
        </a:lnRef>
        <a:fillRef idx="1">
          <a:scrgbClr r="0" g="0" b="0"/>
        </a:fillRef>
        <a:effectRef idx="0">
          <a:scrgbClr r="0" g="0" b="0"/>
        </a:effectRef>
        <a:fontRef idx="minor"/>
      </dsp:style>
    </dsp:sp>
    <dsp:sp modelId="{6885BBD9-B4E1-454C-BE01-7ADCEB38C283}">
      <dsp:nvSpPr>
        <dsp:cNvPr id="0" name=""/>
        <dsp:cNvSpPr/>
      </dsp:nvSpPr>
      <dsp:spPr>
        <a:xfrm>
          <a:off x="9499732" y="4654550"/>
          <a:ext cx="7883046" cy="145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b="1" kern="1200" dirty="0"/>
            <a:t>VISION</a:t>
          </a:r>
          <a:r>
            <a:rPr lang="en-US" sz="1700" kern="1200" dirty="0"/>
            <a:t> - Aspirations. What to achieve </a:t>
          </a:r>
        </a:p>
      </dsp:txBody>
      <dsp:txXfrm>
        <a:off x="9499732" y="4654550"/>
        <a:ext cx="7883046" cy="1451494"/>
      </dsp:txXfrm>
    </dsp:sp>
    <dsp:sp modelId="{0C414329-ADEB-40A9-AE12-3667004CC263}">
      <dsp:nvSpPr>
        <dsp:cNvPr id="0" name=""/>
        <dsp:cNvSpPr/>
      </dsp:nvSpPr>
      <dsp:spPr>
        <a:xfrm>
          <a:off x="8906384" y="6520447"/>
          <a:ext cx="622691" cy="622691"/>
        </a:xfrm>
        <a:prstGeom prst="rect">
          <a:avLst/>
        </a:prstGeom>
        <a:solidFill>
          <a:schemeClr val="lt1">
            <a:hueOff val="0"/>
            <a:satOff val="0"/>
            <a:lumOff val="0"/>
            <a:alphaOff val="0"/>
          </a:schemeClr>
        </a:solidFill>
        <a:ln w="25400" cap="flat" cmpd="sng" algn="ctr">
          <a:solidFill>
            <a:schemeClr val="accent6">
              <a:shade val="50000"/>
              <a:hueOff val="75272"/>
              <a:satOff val="6735"/>
              <a:lumOff val="12632"/>
              <a:alphaOff val="0"/>
            </a:schemeClr>
          </a:solidFill>
          <a:prstDash val="solid"/>
        </a:ln>
        <a:effectLst/>
      </dsp:spPr>
      <dsp:style>
        <a:lnRef idx="2">
          <a:scrgbClr r="0" g="0" b="0"/>
        </a:lnRef>
        <a:fillRef idx="1">
          <a:scrgbClr r="0" g="0" b="0"/>
        </a:fillRef>
        <a:effectRef idx="0">
          <a:scrgbClr r="0" g="0" b="0"/>
        </a:effectRef>
        <a:fontRef idx="minor"/>
      </dsp:style>
    </dsp:sp>
    <dsp:sp modelId="{C2450BEE-9457-418C-BBBD-9C9BD99EC5B4}">
      <dsp:nvSpPr>
        <dsp:cNvPr id="0" name=""/>
        <dsp:cNvSpPr/>
      </dsp:nvSpPr>
      <dsp:spPr>
        <a:xfrm>
          <a:off x="9499732" y="6106045"/>
          <a:ext cx="7883046" cy="145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b="1" kern="1200" dirty="0"/>
            <a:t>STRATEGY</a:t>
          </a:r>
          <a:r>
            <a:rPr lang="en-US" sz="1700" kern="1200" dirty="0"/>
            <a:t> – Approach to achieve Goals / Objectives </a:t>
          </a:r>
        </a:p>
      </dsp:txBody>
      <dsp:txXfrm>
        <a:off x="9499732" y="6106045"/>
        <a:ext cx="7883046" cy="14514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62822-D83A-4B56-B86F-CEA968BE39AE}">
      <dsp:nvSpPr>
        <dsp:cNvPr id="0" name=""/>
        <dsp:cNvSpPr/>
      </dsp:nvSpPr>
      <dsp:spPr>
        <a:xfrm>
          <a:off x="0" y="4550"/>
          <a:ext cx="13243222" cy="2720834"/>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Strategic Model</a:t>
          </a:r>
        </a:p>
      </dsp:txBody>
      <dsp:txXfrm>
        <a:off x="79691" y="84241"/>
        <a:ext cx="13083840" cy="2561452"/>
      </dsp:txXfrm>
    </dsp:sp>
    <dsp:sp modelId="{0AE748BC-7466-4085-8F35-EFA0360AB653}">
      <dsp:nvSpPr>
        <dsp:cNvPr id="0" name=""/>
        <dsp:cNvSpPr/>
      </dsp:nvSpPr>
      <dsp:spPr>
        <a:xfrm>
          <a:off x="6200" y="2959170"/>
          <a:ext cx="13243222" cy="2720834"/>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Operational Model</a:t>
          </a:r>
        </a:p>
      </dsp:txBody>
      <dsp:txXfrm>
        <a:off x="85891" y="3038861"/>
        <a:ext cx="13083840" cy="2561452"/>
      </dsp:txXfrm>
    </dsp:sp>
    <dsp:sp modelId="{6E08676E-34EF-4EB1-939C-FF9735878295}">
      <dsp:nvSpPr>
        <dsp:cNvPr id="0" name=""/>
        <dsp:cNvSpPr/>
      </dsp:nvSpPr>
      <dsp:spPr>
        <a:xfrm>
          <a:off x="6200" y="5913790"/>
          <a:ext cx="6485417" cy="2720834"/>
        </a:xfrm>
        <a:prstGeom prst="roundRect">
          <a:avLst>
            <a:gd name="adj" fmla="val 10000"/>
          </a:avLst>
        </a:prstGeom>
        <a:solidFill>
          <a:schemeClr val="accent4">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Human Workflow</a:t>
          </a:r>
        </a:p>
      </dsp:txBody>
      <dsp:txXfrm>
        <a:off x="85891" y="5993481"/>
        <a:ext cx="6326035" cy="2561452"/>
      </dsp:txXfrm>
    </dsp:sp>
    <dsp:sp modelId="{C6A82980-61EC-471B-8150-4B7DAEB27912}">
      <dsp:nvSpPr>
        <dsp:cNvPr id="0" name=""/>
        <dsp:cNvSpPr/>
      </dsp:nvSpPr>
      <dsp:spPr>
        <a:xfrm>
          <a:off x="6764005" y="5913790"/>
          <a:ext cx="6485417" cy="2720834"/>
        </a:xfrm>
        <a:prstGeom prst="roundRect">
          <a:avLst>
            <a:gd name="adj" fmla="val 10000"/>
          </a:avLst>
        </a:prstGeom>
        <a:solidFill>
          <a:schemeClr val="accent4">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Technical Workflow</a:t>
          </a:r>
        </a:p>
      </dsp:txBody>
      <dsp:txXfrm>
        <a:off x="6843696" y="5993481"/>
        <a:ext cx="6326035" cy="25614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62822-D83A-4B56-B86F-CEA968BE39AE}">
      <dsp:nvSpPr>
        <dsp:cNvPr id="0" name=""/>
        <dsp:cNvSpPr/>
      </dsp:nvSpPr>
      <dsp:spPr>
        <a:xfrm>
          <a:off x="6200" y="4550"/>
          <a:ext cx="13243222" cy="2720834"/>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Strategic Model</a:t>
          </a:r>
        </a:p>
      </dsp:txBody>
      <dsp:txXfrm>
        <a:off x="85891" y="84241"/>
        <a:ext cx="13083840" cy="2561452"/>
      </dsp:txXfrm>
    </dsp:sp>
    <dsp:sp modelId="{0AE748BC-7466-4085-8F35-EFA0360AB653}">
      <dsp:nvSpPr>
        <dsp:cNvPr id="0" name=""/>
        <dsp:cNvSpPr/>
      </dsp:nvSpPr>
      <dsp:spPr>
        <a:xfrm>
          <a:off x="6200" y="2959170"/>
          <a:ext cx="13243222" cy="2720834"/>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Operational Model</a:t>
          </a:r>
        </a:p>
      </dsp:txBody>
      <dsp:txXfrm>
        <a:off x="85891" y="3038861"/>
        <a:ext cx="13083840" cy="2561452"/>
      </dsp:txXfrm>
    </dsp:sp>
    <dsp:sp modelId="{6E08676E-34EF-4EB1-939C-FF9735878295}">
      <dsp:nvSpPr>
        <dsp:cNvPr id="0" name=""/>
        <dsp:cNvSpPr/>
      </dsp:nvSpPr>
      <dsp:spPr>
        <a:xfrm>
          <a:off x="6200" y="5913790"/>
          <a:ext cx="6485417" cy="2720834"/>
        </a:xfrm>
        <a:prstGeom prst="roundRect">
          <a:avLst>
            <a:gd name="adj" fmla="val 10000"/>
          </a:avLst>
        </a:prstGeom>
        <a:solidFill>
          <a:schemeClr val="accent4">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Human Workflow</a:t>
          </a:r>
        </a:p>
      </dsp:txBody>
      <dsp:txXfrm>
        <a:off x="85891" y="5993481"/>
        <a:ext cx="6326035" cy="2561452"/>
      </dsp:txXfrm>
    </dsp:sp>
    <dsp:sp modelId="{C6A82980-61EC-471B-8150-4B7DAEB27912}">
      <dsp:nvSpPr>
        <dsp:cNvPr id="0" name=""/>
        <dsp:cNvSpPr/>
      </dsp:nvSpPr>
      <dsp:spPr>
        <a:xfrm>
          <a:off x="6764005" y="5913790"/>
          <a:ext cx="6485417" cy="2720834"/>
        </a:xfrm>
        <a:prstGeom prst="roundRect">
          <a:avLst>
            <a:gd name="adj" fmla="val 10000"/>
          </a:avLst>
        </a:prstGeom>
        <a:solidFill>
          <a:schemeClr val="accent4">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Technical Workflow</a:t>
          </a:r>
        </a:p>
      </dsp:txBody>
      <dsp:txXfrm>
        <a:off x="6843696" y="5993481"/>
        <a:ext cx="6326035" cy="25614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5612D-5D00-43B9-96C0-20C287648ED9}">
      <dsp:nvSpPr>
        <dsp:cNvPr id="0" name=""/>
        <dsp:cNvSpPr/>
      </dsp:nvSpPr>
      <dsp:spPr>
        <a:xfrm>
          <a:off x="6927856" y="1157711"/>
          <a:ext cx="7883513" cy="7883513"/>
        </a:xfrm>
        <a:prstGeom prst="blockArc">
          <a:avLst>
            <a:gd name="adj1" fmla="val 12600000"/>
            <a:gd name="adj2" fmla="val 16200000"/>
            <a:gd name="adj3" fmla="val 454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DA552F-0EFE-476A-B6D3-541BD05E4C89}">
      <dsp:nvSpPr>
        <dsp:cNvPr id="0" name=""/>
        <dsp:cNvSpPr/>
      </dsp:nvSpPr>
      <dsp:spPr>
        <a:xfrm>
          <a:off x="6927856" y="1157711"/>
          <a:ext cx="7883513" cy="7883513"/>
        </a:xfrm>
        <a:prstGeom prst="blockArc">
          <a:avLst>
            <a:gd name="adj1" fmla="val 9000000"/>
            <a:gd name="adj2" fmla="val 12600000"/>
            <a:gd name="adj3" fmla="val 454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5D7A1A-EAB2-4EAA-A96B-07031777717F}">
      <dsp:nvSpPr>
        <dsp:cNvPr id="0" name=""/>
        <dsp:cNvSpPr/>
      </dsp:nvSpPr>
      <dsp:spPr>
        <a:xfrm>
          <a:off x="6927856" y="1157711"/>
          <a:ext cx="7883513" cy="7883513"/>
        </a:xfrm>
        <a:prstGeom prst="blockArc">
          <a:avLst>
            <a:gd name="adj1" fmla="val 5400000"/>
            <a:gd name="adj2" fmla="val 9000000"/>
            <a:gd name="adj3" fmla="val 454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426580-1DEC-4762-ABB1-EFCAEFB71DC8}">
      <dsp:nvSpPr>
        <dsp:cNvPr id="0" name=""/>
        <dsp:cNvSpPr/>
      </dsp:nvSpPr>
      <dsp:spPr>
        <a:xfrm>
          <a:off x="6927856" y="1157711"/>
          <a:ext cx="7883513" cy="7883513"/>
        </a:xfrm>
        <a:prstGeom prst="blockArc">
          <a:avLst>
            <a:gd name="adj1" fmla="val 1800000"/>
            <a:gd name="adj2" fmla="val 5400000"/>
            <a:gd name="adj3" fmla="val 454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BF1E8E-A537-41BA-9807-CEE369E85422}">
      <dsp:nvSpPr>
        <dsp:cNvPr id="0" name=""/>
        <dsp:cNvSpPr/>
      </dsp:nvSpPr>
      <dsp:spPr>
        <a:xfrm>
          <a:off x="6927856" y="1157711"/>
          <a:ext cx="7883513" cy="7883513"/>
        </a:xfrm>
        <a:prstGeom prst="blockArc">
          <a:avLst>
            <a:gd name="adj1" fmla="val 19800000"/>
            <a:gd name="adj2" fmla="val 1800000"/>
            <a:gd name="adj3" fmla="val 454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4CB8BA-CCF5-498E-B281-0A40D43F65A5}">
      <dsp:nvSpPr>
        <dsp:cNvPr id="0" name=""/>
        <dsp:cNvSpPr/>
      </dsp:nvSpPr>
      <dsp:spPr>
        <a:xfrm>
          <a:off x="6927856" y="1157711"/>
          <a:ext cx="7883513" cy="7883513"/>
        </a:xfrm>
        <a:prstGeom prst="blockArc">
          <a:avLst>
            <a:gd name="adj1" fmla="val 16200000"/>
            <a:gd name="adj2" fmla="val 19800000"/>
            <a:gd name="adj3" fmla="val 454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F658F4-62DF-4F9C-AE70-D2EE446FBCF8}">
      <dsp:nvSpPr>
        <dsp:cNvPr id="0" name=""/>
        <dsp:cNvSpPr/>
      </dsp:nvSpPr>
      <dsp:spPr>
        <a:xfrm>
          <a:off x="9094278" y="3324133"/>
          <a:ext cx="3550669" cy="3550669"/>
        </a:xfrm>
        <a:prstGeom prst="ellips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kern="1200"/>
        </a:p>
      </dsp:txBody>
      <dsp:txXfrm>
        <a:off x="9614261" y="3844116"/>
        <a:ext cx="2510703" cy="2510703"/>
      </dsp:txXfrm>
    </dsp:sp>
    <dsp:sp modelId="{2B6594E2-D60E-4132-998D-8E4ACB432EAC}">
      <dsp:nvSpPr>
        <dsp:cNvPr id="0" name=""/>
        <dsp:cNvSpPr/>
      </dsp:nvSpPr>
      <dsp:spPr>
        <a:xfrm>
          <a:off x="9626878" y="4453"/>
          <a:ext cx="2485468" cy="24854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Fachliche Reife</a:t>
          </a:r>
        </a:p>
      </dsp:txBody>
      <dsp:txXfrm>
        <a:off x="9990866" y="368441"/>
        <a:ext cx="1757492" cy="1757492"/>
      </dsp:txXfrm>
    </dsp:sp>
    <dsp:sp modelId="{D2BB8D69-5053-4899-BC28-ABB879ED4927}">
      <dsp:nvSpPr>
        <dsp:cNvPr id="0" name=""/>
        <dsp:cNvSpPr/>
      </dsp:nvSpPr>
      <dsp:spPr>
        <a:xfrm>
          <a:off x="12963051" y="1930593"/>
          <a:ext cx="2485468" cy="24854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Syntax &amp; Semantik</a:t>
          </a:r>
        </a:p>
      </dsp:txBody>
      <dsp:txXfrm>
        <a:off x="13327039" y="2294581"/>
        <a:ext cx="1757492" cy="1757492"/>
      </dsp:txXfrm>
    </dsp:sp>
    <dsp:sp modelId="{2C1FB406-11D7-493C-91E7-F408D77890DF}">
      <dsp:nvSpPr>
        <dsp:cNvPr id="0" name=""/>
        <dsp:cNvSpPr/>
      </dsp:nvSpPr>
      <dsp:spPr>
        <a:xfrm>
          <a:off x="12963051" y="5782873"/>
          <a:ext cx="2485468" cy="24854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Stil</a:t>
          </a:r>
        </a:p>
      </dsp:txBody>
      <dsp:txXfrm>
        <a:off x="13327039" y="6146861"/>
        <a:ext cx="1757492" cy="1757492"/>
      </dsp:txXfrm>
    </dsp:sp>
    <dsp:sp modelId="{29914A82-DAFD-43D5-8D3A-7DC43008CA31}">
      <dsp:nvSpPr>
        <dsp:cNvPr id="0" name=""/>
        <dsp:cNvSpPr/>
      </dsp:nvSpPr>
      <dsp:spPr>
        <a:xfrm>
          <a:off x="9626878" y="7709013"/>
          <a:ext cx="2485468" cy="24854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Teil-nehmer</a:t>
          </a:r>
        </a:p>
      </dsp:txBody>
      <dsp:txXfrm>
        <a:off x="9990866" y="8073001"/>
        <a:ext cx="1757492" cy="1757492"/>
      </dsp:txXfrm>
    </dsp:sp>
    <dsp:sp modelId="{FAEDACBD-CD0A-4DC6-9B07-DE5CA0FE2DBC}">
      <dsp:nvSpPr>
        <dsp:cNvPr id="0" name=""/>
        <dsp:cNvSpPr/>
      </dsp:nvSpPr>
      <dsp:spPr>
        <a:xfrm>
          <a:off x="6290706" y="5782873"/>
          <a:ext cx="2485468" cy="24854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Daten</a:t>
          </a:r>
        </a:p>
      </dsp:txBody>
      <dsp:txXfrm>
        <a:off x="6654694" y="6146861"/>
        <a:ext cx="1757492" cy="1757492"/>
      </dsp:txXfrm>
    </dsp:sp>
    <dsp:sp modelId="{022EE671-4921-48D3-B06A-3487FA610491}">
      <dsp:nvSpPr>
        <dsp:cNvPr id="0" name=""/>
        <dsp:cNvSpPr/>
      </dsp:nvSpPr>
      <dsp:spPr>
        <a:xfrm>
          <a:off x="6290706" y="1930593"/>
          <a:ext cx="2485468" cy="24854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Fehler</a:t>
          </a:r>
        </a:p>
      </dsp:txBody>
      <dsp:txXfrm>
        <a:off x="6654694" y="2294581"/>
        <a:ext cx="1757492" cy="17574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D0E41-4DB4-4ED0-8E3E-60A81C99A092}">
      <dsp:nvSpPr>
        <dsp:cNvPr id="0" name=""/>
        <dsp:cNvSpPr/>
      </dsp:nvSpPr>
      <dsp:spPr>
        <a:xfrm>
          <a:off x="0" y="1158275"/>
          <a:ext cx="6054380" cy="12168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Clr>
              <a:srgbClr val="EE6600"/>
            </a:buClr>
            <a:buNone/>
          </a:pPr>
          <a:r>
            <a:rPr lang="de-DE" sz="2000" kern="1200"/>
            <a:t>Ist der Prozessscope klar?</a:t>
          </a:r>
        </a:p>
      </dsp:txBody>
      <dsp:txXfrm>
        <a:off x="59399" y="1217674"/>
        <a:ext cx="5935582" cy="1098002"/>
      </dsp:txXfrm>
    </dsp:sp>
    <dsp:sp modelId="{8AB0354A-6520-44FE-9092-81DF412D68A2}">
      <dsp:nvSpPr>
        <dsp:cNvPr id="0" name=""/>
        <dsp:cNvSpPr/>
      </dsp:nvSpPr>
      <dsp:spPr>
        <a:xfrm>
          <a:off x="0" y="2383772"/>
          <a:ext cx="605438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227" tIns="20320" rIns="113792" bIns="20320" numCol="1" spcCol="1270" anchor="t" anchorCtr="0">
          <a:noAutofit/>
        </a:bodyPr>
        <a:lstStyle/>
        <a:p>
          <a:pPr marL="171450" lvl="1" indent="-171450" algn="l" defTabSz="711200">
            <a:lnSpc>
              <a:spcPct val="90000"/>
            </a:lnSpc>
            <a:spcBef>
              <a:spcPct val="0"/>
            </a:spcBef>
            <a:spcAft>
              <a:spcPct val="20000"/>
            </a:spcAft>
            <a:buClr>
              <a:srgbClr val="EE6600"/>
            </a:buClr>
            <a:buChar char="•"/>
          </a:pPr>
          <a:r>
            <a:rPr lang="de-DE" sz="1600" kern="1200"/>
            <a:t>Welcher Teil des Business soll modelliert werden?</a:t>
          </a:r>
        </a:p>
        <a:p>
          <a:pPr marL="171450" lvl="1" indent="-171450" algn="l" defTabSz="711200">
            <a:lnSpc>
              <a:spcPct val="90000"/>
            </a:lnSpc>
            <a:spcBef>
              <a:spcPct val="0"/>
            </a:spcBef>
            <a:spcAft>
              <a:spcPct val="20000"/>
            </a:spcAft>
            <a:buClr>
              <a:srgbClr val="EE6600"/>
            </a:buClr>
            <a:buChar char="•"/>
          </a:pPr>
          <a:r>
            <a:rPr lang="de-DE" sz="1600" kern="1200"/>
            <a:t>Welche unterschiedlichen Startmöglichkeiten gibt es?</a:t>
          </a:r>
        </a:p>
      </dsp:txBody>
      <dsp:txXfrm>
        <a:off x="0" y="2383772"/>
        <a:ext cx="6054380" cy="1076400"/>
      </dsp:txXfrm>
    </dsp:sp>
    <dsp:sp modelId="{3FB48673-22CF-4FCC-9402-F813774C864E}">
      <dsp:nvSpPr>
        <dsp:cNvPr id="0" name=""/>
        <dsp:cNvSpPr/>
      </dsp:nvSpPr>
      <dsp:spPr>
        <a:xfrm>
          <a:off x="0" y="4627145"/>
          <a:ext cx="6054380" cy="1216800"/>
        </a:xfrm>
        <a:prstGeom prst="roundRect">
          <a:avLst/>
        </a:prstGeom>
        <a:solidFill>
          <a:schemeClr val="accent1">
            <a:shade val="80000"/>
            <a:hueOff val="301533"/>
            <a:satOff val="-27826"/>
            <a:lumOff val="34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Clr>
              <a:srgbClr val="EE6600"/>
            </a:buClr>
            <a:buNone/>
          </a:pPr>
          <a:r>
            <a:rPr lang="de-DE" sz="2000" kern="1200"/>
            <a:t>Welche Ergebnisse sind möglich?</a:t>
          </a:r>
        </a:p>
      </dsp:txBody>
      <dsp:txXfrm>
        <a:off x="59399" y="4686544"/>
        <a:ext cx="5935582"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D0E41-4DB4-4ED0-8E3E-60A81C99A092}">
      <dsp:nvSpPr>
        <dsp:cNvPr id="0" name=""/>
        <dsp:cNvSpPr/>
      </dsp:nvSpPr>
      <dsp:spPr>
        <a:xfrm>
          <a:off x="0" y="1153598"/>
          <a:ext cx="10142288" cy="464291"/>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Clr>
              <a:srgbClr val="EE6600"/>
            </a:buClr>
            <a:buNone/>
          </a:pPr>
          <a:r>
            <a:rPr lang="de-DE" sz="2000" kern="1200"/>
            <a:t>Ist das Modell BPMN 2.0 konform modelliert?</a:t>
          </a:r>
        </a:p>
      </dsp:txBody>
      <dsp:txXfrm>
        <a:off x="22665" y="1176263"/>
        <a:ext cx="10096958" cy="418961"/>
      </dsp:txXfrm>
    </dsp:sp>
    <dsp:sp modelId="{416F2CB8-AD44-4623-BD3B-73840CBF76DC}">
      <dsp:nvSpPr>
        <dsp:cNvPr id="0" name=""/>
        <dsp:cNvSpPr/>
      </dsp:nvSpPr>
      <dsp:spPr>
        <a:xfrm>
          <a:off x="0" y="1803699"/>
          <a:ext cx="10142288" cy="419112"/>
        </a:xfrm>
        <a:prstGeom prst="roundRect">
          <a:avLst/>
        </a:prstGeom>
        <a:solidFill>
          <a:schemeClr val="accent1">
            <a:shade val="80000"/>
            <a:hueOff val="301533"/>
            <a:satOff val="-27826"/>
            <a:lumOff val="34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Clr>
              <a:srgbClr val="EE6600"/>
            </a:buClr>
            <a:buNone/>
          </a:pPr>
          <a:r>
            <a:rPr lang="de-DE" sz="2000" kern="1200"/>
            <a:t>Ist das Szenario richtig erfasst?</a:t>
          </a:r>
        </a:p>
      </dsp:txBody>
      <dsp:txXfrm>
        <a:off x="20459" y="1824158"/>
        <a:ext cx="10101370" cy="3781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D0E41-4DB4-4ED0-8E3E-60A81C99A092}">
      <dsp:nvSpPr>
        <dsp:cNvPr id="0" name=""/>
        <dsp:cNvSpPr/>
      </dsp:nvSpPr>
      <dsp:spPr>
        <a:xfrm>
          <a:off x="0" y="79804"/>
          <a:ext cx="6309926" cy="247455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Clr>
              <a:srgbClr val="EE6600"/>
            </a:buClr>
            <a:buNone/>
          </a:pPr>
          <a:r>
            <a:rPr lang="de-DE" sz="4500" kern="1200"/>
            <a:t>Werden die entsprechenden BPMN-Symbole verwendet?</a:t>
          </a:r>
        </a:p>
      </dsp:txBody>
      <dsp:txXfrm>
        <a:off x="120798" y="200602"/>
        <a:ext cx="6068330" cy="2232954"/>
      </dsp:txXfrm>
    </dsp:sp>
    <dsp:sp modelId="{C447E79D-D782-437A-9D07-F3EA77039FD6}">
      <dsp:nvSpPr>
        <dsp:cNvPr id="0" name=""/>
        <dsp:cNvSpPr/>
      </dsp:nvSpPr>
      <dsp:spPr>
        <a:xfrm>
          <a:off x="0" y="2635950"/>
          <a:ext cx="6309926" cy="2474550"/>
        </a:xfrm>
        <a:prstGeom prst="roundRect">
          <a:avLst/>
        </a:prstGeom>
        <a:solidFill>
          <a:schemeClr val="accent1">
            <a:shade val="80000"/>
            <a:hueOff val="301533"/>
            <a:satOff val="-27826"/>
            <a:lumOff val="34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Clr>
              <a:srgbClr val="EE6600"/>
            </a:buClr>
            <a:buNone/>
          </a:pPr>
          <a:r>
            <a:rPr lang="de-DE" sz="4500" kern="1200"/>
            <a:t>Werden</a:t>
          </a:r>
          <a:r>
            <a:rPr lang="en-US" sz="4500" kern="1200"/>
            <a:t> </a:t>
          </a:r>
          <a:r>
            <a:rPr lang="de-DE" sz="4500" kern="1200"/>
            <a:t>gängige </a:t>
          </a:r>
          <a:r>
            <a:rPr lang="en-US" sz="4500" kern="1200"/>
            <a:t>Good</a:t>
          </a:r>
          <a:r>
            <a:rPr lang="de-DE" sz="4500" kern="1200"/>
            <a:t> Practices*(1) befolgt? Zum Beispiel:</a:t>
          </a:r>
        </a:p>
      </dsp:txBody>
      <dsp:txXfrm>
        <a:off x="120798" y="2756748"/>
        <a:ext cx="6068330" cy="2232954"/>
      </dsp:txXfrm>
    </dsp:sp>
    <dsp:sp modelId="{1F2319EC-399C-40C6-8F97-AC587C760CAD}">
      <dsp:nvSpPr>
        <dsp:cNvPr id="0" name=""/>
        <dsp:cNvSpPr/>
      </dsp:nvSpPr>
      <dsp:spPr>
        <a:xfrm>
          <a:off x="0" y="5110500"/>
          <a:ext cx="6309926" cy="109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340" tIns="20320" rIns="113792" bIns="20320" numCol="1" spcCol="1270" anchor="t" anchorCtr="0">
          <a:noAutofit/>
        </a:bodyPr>
        <a:lstStyle/>
        <a:p>
          <a:pPr marL="171450" lvl="1" indent="-171450" algn="l" defTabSz="711200">
            <a:lnSpc>
              <a:spcPct val="90000"/>
            </a:lnSpc>
            <a:spcBef>
              <a:spcPct val="0"/>
            </a:spcBef>
            <a:spcAft>
              <a:spcPct val="20000"/>
            </a:spcAft>
            <a:buClr>
              <a:srgbClr val="EE6600"/>
            </a:buClr>
            <a:buChar char="•"/>
          </a:pPr>
          <a:r>
            <a:rPr lang="de-DE" sz="1600" kern="1200"/>
            <a:t>Prozessschnitt</a:t>
          </a:r>
        </a:p>
        <a:p>
          <a:pPr marL="171450" lvl="1" indent="-171450" algn="l" defTabSz="711200">
            <a:lnSpc>
              <a:spcPct val="90000"/>
            </a:lnSpc>
            <a:spcBef>
              <a:spcPct val="0"/>
            </a:spcBef>
            <a:spcAft>
              <a:spcPct val="20000"/>
            </a:spcAft>
            <a:buClr>
              <a:srgbClr val="EE6600"/>
            </a:buClr>
            <a:buChar char="•"/>
          </a:pPr>
          <a:r>
            <a:rPr lang="de-DE" sz="1600" kern="1200"/>
            <a:t>Granularität</a:t>
          </a:r>
        </a:p>
        <a:p>
          <a:pPr marL="171450" lvl="1" indent="-171450" algn="l" defTabSz="711200">
            <a:lnSpc>
              <a:spcPct val="90000"/>
            </a:lnSpc>
            <a:spcBef>
              <a:spcPct val="0"/>
            </a:spcBef>
            <a:spcAft>
              <a:spcPct val="20000"/>
            </a:spcAft>
            <a:buClr>
              <a:srgbClr val="EE6600"/>
            </a:buClr>
            <a:buChar char="•"/>
          </a:pPr>
          <a:r>
            <a:rPr lang="de-DE" sz="1600" kern="1200"/>
            <a:t>Prozessergebnisse</a:t>
          </a:r>
        </a:p>
        <a:p>
          <a:pPr marL="171450" lvl="1" indent="-171450" algn="l" defTabSz="711200">
            <a:lnSpc>
              <a:spcPct val="90000"/>
            </a:lnSpc>
            <a:spcBef>
              <a:spcPct val="0"/>
            </a:spcBef>
            <a:spcAft>
              <a:spcPct val="20000"/>
            </a:spcAft>
            <a:buClr>
              <a:srgbClr val="EE6600"/>
            </a:buClr>
            <a:buChar char="•"/>
          </a:pPr>
          <a:r>
            <a:rPr lang="de-DE" sz="1600" kern="1200"/>
            <a:t>…</a:t>
          </a:r>
        </a:p>
      </dsp:txBody>
      <dsp:txXfrm>
        <a:off x="0" y="5110500"/>
        <a:ext cx="6309926" cy="10945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D0E41-4DB4-4ED0-8E3E-60A81C99A092}">
      <dsp:nvSpPr>
        <dsp:cNvPr id="0" name=""/>
        <dsp:cNvSpPr/>
      </dsp:nvSpPr>
      <dsp:spPr>
        <a:xfrm>
          <a:off x="0" y="0"/>
          <a:ext cx="10591474" cy="12168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Clr>
              <a:srgbClr val="EE6600"/>
            </a:buClr>
            <a:buNone/>
          </a:pPr>
          <a:r>
            <a:rPr kumimoji="0" lang="de-DE" sz="2000" b="0" i="0" u="none" strike="noStrike" kern="1200" cap="none" spc="0" normalizeH="0" baseline="0" noProof="0">
              <a:ln/>
              <a:effectLst/>
              <a:uLnTx/>
              <a:uFillTx/>
              <a:latin typeface="+mn-lt"/>
              <a:ea typeface="+mn-ea"/>
              <a:cs typeface="Open Sans" panose="020B0606030504020204" pitchFamily="34" charset="0"/>
            </a:rPr>
            <a:t>Welche fachlichen Fehler können auftreten?</a:t>
          </a:r>
          <a:endParaRPr lang="de-DE" sz="2000" kern="1200">
            <a:latin typeface="+mn-lt"/>
          </a:endParaRPr>
        </a:p>
      </dsp:txBody>
      <dsp:txXfrm>
        <a:off x="59399" y="59399"/>
        <a:ext cx="10472676" cy="1098002"/>
      </dsp:txXfrm>
    </dsp:sp>
    <dsp:sp modelId="{B3137BC2-A095-4293-A511-293C57A02A93}">
      <dsp:nvSpPr>
        <dsp:cNvPr id="0" name=""/>
        <dsp:cNvSpPr/>
      </dsp:nvSpPr>
      <dsp:spPr>
        <a:xfrm>
          <a:off x="0" y="1818637"/>
          <a:ext cx="10591474"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6279" tIns="20320" rIns="113792" bIns="20320" numCol="1" spcCol="1270" anchor="t" anchorCtr="0">
          <a:noAutofit/>
        </a:bodyPr>
        <a:lstStyle/>
        <a:p>
          <a:pPr marL="171450" lvl="1" indent="-171450" algn="l" defTabSz="711200">
            <a:lnSpc>
              <a:spcPct val="90000"/>
            </a:lnSpc>
            <a:spcBef>
              <a:spcPct val="0"/>
            </a:spcBef>
            <a:spcAft>
              <a:spcPct val="20000"/>
            </a:spcAft>
            <a:buClr>
              <a:srgbClr val="EE6600"/>
            </a:buClr>
            <a:buChar char="•"/>
          </a:pPr>
          <a:r>
            <a:rPr kumimoji="0" lang="de-DE" sz="1600" b="0" i="0" u="none" strike="noStrike" kern="1200" cap="none" spc="0" normalizeH="0" baseline="0" noProof="0">
              <a:ln/>
              <a:effectLst/>
              <a:uLnTx/>
              <a:uFillTx/>
              <a:latin typeface="+mn-lt"/>
              <a:ea typeface="+mn-ea"/>
              <a:cs typeface="Open Sans" panose="020B0606030504020204" pitchFamily="34" charset="0"/>
            </a:rPr>
            <a:t>z.B. Keine Antwort vom Bewerber</a:t>
          </a:r>
        </a:p>
      </dsp:txBody>
      <dsp:txXfrm>
        <a:off x="0" y="1818637"/>
        <a:ext cx="10591474" cy="1076400"/>
      </dsp:txXfrm>
    </dsp:sp>
    <dsp:sp modelId="{9D96EECD-567C-4CBE-9243-2E5F700D21E4}">
      <dsp:nvSpPr>
        <dsp:cNvPr id="0" name=""/>
        <dsp:cNvSpPr/>
      </dsp:nvSpPr>
      <dsp:spPr>
        <a:xfrm>
          <a:off x="0" y="2842484"/>
          <a:ext cx="10591474" cy="1216800"/>
        </a:xfrm>
        <a:prstGeom prst="roundRect">
          <a:avLst/>
        </a:prstGeom>
        <a:solidFill>
          <a:schemeClr val="accent1">
            <a:shade val="80000"/>
            <a:hueOff val="301533"/>
            <a:satOff val="-27826"/>
            <a:lumOff val="34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Clr>
              <a:srgbClr val="EE6600"/>
            </a:buClr>
            <a:buNone/>
          </a:pPr>
          <a:r>
            <a:rPr kumimoji="0" lang="de-DE" sz="2000" b="0" i="0" u="none" strike="noStrike" kern="1200" cap="none" spc="0" normalizeH="0" baseline="0" noProof="0">
              <a:ln/>
              <a:effectLst/>
              <a:uLnTx/>
              <a:uFillTx/>
              <a:latin typeface="+mn-lt"/>
              <a:ea typeface="+mn-ea"/>
              <a:cs typeface="Open Sans" panose="020B0606030504020204" pitchFamily="34" charset="0"/>
            </a:rPr>
            <a:t>Was ist in diesem Fall zu tun?</a:t>
          </a:r>
        </a:p>
      </dsp:txBody>
      <dsp:txXfrm>
        <a:off x="59399" y="2901883"/>
        <a:ext cx="10472676" cy="1098002"/>
      </dsp:txXfrm>
    </dsp:sp>
    <dsp:sp modelId="{8CDFA396-C57E-489B-AED4-D65584770B5B}">
      <dsp:nvSpPr>
        <dsp:cNvPr id="0" name=""/>
        <dsp:cNvSpPr/>
      </dsp:nvSpPr>
      <dsp:spPr>
        <a:xfrm>
          <a:off x="0" y="4059284"/>
          <a:ext cx="10591474" cy="111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6279" tIns="20320" rIns="113792" bIns="20320" numCol="1" spcCol="1270" anchor="t" anchorCtr="0">
          <a:noAutofit/>
        </a:bodyPr>
        <a:lstStyle/>
        <a:p>
          <a:pPr marL="171450" lvl="1" indent="-171450" algn="l" defTabSz="711200">
            <a:lnSpc>
              <a:spcPct val="90000"/>
            </a:lnSpc>
            <a:spcBef>
              <a:spcPct val="0"/>
            </a:spcBef>
            <a:spcAft>
              <a:spcPct val="20000"/>
            </a:spcAft>
            <a:buClr>
              <a:srgbClr val="EE6600"/>
            </a:buClr>
            <a:buChar char="•"/>
          </a:pPr>
          <a:r>
            <a:rPr kumimoji="0" lang="de-DE" sz="1600" b="0" i="0" u="none" strike="noStrike" kern="1200" cap="none" spc="0" normalizeH="0" baseline="0" noProof="0" err="1">
              <a:ln/>
              <a:effectLst/>
              <a:uLnTx/>
              <a:uFillTx/>
              <a:latin typeface="+mn-lt"/>
              <a:ea typeface="+mn-ea"/>
              <a:cs typeface="Open Sans" panose="020B0606030504020204" pitchFamily="34" charset="0"/>
            </a:rPr>
            <a:t>Retry</a:t>
          </a:r>
          <a:endParaRPr kumimoji="0" lang="de-DE" sz="1600" b="0" i="0" u="none" strike="noStrike" kern="1200" cap="none" spc="0" normalizeH="0" baseline="0" noProof="0">
            <a:ln/>
            <a:effectLst/>
            <a:uLnTx/>
            <a:uFillTx/>
            <a:latin typeface="+mn-lt"/>
            <a:ea typeface="+mn-ea"/>
            <a:cs typeface="Open Sans" panose="020B0606030504020204" pitchFamily="34" charset="0"/>
          </a:endParaRPr>
        </a:p>
        <a:p>
          <a:pPr marL="171450" lvl="1" indent="-171450" algn="l" defTabSz="711200">
            <a:lnSpc>
              <a:spcPct val="90000"/>
            </a:lnSpc>
            <a:spcBef>
              <a:spcPct val="0"/>
            </a:spcBef>
            <a:spcAft>
              <a:spcPct val="20000"/>
            </a:spcAft>
            <a:buClr>
              <a:srgbClr val="EE6600"/>
            </a:buClr>
            <a:buChar char="•"/>
          </a:pPr>
          <a:r>
            <a:rPr kumimoji="0" lang="de-DE" sz="1600" b="0" i="0" u="none" strike="noStrike" kern="1200" cap="none" spc="0" normalizeH="0" baseline="0" noProof="0">
              <a:ln/>
              <a:effectLst/>
              <a:uLnTx/>
              <a:uFillTx/>
              <a:latin typeface="+mn-lt"/>
              <a:ea typeface="+mn-ea"/>
              <a:cs typeface="Open Sans" panose="020B0606030504020204" pitchFamily="34" charset="0"/>
            </a:rPr>
            <a:t>Timeout</a:t>
          </a:r>
        </a:p>
        <a:p>
          <a:pPr marL="171450" lvl="1" indent="-171450" algn="l" defTabSz="711200">
            <a:lnSpc>
              <a:spcPct val="90000"/>
            </a:lnSpc>
            <a:spcBef>
              <a:spcPct val="0"/>
            </a:spcBef>
            <a:spcAft>
              <a:spcPct val="20000"/>
            </a:spcAft>
            <a:buClr>
              <a:srgbClr val="EE6600"/>
            </a:buClr>
            <a:buChar char="•"/>
          </a:pPr>
          <a:r>
            <a:rPr kumimoji="0" lang="de-DE" sz="1600" b="0" i="0" u="none" strike="noStrike" kern="1200" cap="none" spc="0" normalizeH="0" baseline="0" noProof="0">
              <a:ln/>
              <a:effectLst/>
              <a:uLnTx/>
              <a:uFillTx/>
              <a:latin typeface="+mn-lt"/>
              <a:ea typeface="+mn-ea"/>
              <a:cs typeface="Open Sans" panose="020B0606030504020204" pitchFamily="34" charset="0"/>
            </a:rPr>
            <a:t>Kompensation/Rollback</a:t>
          </a:r>
        </a:p>
        <a:p>
          <a:pPr marL="171450" lvl="1" indent="-171450" algn="l" defTabSz="711200">
            <a:lnSpc>
              <a:spcPct val="90000"/>
            </a:lnSpc>
            <a:spcBef>
              <a:spcPct val="0"/>
            </a:spcBef>
            <a:spcAft>
              <a:spcPct val="20000"/>
            </a:spcAft>
            <a:buClr>
              <a:srgbClr val="EE6600"/>
            </a:buClr>
            <a:buChar char="•"/>
          </a:pPr>
          <a:r>
            <a:rPr kumimoji="0" lang="de-DE" sz="1600" b="0" i="0" u="none" strike="noStrike" kern="1200" cap="none" spc="0" normalizeH="0" baseline="0" noProof="0">
              <a:ln/>
              <a:effectLst/>
              <a:uLnTx/>
              <a:uFillTx/>
              <a:latin typeface="+mn-lt"/>
              <a:ea typeface="+mn-ea"/>
              <a:cs typeface="Open Sans" panose="020B0606030504020204" pitchFamily="34" charset="0"/>
            </a:rPr>
            <a:t>Ignorieren</a:t>
          </a:r>
        </a:p>
      </dsp:txBody>
      <dsp:txXfrm>
        <a:off x="0" y="4059284"/>
        <a:ext cx="10591474" cy="111003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D0E41-4DB4-4ED0-8E3E-60A81C99A092}">
      <dsp:nvSpPr>
        <dsp:cNvPr id="0" name=""/>
        <dsp:cNvSpPr/>
      </dsp:nvSpPr>
      <dsp:spPr>
        <a:xfrm>
          <a:off x="0" y="1799413"/>
          <a:ext cx="5256464" cy="90132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Clr>
              <a:srgbClr val="EE6600"/>
            </a:buClr>
            <a:buNone/>
          </a:pPr>
          <a:r>
            <a:rPr kumimoji="0" lang="de-DE" sz="2000" b="0" i="0" u="none" strike="noStrike" kern="1200" cap="none" spc="0" normalizeH="0" baseline="0" noProof="0">
              <a:ln/>
              <a:effectLst/>
              <a:uLnTx/>
              <a:uFillTx/>
              <a:latin typeface="+mn-lt"/>
              <a:ea typeface="+mn-ea"/>
              <a:cs typeface="Open Sans" panose="020B0606030504020204" pitchFamily="34" charset="0"/>
            </a:rPr>
            <a:t>Welche Daten habe ich auf fachlicher Ebene?</a:t>
          </a:r>
          <a:endParaRPr lang="de-DE" sz="2000" kern="1200">
            <a:latin typeface="+mn-lt"/>
          </a:endParaRPr>
        </a:p>
      </dsp:txBody>
      <dsp:txXfrm>
        <a:off x="43999" y="1843412"/>
        <a:ext cx="5168466" cy="813322"/>
      </dsp:txXfrm>
    </dsp:sp>
    <dsp:sp modelId="{D82E61B6-ADFA-4409-B97A-020495DDBCEF}">
      <dsp:nvSpPr>
        <dsp:cNvPr id="0" name=""/>
        <dsp:cNvSpPr/>
      </dsp:nvSpPr>
      <dsp:spPr>
        <a:xfrm>
          <a:off x="0" y="2883875"/>
          <a:ext cx="5256464" cy="900809"/>
        </a:xfrm>
        <a:prstGeom prst="roundRect">
          <a:avLst/>
        </a:prstGeom>
        <a:solidFill>
          <a:schemeClr val="accent1">
            <a:shade val="80000"/>
            <a:hueOff val="301533"/>
            <a:satOff val="-27826"/>
            <a:lumOff val="34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Clr>
              <a:srgbClr val="EE6600"/>
            </a:buClr>
            <a:buNone/>
          </a:pPr>
          <a:r>
            <a:rPr kumimoji="0" lang="de-DE" sz="2000" b="0" i="0" u="none" strike="noStrike" kern="1200" cap="none" spc="0" normalizeH="0" baseline="0" noProof="0">
              <a:ln/>
              <a:effectLst/>
              <a:uLnTx/>
              <a:uFillTx/>
              <a:latin typeface="+mn-lt"/>
              <a:ea typeface="+mn-ea"/>
              <a:cs typeface="Open Sans" panose="020B0606030504020204" pitchFamily="34" charset="0"/>
            </a:rPr>
            <a:t>Wo kommen sie zu Laufzeit her?</a:t>
          </a:r>
        </a:p>
      </dsp:txBody>
      <dsp:txXfrm>
        <a:off x="43974" y="2927849"/>
        <a:ext cx="5168516" cy="81286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D0E41-4DB4-4ED0-8E3E-60A81C99A092}">
      <dsp:nvSpPr>
        <dsp:cNvPr id="0" name=""/>
        <dsp:cNvSpPr/>
      </dsp:nvSpPr>
      <dsp:spPr>
        <a:xfrm>
          <a:off x="0" y="337175"/>
          <a:ext cx="7200812" cy="1767779"/>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
              <a:srgbClr val="EE6600"/>
            </a:buClr>
            <a:buNone/>
          </a:pPr>
          <a:r>
            <a:rPr kumimoji="0" lang="de-DE" sz="1600" b="0" i="0" u="none" strike="noStrike" kern="1200" cap="none" spc="0" normalizeH="0" baseline="0" noProof="0">
              <a:ln/>
              <a:effectLst/>
              <a:uLnTx/>
              <a:uFillTx/>
              <a:latin typeface="+mn-lt"/>
              <a:ea typeface="+mn-ea"/>
              <a:cs typeface="Open Sans" panose="020B0606030504020204" pitchFamily="34" charset="0"/>
            </a:rPr>
            <a:t>Welche technischen und menschlichen Prozessteilnehmer gibt es?</a:t>
          </a:r>
          <a:endParaRPr lang="de-DE" sz="1600" kern="1200">
            <a:latin typeface="+mn-lt"/>
          </a:endParaRPr>
        </a:p>
      </dsp:txBody>
      <dsp:txXfrm>
        <a:off x="86296" y="423471"/>
        <a:ext cx="7028220" cy="1595187"/>
      </dsp:txXfrm>
    </dsp:sp>
    <dsp:sp modelId="{EB4C333F-19C7-4C4E-8BCD-10A89DA36BD8}">
      <dsp:nvSpPr>
        <dsp:cNvPr id="0" name=""/>
        <dsp:cNvSpPr/>
      </dsp:nvSpPr>
      <dsp:spPr>
        <a:xfrm>
          <a:off x="0" y="2236810"/>
          <a:ext cx="7200812" cy="1402313"/>
        </a:xfrm>
        <a:prstGeom prst="roundRect">
          <a:avLst/>
        </a:prstGeom>
        <a:solidFill>
          <a:schemeClr val="accent1">
            <a:shade val="80000"/>
            <a:hueOff val="150766"/>
            <a:satOff val="-13913"/>
            <a:lumOff val="174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
              <a:srgbClr val="EE6600"/>
            </a:buClr>
            <a:buNone/>
          </a:pPr>
          <a:r>
            <a:rPr lang="de-DE" sz="1600" kern="1200">
              <a:latin typeface="+mn-lt"/>
              <a:ea typeface="Open Sans" panose="020B0606030504020204" pitchFamily="34" charset="0"/>
              <a:cs typeface="Open Sans" panose="020B0606030504020204" pitchFamily="34" charset="0"/>
            </a:rPr>
            <a:t>Welche Rechte und Rollen haben diese?</a:t>
          </a:r>
          <a:endParaRPr kumimoji="0" lang="de-DE" sz="1600" b="0" i="0" u="none" strike="noStrike" kern="1200" cap="none" spc="0" normalizeH="0" baseline="0" noProof="0">
            <a:ln/>
            <a:effectLst/>
            <a:uLnTx/>
            <a:uFillTx/>
            <a:latin typeface="+mn-lt"/>
            <a:ea typeface="Open Sans" panose="020B0606030504020204" pitchFamily="34" charset="0"/>
            <a:cs typeface="Open Sans" panose="020B0606030504020204" pitchFamily="34" charset="0"/>
          </a:endParaRPr>
        </a:p>
      </dsp:txBody>
      <dsp:txXfrm>
        <a:off x="68455" y="2305265"/>
        <a:ext cx="7063902" cy="1265403"/>
      </dsp:txXfrm>
    </dsp:sp>
    <dsp:sp modelId="{29A6D21A-A0F1-4FA1-9F85-D6BEEACB7A7D}">
      <dsp:nvSpPr>
        <dsp:cNvPr id="0" name=""/>
        <dsp:cNvSpPr/>
      </dsp:nvSpPr>
      <dsp:spPr>
        <a:xfrm>
          <a:off x="0" y="3744053"/>
          <a:ext cx="7200812" cy="1216800"/>
        </a:xfrm>
        <a:prstGeom prst="roundRect">
          <a:avLst/>
        </a:prstGeom>
        <a:solidFill>
          <a:schemeClr val="accent1">
            <a:shade val="80000"/>
            <a:hueOff val="301533"/>
            <a:satOff val="-27826"/>
            <a:lumOff val="34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
              <a:srgbClr val="EE6600"/>
            </a:buClr>
            <a:buNone/>
          </a:pPr>
          <a:r>
            <a:rPr kumimoji="0" lang="de-DE" sz="1600" b="0" i="0" u="none" strike="noStrike" kern="1200" cap="none" spc="0" normalizeH="0" baseline="0" noProof="0">
              <a:ln/>
              <a:effectLst/>
              <a:uLnTx/>
              <a:uFillTx/>
              <a:latin typeface="+mn-lt"/>
              <a:ea typeface="+mn-ea"/>
              <a:cs typeface="Open Sans" panose="020B0606030504020204" pitchFamily="34" charset="0"/>
            </a:rPr>
            <a:t>Welche Schnittstellen ergeben sich daraus?</a:t>
          </a:r>
          <a:endParaRPr lang="de-DE" sz="1600" kern="1200">
            <a:latin typeface="+mn-lt"/>
          </a:endParaRPr>
        </a:p>
      </dsp:txBody>
      <dsp:txXfrm>
        <a:off x="59399" y="3803452"/>
        <a:ext cx="7082014" cy="1098002"/>
      </dsp:txXfrm>
    </dsp:sp>
    <dsp:sp modelId="{1C3D6E84-A627-43CD-BE89-C7DC36EF622F}">
      <dsp:nvSpPr>
        <dsp:cNvPr id="0" name=""/>
        <dsp:cNvSpPr/>
      </dsp:nvSpPr>
      <dsp:spPr>
        <a:xfrm>
          <a:off x="0" y="4960853"/>
          <a:ext cx="7200812"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6" tIns="20320" rIns="113792" bIns="20320" numCol="1" spcCol="1270" anchor="t" anchorCtr="0">
          <a:noAutofit/>
        </a:bodyPr>
        <a:lstStyle/>
        <a:p>
          <a:pPr marL="171450" lvl="1" indent="-171450" algn="l" defTabSz="711200">
            <a:lnSpc>
              <a:spcPct val="90000"/>
            </a:lnSpc>
            <a:spcBef>
              <a:spcPct val="0"/>
            </a:spcBef>
            <a:spcAft>
              <a:spcPct val="20000"/>
            </a:spcAft>
            <a:buClr>
              <a:srgbClr val="EE6600"/>
            </a:buClr>
            <a:buChar char="•"/>
          </a:pPr>
          <a:r>
            <a:rPr kumimoji="0" lang="de-DE" sz="1600" b="0" i="0" u="none" strike="noStrike" kern="1200" cap="none" spc="0" normalizeH="0" baseline="0" noProof="0">
              <a:ln/>
              <a:effectLst/>
              <a:uLnTx/>
              <a:uFillTx/>
              <a:latin typeface="+mn-lt"/>
              <a:ea typeface="+mn-ea"/>
              <a:cs typeface="Open Sans" panose="020B0606030504020204" pitchFamily="34" charset="0"/>
            </a:rPr>
            <a:t>Welches Verhalten haben diese?</a:t>
          </a:r>
        </a:p>
      </dsp:txBody>
      <dsp:txXfrm>
        <a:off x="0" y="4960853"/>
        <a:ext cx="7200812" cy="10764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5612D-5D00-43B9-96C0-20C287648ED9}">
      <dsp:nvSpPr>
        <dsp:cNvPr id="0" name=""/>
        <dsp:cNvSpPr/>
      </dsp:nvSpPr>
      <dsp:spPr>
        <a:xfrm>
          <a:off x="787338" y="1162072"/>
          <a:ext cx="7962321" cy="7962321"/>
        </a:xfrm>
        <a:prstGeom prst="blockArc">
          <a:avLst>
            <a:gd name="adj1" fmla="val 12600000"/>
            <a:gd name="adj2" fmla="val 16200000"/>
            <a:gd name="adj3" fmla="val 4528"/>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DA552F-0EFE-476A-B6D3-541BD05E4C89}">
      <dsp:nvSpPr>
        <dsp:cNvPr id="0" name=""/>
        <dsp:cNvSpPr/>
      </dsp:nvSpPr>
      <dsp:spPr>
        <a:xfrm>
          <a:off x="787338" y="1162072"/>
          <a:ext cx="7962321" cy="7962321"/>
        </a:xfrm>
        <a:prstGeom prst="blockArc">
          <a:avLst>
            <a:gd name="adj1" fmla="val 9000000"/>
            <a:gd name="adj2" fmla="val 12600000"/>
            <a:gd name="adj3" fmla="val 4528"/>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5D7A1A-EAB2-4EAA-A96B-07031777717F}">
      <dsp:nvSpPr>
        <dsp:cNvPr id="0" name=""/>
        <dsp:cNvSpPr/>
      </dsp:nvSpPr>
      <dsp:spPr>
        <a:xfrm>
          <a:off x="787338" y="1162072"/>
          <a:ext cx="7962321" cy="7962321"/>
        </a:xfrm>
        <a:prstGeom prst="blockArc">
          <a:avLst>
            <a:gd name="adj1" fmla="val 5400000"/>
            <a:gd name="adj2" fmla="val 9000000"/>
            <a:gd name="adj3" fmla="val 4528"/>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426580-1DEC-4762-ABB1-EFCAEFB71DC8}">
      <dsp:nvSpPr>
        <dsp:cNvPr id="0" name=""/>
        <dsp:cNvSpPr/>
      </dsp:nvSpPr>
      <dsp:spPr>
        <a:xfrm>
          <a:off x="787338" y="1162072"/>
          <a:ext cx="7962321" cy="7962321"/>
        </a:xfrm>
        <a:prstGeom prst="blockArc">
          <a:avLst>
            <a:gd name="adj1" fmla="val 1800000"/>
            <a:gd name="adj2" fmla="val 5400000"/>
            <a:gd name="adj3" fmla="val 4528"/>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BF1E8E-A537-41BA-9807-CEE369E85422}">
      <dsp:nvSpPr>
        <dsp:cNvPr id="0" name=""/>
        <dsp:cNvSpPr/>
      </dsp:nvSpPr>
      <dsp:spPr>
        <a:xfrm>
          <a:off x="787338" y="1162072"/>
          <a:ext cx="7962321" cy="7962321"/>
        </a:xfrm>
        <a:prstGeom prst="blockArc">
          <a:avLst>
            <a:gd name="adj1" fmla="val 19800000"/>
            <a:gd name="adj2" fmla="val 1800000"/>
            <a:gd name="adj3" fmla="val 4528"/>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4CB8BA-CCF5-498E-B281-0A40D43F65A5}">
      <dsp:nvSpPr>
        <dsp:cNvPr id="0" name=""/>
        <dsp:cNvSpPr/>
      </dsp:nvSpPr>
      <dsp:spPr>
        <a:xfrm>
          <a:off x="787338" y="1162072"/>
          <a:ext cx="7962321" cy="7962321"/>
        </a:xfrm>
        <a:prstGeom prst="blockArc">
          <a:avLst>
            <a:gd name="adj1" fmla="val 16200000"/>
            <a:gd name="adj2" fmla="val 19800000"/>
            <a:gd name="adj3" fmla="val 4528"/>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F658F4-62DF-4F9C-AE70-D2EE446FBCF8}">
      <dsp:nvSpPr>
        <dsp:cNvPr id="0" name=""/>
        <dsp:cNvSpPr/>
      </dsp:nvSpPr>
      <dsp:spPr>
        <a:xfrm>
          <a:off x="2980311" y="3355045"/>
          <a:ext cx="3576374" cy="3576374"/>
        </a:xfrm>
        <a:prstGeom prst="ellips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kern="1200"/>
        </a:p>
      </dsp:txBody>
      <dsp:txXfrm>
        <a:off x="3504059" y="3878793"/>
        <a:ext cx="2528878" cy="2528878"/>
      </dsp:txXfrm>
    </dsp:sp>
    <dsp:sp modelId="{2B6594E2-D60E-4132-998D-8E4ACB432EAC}">
      <dsp:nvSpPr>
        <dsp:cNvPr id="0" name=""/>
        <dsp:cNvSpPr/>
      </dsp:nvSpPr>
      <dsp:spPr>
        <a:xfrm>
          <a:off x="3516768" y="466"/>
          <a:ext cx="2503461" cy="250346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Fachliche Reife</a:t>
          </a:r>
        </a:p>
      </dsp:txBody>
      <dsp:txXfrm>
        <a:off x="3883391" y="367089"/>
        <a:ext cx="1770215" cy="1770215"/>
      </dsp:txXfrm>
    </dsp:sp>
    <dsp:sp modelId="{D2BB8D69-5053-4899-BC28-ABB879ED4927}">
      <dsp:nvSpPr>
        <dsp:cNvPr id="0" name=""/>
        <dsp:cNvSpPr/>
      </dsp:nvSpPr>
      <dsp:spPr>
        <a:xfrm>
          <a:off x="6886504" y="1945984"/>
          <a:ext cx="2503461" cy="250346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Syntax &amp; Semantik</a:t>
          </a:r>
        </a:p>
      </dsp:txBody>
      <dsp:txXfrm>
        <a:off x="7253127" y="2312607"/>
        <a:ext cx="1770215" cy="1770215"/>
      </dsp:txXfrm>
    </dsp:sp>
    <dsp:sp modelId="{2C1FB406-11D7-493C-91E7-F408D77890DF}">
      <dsp:nvSpPr>
        <dsp:cNvPr id="0" name=""/>
        <dsp:cNvSpPr/>
      </dsp:nvSpPr>
      <dsp:spPr>
        <a:xfrm>
          <a:off x="6886504" y="5837020"/>
          <a:ext cx="2503461" cy="250346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Stil</a:t>
          </a:r>
        </a:p>
      </dsp:txBody>
      <dsp:txXfrm>
        <a:off x="7253127" y="6203643"/>
        <a:ext cx="1770215" cy="1770215"/>
      </dsp:txXfrm>
    </dsp:sp>
    <dsp:sp modelId="{29914A82-DAFD-43D5-8D3A-7DC43008CA31}">
      <dsp:nvSpPr>
        <dsp:cNvPr id="0" name=""/>
        <dsp:cNvSpPr/>
      </dsp:nvSpPr>
      <dsp:spPr>
        <a:xfrm>
          <a:off x="3516768" y="7782538"/>
          <a:ext cx="2503461" cy="250346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Teil-nehmer</a:t>
          </a:r>
        </a:p>
      </dsp:txBody>
      <dsp:txXfrm>
        <a:off x="3883391" y="8149161"/>
        <a:ext cx="1770215" cy="1770215"/>
      </dsp:txXfrm>
    </dsp:sp>
    <dsp:sp modelId="{FAEDACBD-CD0A-4DC6-9B07-DE5CA0FE2DBC}">
      <dsp:nvSpPr>
        <dsp:cNvPr id="0" name=""/>
        <dsp:cNvSpPr/>
      </dsp:nvSpPr>
      <dsp:spPr>
        <a:xfrm>
          <a:off x="147031" y="5837020"/>
          <a:ext cx="2503461" cy="250346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Daten</a:t>
          </a:r>
        </a:p>
      </dsp:txBody>
      <dsp:txXfrm>
        <a:off x="513654" y="6203643"/>
        <a:ext cx="1770215" cy="1770215"/>
      </dsp:txXfrm>
    </dsp:sp>
    <dsp:sp modelId="{022EE671-4921-48D3-B06A-3487FA610491}">
      <dsp:nvSpPr>
        <dsp:cNvPr id="0" name=""/>
        <dsp:cNvSpPr/>
      </dsp:nvSpPr>
      <dsp:spPr>
        <a:xfrm>
          <a:off x="147031" y="1945984"/>
          <a:ext cx="2503461" cy="250346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Fehler</a:t>
          </a:r>
        </a:p>
      </dsp:txBody>
      <dsp:txXfrm>
        <a:off x="513654" y="2312607"/>
        <a:ext cx="1770215" cy="1770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BE716-64ED-4085-8310-5450D2E7EB8D}">
      <dsp:nvSpPr>
        <dsp:cNvPr id="0" name=""/>
        <dsp:cNvSpPr/>
      </dsp:nvSpPr>
      <dsp:spPr>
        <a:xfrm>
          <a:off x="1808867" y="1538281"/>
          <a:ext cx="7278579" cy="85630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E42BA53-7F74-4C59-9F98-B11C28B56FCB}">
      <dsp:nvSpPr>
        <dsp:cNvPr id="0" name=""/>
        <dsp:cNvSpPr/>
      </dsp:nvSpPr>
      <dsp:spPr>
        <a:xfrm>
          <a:off x="1808867" y="1859873"/>
          <a:ext cx="534710" cy="53471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3638A5-D6CD-4A12-BFD8-A628E299F725}">
      <dsp:nvSpPr>
        <dsp:cNvPr id="0" name=""/>
        <dsp:cNvSpPr/>
      </dsp:nvSpPr>
      <dsp:spPr>
        <a:xfrm>
          <a:off x="1808867" y="0"/>
          <a:ext cx="7278579" cy="153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t>Business Model Canvas</a:t>
          </a:r>
        </a:p>
      </dsp:txBody>
      <dsp:txXfrm>
        <a:off x="1808867" y="0"/>
        <a:ext cx="7278579" cy="1538281"/>
      </dsp:txXfrm>
    </dsp:sp>
    <dsp:sp modelId="{C499F9B7-5B42-4FA1-90B8-BBC9BD57BE96}">
      <dsp:nvSpPr>
        <dsp:cNvPr id="0" name=""/>
        <dsp:cNvSpPr/>
      </dsp:nvSpPr>
      <dsp:spPr>
        <a:xfrm>
          <a:off x="1808867" y="3106268"/>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51FCA08-D093-4CEC-9B58-49A88E15B4AA}">
      <dsp:nvSpPr>
        <dsp:cNvPr id="0" name=""/>
        <dsp:cNvSpPr/>
      </dsp:nvSpPr>
      <dsp:spPr>
        <a:xfrm>
          <a:off x="2318368" y="2750426"/>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For ideation; static</a:t>
          </a:r>
        </a:p>
      </dsp:txBody>
      <dsp:txXfrm>
        <a:off x="2318368" y="2750426"/>
        <a:ext cx="6769079" cy="1246381"/>
      </dsp:txXfrm>
    </dsp:sp>
    <dsp:sp modelId="{6B85615B-883D-4EFD-9B65-30738ABE4529}">
      <dsp:nvSpPr>
        <dsp:cNvPr id="0" name=""/>
        <dsp:cNvSpPr/>
      </dsp:nvSpPr>
      <dsp:spPr>
        <a:xfrm>
          <a:off x="1808867" y="4352649"/>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6E784CD-1BCA-4D6B-A719-9D0AD1FC43F3}">
      <dsp:nvSpPr>
        <dsp:cNvPr id="0" name=""/>
        <dsp:cNvSpPr/>
      </dsp:nvSpPr>
      <dsp:spPr>
        <a:xfrm>
          <a:off x="2318368" y="3996807"/>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Single BM</a:t>
          </a:r>
        </a:p>
      </dsp:txBody>
      <dsp:txXfrm>
        <a:off x="2318368" y="3996807"/>
        <a:ext cx="6769079" cy="1246381"/>
      </dsp:txXfrm>
    </dsp:sp>
    <dsp:sp modelId="{15C9DA45-95B8-489B-A3DD-83F157F02D8F}">
      <dsp:nvSpPr>
        <dsp:cNvPr id="0" name=""/>
        <dsp:cNvSpPr/>
      </dsp:nvSpPr>
      <dsp:spPr>
        <a:xfrm>
          <a:off x="1808867" y="5599031"/>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E54761F-D9BE-4F57-B924-0E66DB530762}">
      <dsp:nvSpPr>
        <dsp:cNvPr id="0" name=""/>
        <dsp:cNvSpPr/>
      </dsp:nvSpPr>
      <dsp:spPr>
        <a:xfrm>
          <a:off x="2318368" y="5243189"/>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Single perspective</a:t>
          </a:r>
        </a:p>
      </dsp:txBody>
      <dsp:txXfrm>
        <a:off x="2318368" y="5243189"/>
        <a:ext cx="6769079" cy="1246381"/>
      </dsp:txXfrm>
    </dsp:sp>
    <dsp:sp modelId="{1DC35941-7D92-4F7A-BDC5-5AEB398E422E}">
      <dsp:nvSpPr>
        <dsp:cNvPr id="0" name=""/>
        <dsp:cNvSpPr/>
      </dsp:nvSpPr>
      <dsp:spPr>
        <a:xfrm>
          <a:off x="1808867" y="6845412"/>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58CABD2-0D57-4922-83BA-6327427692F0}">
      <dsp:nvSpPr>
        <dsp:cNvPr id="0" name=""/>
        <dsp:cNvSpPr/>
      </dsp:nvSpPr>
      <dsp:spPr>
        <a:xfrm>
          <a:off x="2318368" y="6489570"/>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Customer relationship</a:t>
          </a:r>
        </a:p>
      </dsp:txBody>
      <dsp:txXfrm>
        <a:off x="2318368" y="6489570"/>
        <a:ext cx="6769079" cy="1246381"/>
      </dsp:txXfrm>
    </dsp:sp>
    <dsp:sp modelId="{BB3265C2-53AC-4C17-8B87-0D88417A6143}">
      <dsp:nvSpPr>
        <dsp:cNvPr id="0" name=""/>
        <dsp:cNvSpPr/>
      </dsp:nvSpPr>
      <dsp:spPr>
        <a:xfrm>
          <a:off x="1808867" y="8091793"/>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B248108-AB15-4D2E-A336-A2C3FC1F7ED5}">
      <dsp:nvSpPr>
        <dsp:cNvPr id="0" name=""/>
        <dsp:cNvSpPr/>
      </dsp:nvSpPr>
      <dsp:spPr>
        <a:xfrm>
          <a:off x="2318368" y="7735951"/>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Customer Value Proposition</a:t>
          </a:r>
        </a:p>
      </dsp:txBody>
      <dsp:txXfrm>
        <a:off x="2318368" y="7735951"/>
        <a:ext cx="6769079" cy="1246381"/>
      </dsp:txXfrm>
    </dsp:sp>
    <dsp:sp modelId="{F4B0BF76-9215-444A-AE76-BB23CBB68F0F}">
      <dsp:nvSpPr>
        <dsp:cNvPr id="0" name=""/>
        <dsp:cNvSpPr/>
      </dsp:nvSpPr>
      <dsp:spPr>
        <a:xfrm>
          <a:off x="1808867" y="9338175"/>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4338929-22CC-40A5-AF25-007E5BC7250E}">
      <dsp:nvSpPr>
        <dsp:cNvPr id="0" name=""/>
        <dsp:cNvSpPr/>
      </dsp:nvSpPr>
      <dsp:spPr>
        <a:xfrm>
          <a:off x="2318368" y="8982333"/>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Cost &amp; revenue</a:t>
          </a:r>
        </a:p>
      </dsp:txBody>
      <dsp:txXfrm>
        <a:off x="2318368" y="8982333"/>
        <a:ext cx="6769079" cy="1246381"/>
      </dsp:txXfrm>
    </dsp:sp>
    <dsp:sp modelId="{ACC55EA9-5FE3-44B6-A7BB-9DC664C72640}">
      <dsp:nvSpPr>
        <dsp:cNvPr id="0" name=""/>
        <dsp:cNvSpPr/>
      </dsp:nvSpPr>
      <dsp:spPr>
        <a:xfrm>
          <a:off x="1808867" y="10584556"/>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EDA1529-F114-473C-B3F3-73CD9F164F6C}">
      <dsp:nvSpPr>
        <dsp:cNvPr id="0" name=""/>
        <dsp:cNvSpPr/>
      </dsp:nvSpPr>
      <dsp:spPr>
        <a:xfrm>
          <a:off x="2318368" y="10228714"/>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Channel: Resource or Partner ?</a:t>
          </a:r>
        </a:p>
      </dsp:txBody>
      <dsp:txXfrm>
        <a:off x="2318368" y="10228714"/>
        <a:ext cx="6769079" cy="1246381"/>
      </dsp:txXfrm>
    </dsp:sp>
    <dsp:sp modelId="{846178E5-3B71-419B-A2B5-4F8E7E4D15D6}">
      <dsp:nvSpPr>
        <dsp:cNvPr id="0" name=""/>
        <dsp:cNvSpPr/>
      </dsp:nvSpPr>
      <dsp:spPr>
        <a:xfrm>
          <a:off x="9451376" y="1538281"/>
          <a:ext cx="7278579" cy="85630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A7F65CC-3A9A-4B03-8BD2-29CF86E1D45D}">
      <dsp:nvSpPr>
        <dsp:cNvPr id="0" name=""/>
        <dsp:cNvSpPr/>
      </dsp:nvSpPr>
      <dsp:spPr>
        <a:xfrm>
          <a:off x="9451376" y="1859873"/>
          <a:ext cx="534710" cy="53471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631285C-D4EA-44BB-BCDF-3EC7B524CF17}">
      <dsp:nvSpPr>
        <dsp:cNvPr id="0" name=""/>
        <dsp:cNvSpPr/>
      </dsp:nvSpPr>
      <dsp:spPr>
        <a:xfrm>
          <a:off x="9451376" y="0"/>
          <a:ext cx="7278579" cy="153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BM framework for Prototyping</a:t>
          </a:r>
        </a:p>
      </dsp:txBody>
      <dsp:txXfrm>
        <a:off x="9451376" y="0"/>
        <a:ext cx="7278579" cy="1538281"/>
      </dsp:txXfrm>
    </dsp:sp>
    <dsp:sp modelId="{649C0A40-8BBB-4859-953A-B7C22764EF95}">
      <dsp:nvSpPr>
        <dsp:cNvPr id="0" name=""/>
        <dsp:cNvSpPr/>
      </dsp:nvSpPr>
      <dsp:spPr>
        <a:xfrm>
          <a:off x="9451376" y="3106268"/>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4BC249F-77AD-4F59-99BC-8DA5D52E4DFE}">
      <dsp:nvSpPr>
        <dsp:cNvPr id="0" name=""/>
        <dsp:cNvSpPr/>
      </dsp:nvSpPr>
      <dsp:spPr>
        <a:xfrm>
          <a:off x="9960877" y="2750426"/>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For prototyping; dynamic</a:t>
          </a:r>
        </a:p>
      </dsp:txBody>
      <dsp:txXfrm>
        <a:off x="9960877" y="2750426"/>
        <a:ext cx="6769079" cy="1246381"/>
      </dsp:txXfrm>
    </dsp:sp>
    <dsp:sp modelId="{4270AC1D-3567-47C8-B007-A5CDED648A24}">
      <dsp:nvSpPr>
        <dsp:cNvPr id="0" name=""/>
        <dsp:cNvSpPr/>
      </dsp:nvSpPr>
      <dsp:spPr>
        <a:xfrm>
          <a:off x="9451376" y="4352649"/>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70CED9E-9D6A-4DAD-8683-12361804759D}">
      <dsp:nvSpPr>
        <dsp:cNvPr id="0" name=""/>
        <dsp:cNvSpPr/>
      </dsp:nvSpPr>
      <dsp:spPr>
        <a:xfrm>
          <a:off x="9960877" y="3996807"/>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Ecosystem of interrelated BMs</a:t>
          </a:r>
        </a:p>
      </dsp:txBody>
      <dsp:txXfrm>
        <a:off x="9960877" y="3996807"/>
        <a:ext cx="6769079" cy="1246381"/>
      </dsp:txXfrm>
    </dsp:sp>
    <dsp:sp modelId="{9B4B4AC5-41FC-49EE-8CDF-2A3B2DC661B8}">
      <dsp:nvSpPr>
        <dsp:cNvPr id="0" name=""/>
        <dsp:cNvSpPr/>
      </dsp:nvSpPr>
      <dsp:spPr>
        <a:xfrm>
          <a:off x="9451376" y="5599031"/>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7293474-C82E-4855-8BEE-554B826F00F8}">
      <dsp:nvSpPr>
        <dsp:cNvPr id="0" name=""/>
        <dsp:cNvSpPr/>
      </dsp:nvSpPr>
      <dsp:spPr>
        <a:xfrm>
          <a:off x="9960877" y="5243189"/>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Multiple perspectives (of Participants)</a:t>
          </a:r>
        </a:p>
      </dsp:txBody>
      <dsp:txXfrm>
        <a:off x="9960877" y="5243189"/>
        <a:ext cx="6769079" cy="1246381"/>
      </dsp:txXfrm>
    </dsp:sp>
    <dsp:sp modelId="{82BDFBA2-9B9B-45A3-A084-E8EAB3807F03}">
      <dsp:nvSpPr>
        <dsp:cNvPr id="0" name=""/>
        <dsp:cNvSpPr/>
      </dsp:nvSpPr>
      <dsp:spPr>
        <a:xfrm>
          <a:off x="9451376" y="6845412"/>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F09EBBE-D96A-464E-805B-B968607E6F20}">
      <dsp:nvSpPr>
        <dsp:cNvPr id="0" name=""/>
        <dsp:cNvSpPr/>
      </dsp:nvSpPr>
      <dsp:spPr>
        <a:xfrm>
          <a:off x="9960877" y="6489570"/>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Structured relationships between all participants in ecosystem</a:t>
          </a:r>
        </a:p>
      </dsp:txBody>
      <dsp:txXfrm>
        <a:off x="9960877" y="6489570"/>
        <a:ext cx="6769079" cy="1246381"/>
      </dsp:txXfrm>
    </dsp:sp>
    <dsp:sp modelId="{C018C4D5-448C-4483-B555-9EDBA33BF106}">
      <dsp:nvSpPr>
        <dsp:cNvPr id="0" name=""/>
        <dsp:cNvSpPr/>
      </dsp:nvSpPr>
      <dsp:spPr>
        <a:xfrm>
          <a:off x="9451376" y="8091793"/>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3814019-EE5E-4DEC-B655-B3E6368CA40B}">
      <dsp:nvSpPr>
        <dsp:cNvPr id="0" name=""/>
        <dsp:cNvSpPr/>
      </dsp:nvSpPr>
      <dsp:spPr>
        <a:xfrm>
          <a:off x="9960877" y="7735951"/>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Value Proposition exchanges in ecosystem</a:t>
          </a:r>
        </a:p>
      </dsp:txBody>
      <dsp:txXfrm>
        <a:off x="9960877" y="7735951"/>
        <a:ext cx="6769079" cy="1246381"/>
      </dsp:txXfrm>
    </dsp:sp>
    <dsp:sp modelId="{4A6EE85F-3DB0-4BA2-B0E0-B4A50037E91A}">
      <dsp:nvSpPr>
        <dsp:cNvPr id="0" name=""/>
        <dsp:cNvSpPr/>
      </dsp:nvSpPr>
      <dsp:spPr>
        <a:xfrm>
          <a:off x="9451376" y="9338175"/>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3B08AFD-25A4-46F3-B1DD-662D9A8A2D26}">
      <dsp:nvSpPr>
        <dsp:cNvPr id="0" name=""/>
        <dsp:cNvSpPr/>
      </dsp:nvSpPr>
      <dsp:spPr>
        <a:xfrm>
          <a:off x="9960877" y="8982333"/>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Uniform concept of Value; values for all participants</a:t>
          </a:r>
        </a:p>
      </dsp:txBody>
      <dsp:txXfrm>
        <a:off x="9960877" y="8982333"/>
        <a:ext cx="6769079" cy="1246381"/>
      </dsp:txXfrm>
    </dsp:sp>
    <dsp:sp modelId="{AC8CE395-596E-40DE-8222-7AAB1EE975F2}">
      <dsp:nvSpPr>
        <dsp:cNvPr id="0" name=""/>
        <dsp:cNvSpPr/>
      </dsp:nvSpPr>
      <dsp:spPr>
        <a:xfrm>
          <a:off x="9451376" y="10584556"/>
          <a:ext cx="534697" cy="53469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1FAE507-CEA3-4982-A826-004BBDEE9789}">
      <dsp:nvSpPr>
        <dsp:cNvPr id="0" name=""/>
        <dsp:cNvSpPr/>
      </dsp:nvSpPr>
      <dsp:spPr>
        <a:xfrm>
          <a:off x="9960877" y="10228714"/>
          <a:ext cx="6769079" cy="1246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kern="1200" dirty="0"/>
            <a:t>No ambiguities</a:t>
          </a:r>
        </a:p>
      </dsp:txBody>
      <dsp:txXfrm>
        <a:off x="9960877" y="10228714"/>
        <a:ext cx="6769079" cy="124638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62822-D83A-4B56-B86F-CEA968BE39AE}">
      <dsp:nvSpPr>
        <dsp:cNvPr id="0" name=""/>
        <dsp:cNvSpPr/>
      </dsp:nvSpPr>
      <dsp:spPr>
        <a:xfrm>
          <a:off x="4131" y="1453"/>
          <a:ext cx="8824806" cy="2519854"/>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Strategic Model</a:t>
          </a:r>
        </a:p>
      </dsp:txBody>
      <dsp:txXfrm>
        <a:off x="77935" y="75257"/>
        <a:ext cx="8677198" cy="2372246"/>
      </dsp:txXfrm>
    </dsp:sp>
    <dsp:sp modelId="{0AE748BC-7466-4085-8F35-EFA0360AB653}">
      <dsp:nvSpPr>
        <dsp:cNvPr id="0" name=""/>
        <dsp:cNvSpPr/>
      </dsp:nvSpPr>
      <dsp:spPr>
        <a:xfrm>
          <a:off x="4131" y="2679509"/>
          <a:ext cx="8824806" cy="2519854"/>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Operational Model</a:t>
          </a:r>
        </a:p>
      </dsp:txBody>
      <dsp:txXfrm>
        <a:off x="77935" y="2753313"/>
        <a:ext cx="8677198" cy="2372246"/>
      </dsp:txXfrm>
    </dsp:sp>
    <dsp:sp modelId="{6E08676E-34EF-4EB1-939C-FF9735878295}">
      <dsp:nvSpPr>
        <dsp:cNvPr id="0" name=""/>
        <dsp:cNvSpPr/>
      </dsp:nvSpPr>
      <dsp:spPr>
        <a:xfrm>
          <a:off x="4131" y="5357566"/>
          <a:ext cx="4321648" cy="2519854"/>
        </a:xfrm>
        <a:prstGeom prst="roundRect">
          <a:avLst>
            <a:gd name="adj" fmla="val 10000"/>
          </a:avLst>
        </a:prstGeom>
        <a:solidFill>
          <a:schemeClr val="accent4">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Human Workflow</a:t>
          </a:r>
        </a:p>
      </dsp:txBody>
      <dsp:txXfrm>
        <a:off x="77935" y="5431370"/>
        <a:ext cx="4174040" cy="2372246"/>
      </dsp:txXfrm>
    </dsp:sp>
    <dsp:sp modelId="{C6A82980-61EC-471B-8150-4B7DAEB27912}">
      <dsp:nvSpPr>
        <dsp:cNvPr id="0" name=""/>
        <dsp:cNvSpPr/>
      </dsp:nvSpPr>
      <dsp:spPr>
        <a:xfrm>
          <a:off x="4507289" y="5357566"/>
          <a:ext cx="4321648" cy="2519854"/>
        </a:xfrm>
        <a:prstGeom prst="roundRect">
          <a:avLst>
            <a:gd name="adj" fmla="val 10000"/>
          </a:avLst>
        </a:prstGeom>
        <a:solidFill>
          <a:schemeClr val="accent4">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e-DE" sz="6500" kern="1200"/>
            <a:t>Technical Workflow</a:t>
          </a:r>
        </a:p>
      </dsp:txBody>
      <dsp:txXfrm>
        <a:off x="4581093" y="5431370"/>
        <a:ext cx="4174040" cy="2372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51910-A577-4F63-8C99-3C9A4C7D676F}">
      <dsp:nvSpPr>
        <dsp:cNvPr id="0" name=""/>
        <dsp:cNvSpPr/>
      </dsp:nvSpPr>
      <dsp:spPr>
        <a:xfrm>
          <a:off x="5642026" y="3840479"/>
          <a:ext cx="3291840" cy="329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Relations</a:t>
          </a:r>
        </a:p>
      </dsp:txBody>
      <dsp:txXfrm>
        <a:off x="5802720" y="4001173"/>
        <a:ext cx="2970452" cy="2970452"/>
      </dsp:txXfrm>
    </dsp:sp>
    <dsp:sp modelId="{FFE058A8-B879-4F4E-8D71-A929E6309A89}">
      <dsp:nvSpPr>
        <dsp:cNvPr id="0" name=""/>
        <dsp:cNvSpPr/>
      </dsp:nvSpPr>
      <dsp:spPr>
        <a:xfrm rot="16200000">
          <a:off x="6470944" y="3023477"/>
          <a:ext cx="1634004" cy="0"/>
        </a:xfrm>
        <a:custGeom>
          <a:avLst/>
          <a:gdLst/>
          <a:ahLst/>
          <a:cxnLst/>
          <a:rect l="0" t="0" r="0" b="0"/>
          <a:pathLst>
            <a:path>
              <a:moveTo>
                <a:pt x="0" y="0"/>
              </a:moveTo>
              <a:lnTo>
                <a:pt x="163400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923F7F-CFAC-41C2-8E71-E85185D7CEBA}">
      <dsp:nvSpPr>
        <dsp:cNvPr id="0" name=""/>
        <dsp:cNvSpPr/>
      </dsp:nvSpPr>
      <dsp:spPr>
        <a:xfrm>
          <a:off x="5460861" y="942"/>
          <a:ext cx="3654170"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Customers</a:t>
          </a:r>
        </a:p>
      </dsp:txBody>
      <dsp:txXfrm>
        <a:off x="5568526" y="108607"/>
        <a:ext cx="3438840" cy="1990202"/>
      </dsp:txXfrm>
    </dsp:sp>
    <dsp:sp modelId="{AD990EE9-AEDA-4AE3-BDD5-75358AF30614}">
      <dsp:nvSpPr>
        <dsp:cNvPr id="0" name=""/>
        <dsp:cNvSpPr/>
      </dsp:nvSpPr>
      <dsp:spPr>
        <a:xfrm rot="19891620">
          <a:off x="8902568" y="4470384"/>
          <a:ext cx="517501" cy="0"/>
        </a:xfrm>
        <a:custGeom>
          <a:avLst/>
          <a:gdLst/>
          <a:ahLst/>
          <a:cxnLst/>
          <a:rect l="0" t="0" r="0" b="0"/>
          <a:pathLst>
            <a:path>
              <a:moveTo>
                <a:pt x="0" y="0"/>
              </a:moveTo>
              <a:lnTo>
                <a:pt x="51750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617FE2-115E-435B-A7F2-D64C6D3DE7B9}">
      <dsp:nvSpPr>
        <dsp:cNvPr id="0" name=""/>
        <dsp:cNvSpPr/>
      </dsp:nvSpPr>
      <dsp:spPr>
        <a:xfrm>
          <a:off x="9323104" y="2141493"/>
          <a:ext cx="4197989"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Value Propositions</a:t>
          </a:r>
        </a:p>
      </dsp:txBody>
      <dsp:txXfrm>
        <a:off x="9430769" y="2249158"/>
        <a:ext cx="3982659" cy="1990202"/>
      </dsp:txXfrm>
    </dsp:sp>
    <dsp:sp modelId="{0CB6F301-D8C7-4B9D-A2BB-48D8D70EA4E4}">
      <dsp:nvSpPr>
        <dsp:cNvPr id="0" name=""/>
        <dsp:cNvSpPr/>
      </dsp:nvSpPr>
      <dsp:spPr>
        <a:xfrm rot="1800000">
          <a:off x="8899061" y="6566565"/>
          <a:ext cx="519572" cy="0"/>
        </a:xfrm>
        <a:custGeom>
          <a:avLst/>
          <a:gdLst/>
          <a:ahLst/>
          <a:cxnLst/>
          <a:rect l="0" t="0" r="0" b="0"/>
          <a:pathLst>
            <a:path>
              <a:moveTo>
                <a:pt x="0" y="0"/>
              </a:moveTo>
              <a:lnTo>
                <a:pt x="51957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0EF79D-7B20-458E-B649-7231AAB6868B}">
      <dsp:nvSpPr>
        <dsp:cNvPr id="0" name=""/>
        <dsp:cNvSpPr/>
      </dsp:nvSpPr>
      <dsp:spPr>
        <a:xfrm>
          <a:off x="9383829" y="6574978"/>
          <a:ext cx="3399277"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Activities</a:t>
          </a:r>
        </a:p>
      </dsp:txBody>
      <dsp:txXfrm>
        <a:off x="9491494" y="6682643"/>
        <a:ext cx="3183947" cy="1990202"/>
      </dsp:txXfrm>
    </dsp:sp>
    <dsp:sp modelId="{2150EF9A-95DC-499B-B6DB-87E4AE417194}">
      <dsp:nvSpPr>
        <dsp:cNvPr id="0" name=""/>
        <dsp:cNvSpPr/>
      </dsp:nvSpPr>
      <dsp:spPr>
        <a:xfrm rot="5400000">
          <a:off x="6470944" y="7949322"/>
          <a:ext cx="1634004" cy="0"/>
        </a:xfrm>
        <a:custGeom>
          <a:avLst/>
          <a:gdLst/>
          <a:ahLst/>
          <a:cxnLst/>
          <a:rect l="0" t="0" r="0" b="0"/>
          <a:pathLst>
            <a:path>
              <a:moveTo>
                <a:pt x="0" y="0"/>
              </a:moveTo>
              <a:lnTo>
                <a:pt x="163400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3A18DF-4599-47F1-9CDB-687F936DC781}">
      <dsp:nvSpPr>
        <dsp:cNvPr id="0" name=""/>
        <dsp:cNvSpPr/>
      </dsp:nvSpPr>
      <dsp:spPr>
        <a:xfrm>
          <a:off x="5010116" y="8766324"/>
          <a:ext cx="4555660"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Competencies</a:t>
          </a:r>
        </a:p>
      </dsp:txBody>
      <dsp:txXfrm>
        <a:off x="5117781" y="8873989"/>
        <a:ext cx="4340330" cy="1990202"/>
      </dsp:txXfrm>
    </dsp:sp>
    <dsp:sp modelId="{8CF240F4-E226-4931-8F2B-F2B69BB56DE1}">
      <dsp:nvSpPr>
        <dsp:cNvPr id="0" name=""/>
        <dsp:cNvSpPr/>
      </dsp:nvSpPr>
      <dsp:spPr>
        <a:xfrm rot="9000000">
          <a:off x="4937704" y="6625394"/>
          <a:ext cx="754890" cy="0"/>
        </a:xfrm>
        <a:custGeom>
          <a:avLst/>
          <a:gdLst/>
          <a:ahLst/>
          <a:cxnLst/>
          <a:rect l="0" t="0" r="0" b="0"/>
          <a:pathLst>
            <a:path>
              <a:moveTo>
                <a:pt x="0" y="0"/>
              </a:moveTo>
              <a:lnTo>
                <a:pt x="75489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1CC0BF-84DE-44A1-BA8B-E89695715EC5}">
      <dsp:nvSpPr>
        <dsp:cNvPr id="0" name=""/>
        <dsp:cNvSpPr/>
      </dsp:nvSpPr>
      <dsp:spPr>
        <a:xfrm>
          <a:off x="1996577" y="6574978"/>
          <a:ext cx="2991694"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Partners</a:t>
          </a:r>
        </a:p>
      </dsp:txBody>
      <dsp:txXfrm>
        <a:off x="2104242" y="6682643"/>
        <a:ext cx="2776364" cy="1990202"/>
      </dsp:txXfrm>
    </dsp:sp>
    <dsp:sp modelId="{7DEB0E37-B5CD-4943-9F7E-D0C2DB046FDD}">
      <dsp:nvSpPr>
        <dsp:cNvPr id="0" name=""/>
        <dsp:cNvSpPr/>
      </dsp:nvSpPr>
      <dsp:spPr>
        <a:xfrm rot="12600000">
          <a:off x="4797215" y="4309761"/>
          <a:ext cx="905465" cy="0"/>
        </a:xfrm>
        <a:custGeom>
          <a:avLst/>
          <a:gdLst/>
          <a:ahLst/>
          <a:cxnLst/>
          <a:rect l="0" t="0" r="0" b="0"/>
          <a:pathLst>
            <a:path>
              <a:moveTo>
                <a:pt x="0" y="0"/>
              </a:moveTo>
              <a:lnTo>
                <a:pt x="90546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95648-3E6C-4BD7-BEB2-2F47046B5098}">
      <dsp:nvSpPr>
        <dsp:cNvPr id="0" name=""/>
        <dsp:cNvSpPr/>
      </dsp:nvSpPr>
      <dsp:spPr>
        <a:xfrm>
          <a:off x="2126979" y="2192288"/>
          <a:ext cx="2730890"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Values</a:t>
          </a:r>
        </a:p>
      </dsp:txBody>
      <dsp:txXfrm>
        <a:off x="2234644" y="2299953"/>
        <a:ext cx="2515560" cy="19902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51910-A577-4F63-8C99-3C9A4C7D676F}">
      <dsp:nvSpPr>
        <dsp:cNvPr id="0" name=""/>
        <dsp:cNvSpPr/>
      </dsp:nvSpPr>
      <dsp:spPr>
        <a:xfrm>
          <a:off x="5642026" y="3840479"/>
          <a:ext cx="3291840" cy="3291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Relations</a:t>
          </a:r>
        </a:p>
      </dsp:txBody>
      <dsp:txXfrm>
        <a:off x="5802720" y="4001173"/>
        <a:ext cx="2970452" cy="2970452"/>
      </dsp:txXfrm>
    </dsp:sp>
    <dsp:sp modelId="{FFE058A8-B879-4F4E-8D71-A929E6309A89}">
      <dsp:nvSpPr>
        <dsp:cNvPr id="0" name=""/>
        <dsp:cNvSpPr/>
      </dsp:nvSpPr>
      <dsp:spPr>
        <a:xfrm rot="16200000">
          <a:off x="6470944" y="3023477"/>
          <a:ext cx="1634004" cy="0"/>
        </a:xfrm>
        <a:custGeom>
          <a:avLst/>
          <a:gdLst/>
          <a:ahLst/>
          <a:cxnLst/>
          <a:rect l="0" t="0" r="0" b="0"/>
          <a:pathLst>
            <a:path>
              <a:moveTo>
                <a:pt x="0" y="0"/>
              </a:moveTo>
              <a:lnTo>
                <a:pt x="163400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923F7F-CFAC-41C2-8E71-E85185D7CEBA}">
      <dsp:nvSpPr>
        <dsp:cNvPr id="0" name=""/>
        <dsp:cNvSpPr/>
      </dsp:nvSpPr>
      <dsp:spPr>
        <a:xfrm>
          <a:off x="5460861" y="942"/>
          <a:ext cx="3654170"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Customers</a:t>
          </a:r>
        </a:p>
      </dsp:txBody>
      <dsp:txXfrm>
        <a:off x="5568526" y="108607"/>
        <a:ext cx="3438840" cy="1990202"/>
      </dsp:txXfrm>
    </dsp:sp>
    <dsp:sp modelId="{AD990EE9-AEDA-4AE3-BDD5-75358AF30614}">
      <dsp:nvSpPr>
        <dsp:cNvPr id="0" name=""/>
        <dsp:cNvSpPr/>
      </dsp:nvSpPr>
      <dsp:spPr>
        <a:xfrm rot="19891620">
          <a:off x="8902568" y="4470384"/>
          <a:ext cx="517501" cy="0"/>
        </a:xfrm>
        <a:custGeom>
          <a:avLst/>
          <a:gdLst/>
          <a:ahLst/>
          <a:cxnLst/>
          <a:rect l="0" t="0" r="0" b="0"/>
          <a:pathLst>
            <a:path>
              <a:moveTo>
                <a:pt x="0" y="0"/>
              </a:moveTo>
              <a:lnTo>
                <a:pt x="51750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617FE2-115E-435B-A7F2-D64C6D3DE7B9}">
      <dsp:nvSpPr>
        <dsp:cNvPr id="0" name=""/>
        <dsp:cNvSpPr/>
      </dsp:nvSpPr>
      <dsp:spPr>
        <a:xfrm>
          <a:off x="9323104" y="2141493"/>
          <a:ext cx="4197989"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Value Propositions</a:t>
          </a:r>
        </a:p>
      </dsp:txBody>
      <dsp:txXfrm>
        <a:off x="9430769" y="2249158"/>
        <a:ext cx="3982659" cy="1990202"/>
      </dsp:txXfrm>
    </dsp:sp>
    <dsp:sp modelId="{0CB6F301-D8C7-4B9D-A2BB-48D8D70EA4E4}">
      <dsp:nvSpPr>
        <dsp:cNvPr id="0" name=""/>
        <dsp:cNvSpPr/>
      </dsp:nvSpPr>
      <dsp:spPr>
        <a:xfrm rot="1800000">
          <a:off x="8899061" y="6566565"/>
          <a:ext cx="519572" cy="0"/>
        </a:xfrm>
        <a:custGeom>
          <a:avLst/>
          <a:gdLst/>
          <a:ahLst/>
          <a:cxnLst/>
          <a:rect l="0" t="0" r="0" b="0"/>
          <a:pathLst>
            <a:path>
              <a:moveTo>
                <a:pt x="0" y="0"/>
              </a:moveTo>
              <a:lnTo>
                <a:pt x="51957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0EF79D-7B20-458E-B649-7231AAB6868B}">
      <dsp:nvSpPr>
        <dsp:cNvPr id="0" name=""/>
        <dsp:cNvSpPr/>
      </dsp:nvSpPr>
      <dsp:spPr>
        <a:xfrm>
          <a:off x="9383829" y="6574978"/>
          <a:ext cx="3399277"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Activities</a:t>
          </a:r>
        </a:p>
      </dsp:txBody>
      <dsp:txXfrm>
        <a:off x="9491494" y="6682643"/>
        <a:ext cx="3183947" cy="1990202"/>
      </dsp:txXfrm>
    </dsp:sp>
    <dsp:sp modelId="{2150EF9A-95DC-499B-B6DB-87E4AE417194}">
      <dsp:nvSpPr>
        <dsp:cNvPr id="0" name=""/>
        <dsp:cNvSpPr/>
      </dsp:nvSpPr>
      <dsp:spPr>
        <a:xfrm rot="5400000">
          <a:off x="6470944" y="7949322"/>
          <a:ext cx="1634004" cy="0"/>
        </a:xfrm>
        <a:custGeom>
          <a:avLst/>
          <a:gdLst/>
          <a:ahLst/>
          <a:cxnLst/>
          <a:rect l="0" t="0" r="0" b="0"/>
          <a:pathLst>
            <a:path>
              <a:moveTo>
                <a:pt x="0" y="0"/>
              </a:moveTo>
              <a:lnTo>
                <a:pt x="163400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3A18DF-4599-47F1-9CDB-687F936DC781}">
      <dsp:nvSpPr>
        <dsp:cNvPr id="0" name=""/>
        <dsp:cNvSpPr/>
      </dsp:nvSpPr>
      <dsp:spPr>
        <a:xfrm>
          <a:off x="5010116" y="8766324"/>
          <a:ext cx="4555660"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Competencies</a:t>
          </a:r>
        </a:p>
      </dsp:txBody>
      <dsp:txXfrm>
        <a:off x="5117781" y="8873989"/>
        <a:ext cx="4340330" cy="1990202"/>
      </dsp:txXfrm>
    </dsp:sp>
    <dsp:sp modelId="{8CF240F4-E226-4931-8F2B-F2B69BB56DE1}">
      <dsp:nvSpPr>
        <dsp:cNvPr id="0" name=""/>
        <dsp:cNvSpPr/>
      </dsp:nvSpPr>
      <dsp:spPr>
        <a:xfrm rot="9000000">
          <a:off x="4937704" y="6625394"/>
          <a:ext cx="754890" cy="0"/>
        </a:xfrm>
        <a:custGeom>
          <a:avLst/>
          <a:gdLst/>
          <a:ahLst/>
          <a:cxnLst/>
          <a:rect l="0" t="0" r="0" b="0"/>
          <a:pathLst>
            <a:path>
              <a:moveTo>
                <a:pt x="0" y="0"/>
              </a:moveTo>
              <a:lnTo>
                <a:pt x="75489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1CC0BF-84DE-44A1-BA8B-E89695715EC5}">
      <dsp:nvSpPr>
        <dsp:cNvPr id="0" name=""/>
        <dsp:cNvSpPr/>
      </dsp:nvSpPr>
      <dsp:spPr>
        <a:xfrm>
          <a:off x="1996577" y="6574978"/>
          <a:ext cx="2991694"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Partners</a:t>
          </a:r>
        </a:p>
      </dsp:txBody>
      <dsp:txXfrm>
        <a:off x="2104242" y="6682643"/>
        <a:ext cx="2776364" cy="1990202"/>
      </dsp:txXfrm>
    </dsp:sp>
    <dsp:sp modelId="{7DEB0E37-B5CD-4943-9F7E-D0C2DB046FDD}">
      <dsp:nvSpPr>
        <dsp:cNvPr id="0" name=""/>
        <dsp:cNvSpPr/>
      </dsp:nvSpPr>
      <dsp:spPr>
        <a:xfrm rot="12600000">
          <a:off x="4797215" y="4309761"/>
          <a:ext cx="905465" cy="0"/>
        </a:xfrm>
        <a:custGeom>
          <a:avLst/>
          <a:gdLst/>
          <a:ahLst/>
          <a:cxnLst/>
          <a:rect l="0" t="0" r="0" b="0"/>
          <a:pathLst>
            <a:path>
              <a:moveTo>
                <a:pt x="0" y="0"/>
              </a:moveTo>
              <a:lnTo>
                <a:pt x="90546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95648-3E6C-4BD7-BEB2-2F47046B5098}">
      <dsp:nvSpPr>
        <dsp:cNvPr id="0" name=""/>
        <dsp:cNvSpPr/>
      </dsp:nvSpPr>
      <dsp:spPr>
        <a:xfrm>
          <a:off x="2126979" y="2192288"/>
          <a:ext cx="2730890" cy="220553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Values</a:t>
          </a:r>
        </a:p>
      </dsp:txBody>
      <dsp:txXfrm>
        <a:off x="2234644" y="2299953"/>
        <a:ext cx="2515560" cy="19902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46DDC-B955-4A73-A2DF-4262461A3540}">
      <dsp:nvSpPr>
        <dsp:cNvPr id="0" name=""/>
        <dsp:cNvSpPr/>
      </dsp:nvSpPr>
      <dsp:spPr>
        <a:xfrm>
          <a:off x="0" y="531622"/>
          <a:ext cx="11281240" cy="7050775"/>
        </a:xfrm>
        <a:prstGeom prst="swooshArrow">
          <a:avLst>
            <a:gd name="adj1" fmla="val 25000"/>
            <a:gd name="adj2" fmla="val 25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BF8E2-A6DB-42AF-A64F-BFB6E449533B}">
      <dsp:nvSpPr>
        <dsp:cNvPr id="0" name=""/>
        <dsp:cNvSpPr/>
      </dsp:nvSpPr>
      <dsp:spPr>
        <a:xfrm>
          <a:off x="1111202" y="5508767"/>
          <a:ext cx="259468" cy="259468"/>
        </a:xfrm>
        <a:prstGeom prst="ellipse">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F4AB4E-F13E-48DF-BD9B-084EAA4B721D}">
      <dsp:nvSpPr>
        <dsp:cNvPr id="0" name=""/>
        <dsp:cNvSpPr/>
      </dsp:nvSpPr>
      <dsp:spPr>
        <a:xfrm>
          <a:off x="1240936" y="5638502"/>
          <a:ext cx="1929092" cy="1678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487"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t>CURRENT</a:t>
          </a:r>
        </a:p>
      </dsp:txBody>
      <dsp:txXfrm>
        <a:off x="1240936" y="5638502"/>
        <a:ext cx="1929092" cy="1678084"/>
      </dsp:txXfrm>
    </dsp:sp>
    <dsp:sp modelId="{DDE1A593-A9EE-4539-9F77-548AB84570A1}">
      <dsp:nvSpPr>
        <dsp:cNvPr id="0" name=""/>
        <dsp:cNvSpPr/>
      </dsp:nvSpPr>
      <dsp:spPr>
        <a:xfrm>
          <a:off x="2944403" y="3868757"/>
          <a:ext cx="451249" cy="451249"/>
        </a:xfrm>
        <a:prstGeom prst="ellipse">
          <a:avLst/>
        </a:prstGeom>
        <a:solidFill>
          <a:schemeClr val="accent4">
            <a:shade val="50000"/>
            <a:hueOff val="350212"/>
            <a:satOff val="-19714"/>
            <a:lumOff val="245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7DB163-66D3-4F66-9442-7C0AEC290F6F}">
      <dsp:nvSpPr>
        <dsp:cNvPr id="0" name=""/>
        <dsp:cNvSpPr/>
      </dsp:nvSpPr>
      <dsp:spPr>
        <a:xfrm>
          <a:off x="3170028" y="4094382"/>
          <a:ext cx="2369060" cy="3222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108"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t>TO-BE</a:t>
          </a:r>
        </a:p>
      </dsp:txBody>
      <dsp:txXfrm>
        <a:off x="3170028" y="4094382"/>
        <a:ext cx="2369060" cy="3222204"/>
      </dsp:txXfrm>
    </dsp:sp>
    <dsp:sp modelId="{F885794A-95B9-495C-ABE2-E402AFEAFE66}">
      <dsp:nvSpPr>
        <dsp:cNvPr id="0" name=""/>
        <dsp:cNvSpPr/>
      </dsp:nvSpPr>
      <dsp:spPr>
        <a:xfrm>
          <a:off x="5285260" y="2660254"/>
          <a:ext cx="597905" cy="597905"/>
        </a:xfrm>
        <a:prstGeom prst="ellipse">
          <a:avLst/>
        </a:prstGeom>
        <a:solidFill>
          <a:schemeClr val="accent4">
            <a:shade val="50000"/>
            <a:hueOff val="700423"/>
            <a:satOff val="-39427"/>
            <a:lumOff val="490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3E58A1-AD3A-42D2-A5C8-72964C4F5CDC}">
      <dsp:nvSpPr>
        <dsp:cNvPr id="0" name=""/>
        <dsp:cNvSpPr/>
      </dsp:nvSpPr>
      <dsp:spPr>
        <a:xfrm>
          <a:off x="5584213" y="2959207"/>
          <a:ext cx="2369060" cy="435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818"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t>TO-BE NEXT</a:t>
          </a:r>
        </a:p>
      </dsp:txBody>
      <dsp:txXfrm>
        <a:off x="5584213" y="2959207"/>
        <a:ext cx="2369060" cy="4357378"/>
      </dsp:txXfrm>
    </dsp:sp>
    <dsp:sp modelId="{ADA2A97E-6BC6-436D-8183-85751F3E89FF}">
      <dsp:nvSpPr>
        <dsp:cNvPr id="0" name=""/>
        <dsp:cNvSpPr/>
      </dsp:nvSpPr>
      <dsp:spPr>
        <a:xfrm>
          <a:off x="7834821" y="1860696"/>
          <a:ext cx="800968" cy="800968"/>
        </a:xfrm>
        <a:prstGeom prst="ellipse">
          <a:avLst/>
        </a:prstGeom>
        <a:solidFill>
          <a:schemeClr val="accent4">
            <a:shade val="50000"/>
            <a:hueOff val="350212"/>
            <a:satOff val="-19714"/>
            <a:lumOff val="245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5EA6C2-3488-4863-902F-B1B202ABA98C}">
      <dsp:nvSpPr>
        <dsp:cNvPr id="0" name=""/>
        <dsp:cNvSpPr/>
      </dsp:nvSpPr>
      <dsp:spPr>
        <a:xfrm>
          <a:off x="8235305" y="2261180"/>
          <a:ext cx="2369060" cy="5055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4416"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t>ETC.</a:t>
          </a:r>
        </a:p>
      </dsp:txBody>
      <dsp:txXfrm>
        <a:off x="8235305" y="2261180"/>
        <a:ext cx="2369060" cy="50554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46DDC-B955-4A73-A2DF-4262461A3540}">
      <dsp:nvSpPr>
        <dsp:cNvPr id="0" name=""/>
        <dsp:cNvSpPr/>
      </dsp:nvSpPr>
      <dsp:spPr>
        <a:xfrm>
          <a:off x="869695" y="468480"/>
          <a:ext cx="9363456" cy="4937760"/>
        </a:xfrm>
        <a:prstGeom prst="swooshArrow">
          <a:avLst>
            <a:gd name="adj1" fmla="val 25000"/>
            <a:gd name="adj2" fmla="val 25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BF8E2-A6DB-42AF-A64F-BFB6E449533B}">
      <dsp:nvSpPr>
        <dsp:cNvPr id="0" name=""/>
        <dsp:cNvSpPr/>
      </dsp:nvSpPr>
      <dsp:spPr>
        <a:xfrm>
          <a:off x="1635532" y="4230651"/>
          <a:ext cx="215359" cy="215359"/>
        </a:xfrm>
        <a:prstGeom prst="ellipse">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F4AB4E-F13E-48DF-BD9B-084EAA4B721D}">
      <dsp:nvSpPr>
        <dsp:cNvPr id="0" name=""/>
        <dsp:cNvSpPr/>
      </dsp:nvSpPr>
      <dsp:spPr>
        <a:xfrm>
          <a:off x="1743212" y="4230745"/>
          <a:ext cx="1601150" cy="1392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15"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t>CURRENT</a:t>
          </a:r>
        </a:p>
      </dsp:txBody>
      <dsp:txXfrm>
        <a:off x="1743212" y="4230745"/>
        <a:ext cx="1601150" cy="1392814"/>
      </dsp:txXfrm>
    </dsp:sp>
    <dsp:sp modelId="{DDE1A593-A9EE-4539-9F77-548AB84570A1}">
      <dsp:nvSpPr>
        <dsp:cNvPr id="0" name=""/>
        <dsp:cNvSpPr/>
      </dsp:nvSpPr>
      <dsp:spPr>
        <a:xfrm>
          <a:off x="3157094" y="2977003"/>
          <a:ext cx="374538" cy="374538"/>
        </a:xfrm>
        <a:prstGeom prst="ellipse">
          <a:avLst/>
        </a:prstGeom>
        <a:solidFill>
          <a:schemeClr val="accent4">
            <a:shade val="50000"/>
            <a:hueOff val="350212"/>
            <a:satOff val="-19714"/>
            <a:lumOff val="245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7DB163-66D3-4F66-9442-7C0AEC290F6F}">
      <dsp:nvSpPr>
        <dsp:cNvPr id="0" name=""/>
        <dsp:cNvSpPr/>
      </dsp:nvSpPr>
      <dsp:spPr>
        <a:xfrm>
          <a:off x="3344363" y="3020797"/>
          <a:ext cx="1966325" cy="267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60"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t>TO-BE</a:t>
          </a:r>
        </a:p>
      </dsp:txBody>
      <dsp:txXfrm>
        <a:off x="3344363" y="3020797"/>
        <a:ext cx="1966325" cy="2674437"/>
      </dsp:txXfrm>
    </dsp:sp>
    <dsp:sp modelId="{F885794A-95B9-495C-ABE2-E402AFEAFE66}">
      <dsp:nvSpPr>
        <dsp:cNvPr id="0" name=""/>
        <dsp:cNvSpPr/>
      </dsp:nvSpPr>
      <dsp:spPr>
        <a:xfrm>
          <a:off x="5100011" y="2081533"/>
          <a:ext cx="496263" cy="496263"/>
        </a:xfrm>
        <a:prstGeom prst="ellipse">
          <a:avLst/>
        </a:prstGeom>
        <a:solidFill>
          <a:schemeClr val="accent4">
            <a:shade val="50000"/>
            <a:hueOff val="700423"/>
            <a:satOff val="-39427"/>
            <a:lumOff val="490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3E58A1-AD3A-42D2-A5C8-72964C4F5CDC}">
      <dsp:nvSpPr>
        <dsp:cNvPr id="0" name=""/>
        <dsp:cNvSpPr/>
      </dsp:nvSpPr>
      <dsp:spPr>
        <a:xfrm>
          <a:off x="5348142" y="2150433"/>
          <a:ext cx="1966325" cy="3616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960"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t>TO-BE NEXT</a:t>
          </a:r>
        </a:p>
      </dsp:txBody>
      <dsp:txXfrm>
        <a:off x="5348142" y="2150433"/>
        <a:ext cx="1966325" cy="3616634"/>
      </dsp:txXfrm>
    </dsp:sp>
    <dsp:sp modelId="{ADA2A97E-6BC6-436D-8183-85751F3E89FF}">
      <dsp:nvSpPr>
        <dsp:cNvPr id="0" name=""/>
        <dsp:cNvSpPr/>
      </dsp:nvSpPr>
      <dsp:spPr>
        <a:xfrm>
          <a:off x="7216152" y="1453754"/>
          <a:ext cx="664805" cy="664805"/>
        </a:xfrm>
        <a:prstGeom prst="ellipse">
          <a:avLst/>
        </a:prstGeom>
        <a:solidFill>
          <a:schemeClr val="accent4">
            <a:shade val="50000"/>
            <a:hueOff val="350212"/>
            <a:satOff val="-19714"/>
            <a:lumOff val="245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5EA6C2-3488-4863-902F-B1B202ABA98C}">
      <dsp:nvSpPr>
        <dsp:cNvPr id="0" name=""/>
        <dsp:cNvSpPr/>
      </dsp:nvSpPr>
      <dsp:spPr>
        <a:xfrm>
          <a:off x="7602333" y="1624773"/>
          <a:ext cx="1966325" cy="4195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267"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t>ETC.</a:t>
          </a:r>
        </a:p>
      </dsp:txBody>
      <dsp:txXfrm>
        <a:off x="7602333" y="1624773"/>
        <a:ext cx="1966325" cy="41959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513A7-00A2-44E6-A2C9-D27518AB1D70}">
      <dsp:nvSpPr>
        <dsp:cNvPr id="0" name=""/>
        <dsp:cNvSpPr/>
      </dsp:nvSpPr>
      <dsp:spPr>
        <a:xfrm rot="2700000">
          <a:off x="3860239" y="474993"/>
          <a:ext cx="5376672" cy="5376672"/>
        </a:xfrm>
        <a:prstGeom prst="pie">
          <a:avLst>
            <a:gd name="adj1" fmla="val 16200000"/>
            <a:gd name="adj2" fmla="val 18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Discover</a:t>
          </a:r>
        </a:p>
      </dsp:txBody>
      <dsp:txXfrm>
        <a:off x="6899651" y="2615330"/>
        <a:ext cx="1920240" cy="1600200"/>
      </dsp:txXfrm>
    </dsp:sp>
    <dsp:sp modelId="{0F90BAE4-04B8-4E86-95EE-B251AD1708F7}">
      <dsp:nvSpPr>
        <dsp:cNvPr id="0" name=""/>
        <dsp:cNvSpPr/>
      </dsp:nvSpPr>
      <dsp:spPr>
        <a:xfrm rot="2700000">
          <a:off x="3329964" y="799310"/>
          <a:ext cx="6016388" cy="5140904"/>
        </a:xfrm>
        <a:prstGeom prst="pie">
          <a:avLst>
            <a:gd name="adj1" fmla="val 1800000"/>
            <a:gd name="adj2" fmla="val 90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Prototype</a:t>
          </a:r>
        </a:p>
      </dsp:txBody>
      <dsp:txXfrm>
        <a:off x="3734967" y="3738853"/>
        <a:ext cx="3223065" cy="1346427"/>
      </dsp:txXfrm>
    </dsp:sp>
    <dsp:sp modelId="{D738C5CA-4BD6-4BE3-BF45-EA4D9EFA6C08}">
      <dsp:nvSpPr>
        <dsp:cNvPr id="0" name=""/>
        <dsp:cNvSpPr/>
      </dsp:nvSpPr>
      <dsp:spPr>
        <a:xfrm rot="2700000">
          <a:off x="3638772" y="474993"/>
          <a:ext cx="5376672" cy="5376672"/>
        </a:xfrm>
        <a:prstGeom prst="pie">
          <a:avLst>
            <a:gd name="adj1" fmla="val 900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Adopt</a:t>
          </a:r>
        </a:p>
      </dsp:txBody>
      <dsp:txXfrm>
        <a:off x="5114886" y="1052032"/>
        <a:ext cx="1920240" cy="1600200"/>
      </dsp:txXfrm>
    </dsp:sp>
    <dsp:sp modelId="{ABEDE444-F065-4ED1-9A4C-F480E354FF5E}">
      <dsp:nvSpPr>
        <dsp:cNvPr id="0" name=""/>
        <dsp:cNvSpPr/>
      </dsp:nvSpPr>
      <dsp:spPr>
        <a:xfrm rot="2760000">
          <a:off x="3527842" y="142152"/>
          <a:ext cx="6042355" cy="6042355"/>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034C54-C459-4FD5-B447-636723670E77}">
      <dsp:nvSpPr>
        <dsp:cNvPr id="0" name=""/>
        <dsp:cNvSpPr/>
      </dsp:nvSpPr>
      <dsp:spPr>
        <a:xfrm rot="2700000">
          <a:off x="3314839" y="349034"/>
          <a:ext cx="6042355" cy="6042355"/>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FC87D4-A4E2-4CCE-9D62-8C49796C3BFD}">
      <dsp:nvSpPr>
        <dsp:cNvPr id="0" name=""/>
        <dsp:cNvSpPr/>
      </dsp:nvSpPr>
      <dsp:spPr>
        <a:xfrm rot="2700000">
          <a:off x="3305486" y="142152"/>
          <a:ext cx="6042355" cy="6042355"/>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CE7DD-7349-4E20-A81C-2737D97256B5}">
      <dsp:nvSpPr>
        <dsp:cNvPr id="0" name=""/>
        <dsp:cNvSpPr/>
      </dsp:nvSpPr>
      <dsp:spPr>
        <a:xfrm>
          <a:off x="7605238" y="70491"/>
          <a:ext cx="2445625" cy="244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Define</a:t>
          </a:r>
        </a:p>
      </dsp:txBody>
      <dsp:txXfrm>
        <a:off x="7605238" y="70491"/>
        <a:ext cx="2445625" cy="2445625"/>
      </dsp:txXfrm>
    </dsp:sp>
    <dsp:sp modelId="{C715754D-9871-4899-8391-F547A0C38843}">
      <dsp:nvSpPr>
        <dsp:cNvPr id="0" name=""/>
        <dsp:cNvSpPr/>
      </dsp:nvSpPr>
      <dsp:spPr>
        <a:xfrm>
          <a:off x="1854737" y="39"/>
          <a:ext cx="9166209" cy="9166209"/>
        </a:xfrm>
        <a:prstGeom prst="circularArrow">
          <a:avLst>
            <a:gd name="adj1" fmla="val 5203"/>
            <a:gd name="adj2" fmla="val 336103"/>
            <a:gd name="adj3" fmla="val 21292466"/>
            <a:gd name="adj4" fmla="val 19766918"/>
            <a:gd name="adj5" fmla="val 6070"/>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3C47ED-0FAB-4F2B-8BB5-F338D9BEEACB}">
      <dsp:nvSpPr>
        <dsp:cNvPr id="0" name=""/>
        <dsp:cNvSpPr/>
      </dsp:nvSpPr>
      <dsp:spPr>
        <a:xfrm>
          <a:off x="9082468" y="4616938"/>
          <a:ext cx="2445625" cy="244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Measure</a:t>
          </a:r>
        </a:p>
      </dsp:txBody>
      <dsp:txXfrm>
        <a:off x="9082468" y="4616938"/>
        <a:ext cx="2445625" cy="2445625"/>
      </dsp:txXfrm>
    </dsp:sp>
    <dsp:sp modelId="{131FBED2-6264-46EE-B815-F3CE3BB315D0}">
      <dsp:nvSpPr>
        <dsp:cNvPr id="0" name=""/>
        <dsp:cNvSpPr/>
      </dsp:nvSpPr>
      <dsp:spPr>
        <a:xfrm>
          <a:off x="1854737" y="39"/>
          <a:ext cx="9166209" cy="9166209"/>
        </a:xfrm>
        <a:prstGeom prst="circularArrow">
          <a:avLst>
            <a:gd name="adj1" fmla="val 5203"/>
            <a:gd name="adj2" fmla="val 336103"/>
            <a:gd name="adj3" fmla="val 4013894"/>
            <a:gd name="adj4" fmla="val 2254171"/>
            <a:gd name="adj5" fmla="val 6070"/>
          </a:avLst>
        </a:prstGeom>
        <a:solidFill>
          <a:schemeClr val="accent4">
            <a:shade val="50000"/>
            <a:hueOff val="280169"/>
            <a:satOff val="-15771"/>
            <a:lumOff val="196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668B85-42B2-4AF4-9EF4-3520CBA3466C}">
      <dsp:nvSpPr>
        <dsp:cNvPr id="0" name=""/>
        <dsp:cNvSpPr/>
      </dsp:nvSpPr>
      <dsp:spPr>
        <a:xfrm>
          <a:off x="5215029" y="7426798"/>
          <a:ext cx="2445625" cy="244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Analyze</a:t>
          </a:r>
        </a:p>
      </dsp:txBody>
      <dsp:txXfrm>
        <a:off x="5215029" y="7426798"/>
        <a:ext cx="2445625" cy="2445625"/>
      </dsp:txXfrm>
    </dsp:sp>
    <dsp:sp modelId="{FD8AF239-F93A-4DAE-9FD7-67354C89B8E8}">
      <dsp:nvSpPr>
        <dsp:cNvPr id="0" name=""/>
        <dsp:cNvSpPr/>
      </dsp:nvSpPr>
      <dsp:spPr>
        <a:xfrm>
          <a:off x="1854737" y="39"/>
          <a:ext cx="9166209" cy="9166209"/>
        </a:xfrm>
        <a:prstGeom prst="circularArrow">
          <a:avLst>
            <a:gd name="adj1" fmla="val 5203"/>
            <a:gd name="adj2" fmla="val 336103"/>
            <a:gd name="adj3" fmla="val 8209726"/>
            <a:gd name="adj4" fmla="val 6450002"/>
            <a:gd name="adj5" fmla="val 6070"/>
          </a:avLst>
        </a:prstGeom>
        <a:solidFill>
          <a:schemeClr val="accent4">
            <a:shade val="50000"/>
            <a:hueOff val="560339"/>
            <a:satOff val="-31542"/>
            <a:lumOff val="392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12D4B7-8CE7-4C79-9D32-5098D51BB4FB}">
      <dsp:nvSpPr>
        <dsp:cNvPr id="0" name=""/>
        <dsp:cNvSpPr/>
      </dsp:nvSpPr>
      <dsp:spPr>
        <a:xfrm>
          <a:off x="1347589" y="4616938"/>
          <a:ext cx="2445625" cy="244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Improve</a:t>
          </a:r>
        </a:p>
      </dsp:txBody>
      <dsp:txXfrm>
        <a:off x="1347589" y="4616938"/>
        <a:ext cx="2445625" cy="2445625"/>
      </dsp:txXfrm>
    </dsp:sp>
    <dsp:sp modelId="{91EBAA8F-A32D-473F-AE2C-8F22471B3229}">
      <dsp:nvSpPr>
        <dsp:cNvPr id="0" name=""/>
        <dsp:cNvSpPr/>
      </dsp:nvSpPr>
      <dsp:spPr>
        <a:xfrm>
          <a:off x="1854737" y="39"/>
          <a:ext cx="9166209" cy="9166209"/>
        </a:xfrm>
        <a:prstGeom prst="circularArrow">
          <a:avLst>
            <a:gd name="adj1" fmla="val 5203"/>
            <a:gd name="adj2" fmla="val 336103"/>
            <a:gd name="adj3" fmla="val 12296978"/>
            <a:gd name="adj4" fmla="val 10771430"/>
            <a:gd name="adj5" fmla="val 6070"/>
          </a:avLst>
        </a:prstGeom>
        <a:solidFill>
          <a:schemeClr val="accent4">
            <a:shade val="50000"/>
            <a:hueOff val="560339"/>
            <a:satOff val="-31542"/>
            <a:lumOff val="392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2E971D-90F6-4BCC-953A-20A4F76581C1}">
      <dsp:nvSpPr>
        <dsp:cNvPr id="0" name=""/>
        <dsp:cNvSpPr/>
      </dsp:nvSpPr>
      <dsp:spPr>
        <a:xfrm>
          <a:off x="2824820" y="70491"/>
          <a:ext cx="2445625" cy="244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Control</a:t>
          </a:r>
        </a:p>
      </dsp:txBody>
      <dsp:txXfrm>
        <a:off x="2824820" y="70491"/>
        <a:ext cx="2445625" cy="2445625"/>
      </dsp:txXfrm>
    </dsp:sp>
    <dsp:sp modelId="{A617D394-E855-490D-A1A4-6A810CD351AC}">
      <dsp:nvSpPr>
        <dsp:cNvPr id="0" name=""/>
        <dsp:cNvSpPr/>
      </dsp:nvSpPr>
      <dsp:spPr>
        <a:xfrm>
          <a:off x="1854737" y="39"/>
          <a:ext cx="9166209" cy="9166209"/>
        </a:xfrm>
        <a:prstGeom prst="circularArrow">
          <a:avLst>
            <a:gd name="adj1" fmla="val 5203"/>
            <a:gd name="adj2" fmla="val 336103"/>
            <a:gd name="adj3" fmla="val 16864885"/>
            <a:gd name="adj4" fmla="val 15199011"/>
            <a:gd name="adj5" fmla="val 6070"/>
          </a:avLst>
        </a:prstGeom>
        <a:solidFill>
          <a:schemeClr val="accent4">
            <a:shade val="50000"/>
            <a:hueOff val="280169"/>
            <a:satOff val="-15771"/>
            <a:lumOff val="196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27B3E-F326-47FC-A740-191AC43E4543}">
      <dsp:nvSpPr>
        <dsp:cNvPr id="0" name=""/>
        <dsp:cNvSpPr/>
      </dsp:nvSpPr>
      <dsp:spPr>
        <a:xfrm>
          <a:off x="11316" y="3277180"/>
          <a:ext cx="3382381" cy="202942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Discover</a:t>
          </a:r>
        </a:p>
      </dsp:txBody>
      <dsp:txXfrm>
        <a:off x="70756" y="3336620"/>
        <a:ext cx="3263501" cy="1910549"/>
      </dsp:txXfrm>
    </dsp:sp>
    <dsp:sp modelId="{25B00A96-4435-4A06-867B-90F55D6482BB}">
      <dsp:nvSpPr>
        <dsp:cNvPr id="0" name=""/>
        <dsp:cNvSpPr/>
      </dsp:nvSpPr>
      <dsp:spPr>
        <a:xfrm>
          <a:off x="3731936" y="3872479"/>
          <a:ext cx="717064" cy="83883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3731936" y="4040245"/>
        <a:ext cx="501945" cy="503298"/>
      </dsp:txXfrm>
    </dsp:sp>
    <dsp:sp modelId="{B0F73096-C153-4135-B9A8-0E97DBD3DEF9}">
      <dsp:nvSpPr>
        <dsp:cNvPr id="0" name=""/>
        <dsp:cNvSpPr/>
      </dsp:nvSpPr>
      <dsp:spPr>
        <a:xfrm>
          <a:off x="4746651" y="3277180"/>
          <a:ext cx="3382381" cy="202942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Prototype</a:t>
          </a:r>
        </a:p>
      </dsp:txBody>
      <dsp:txXfrm>
        <a:off x="4806091" y="3336620"/>
        <a:ext cx="3263501" cy="1910549"/>
      </dsp:txXfrm>
    </dsp:sp>
    <dsp:sp modelId="{96FEE792-AF92-4898-8D23-10EF7DB67F2D}">
      <dsp:nvSpPr>
        <dsp:cNvPr id="0" name=""/>
        <dsp:cNvSpPr/>
      </dsp:nvSpPr>
      <dsp:spPr>
        <a:xfrm>
          <a:off x="8467271" y="3872479"/>
          <a:ext cx="717064" cy="83883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8467271" y="4040245"/>
        <a:ext cx="501945" cy="503298"/>
      </dsp:txXfrm>
    </dsp:sp>
    <dsp:sp modelId="{E9A3DABD-8921-4400-AC0C-1BCEC48AF2B8}">
      <dsp:nvSpPr>
        <dsp:cNvPr id="0" name=""/>
        <dsp:cNvSpPr/>
      </dsp:nvSpPr>
      <dsp:spPr>
        <a:xfrm>
          <a:off x="9481985" y="3277180"/>
          <a:ext cx="3382381" cy="202942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Adopt</a:t>
          </a:r>
        </a:p>
      </dsp:txBody>
      <dsp:txXfrm>
        <a:off x="9541425" y="3336620"/>
        <a:ext cx="3263501" cy="1910549"/>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14T07:28:18.363"/>
    </inkml:context>
    <inkml:brush xml:id="br0">
      <inkml:brushProperty name="width" value="0.05" units="cm"/>
      <inkml:brushProperty name="height" value="0.05" units="cm"/>
    </inkml:brush>
  </inkml:definitions>
  <inkml:trace contextRef="#ctx0" brushRef="#br0">1 0 6679 0 0,'0'0'696'0'0,"10"14"-696"0"0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spec.openapis.org/oas/v3.1.0#pathsObject" TargetMode="External"/><Relationship Id="rId2" Type="http://schemas.openxmlformats.org/officeDocument/2006/relationships/slide" Target="../slides/slide132.xml"/><Relationship Id="rId1" Type="http://schemas.openxmlformats.org/officeDocument/2006/relationships/notesMaster" Target="../notesMasters/notesMaster1.xml"/><Relationship Id="rId5" Type="http://schemas.openxmlformats.org/officeDocument/2006/relationships/hyperlink" Target="https://spec.openapis.org/oas/v3.1.0#oasWebhooks" TargetMode="External"/><Relationship Id="rId4" Type="http://schemas.openxmlformats.org/officeDocument/2006/relationships/hyperlink" Target="https://spec.openapis.org/oas/v3.1.0#oasComponen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5347B-13D8-174A-9438-CFCC4A890BC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375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5347B-13D8-174A-9438-CFCC4A890BC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551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5347B-13D8-174A-9438-CFCC4A890BC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794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5347B-13D8-174A-9438-CFCC4A890BC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716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5347B-13D8-174A-9438-CFCC4A890BC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397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5347B-13D8-174A-9438-CFCC4A890BC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11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1" indent="0">
              <a:buNone/>
            </a:pPr>
            <a:r>
              <a:rPr lang="de-DE" dirty="0"/>
              <a:t>Bei</a:t>
            </a:r>
            <a:r>
              <a:rPr lang="de-DE" baseline="0" dirty="0"/>
              <a:t> der Geschäftsprozessmodellierung mit BPMN 2 lassen sich Entscheidungen sehr einfach darstellen:</a:t>
            </a:r>
          </a:p>
          <a:p>
            <a:pPr marL="355600" lvl="2" indent="-177800"/>
            <a:r>
              <a:rPr lang="de-DE" dirty="0"/>
              <a:t>Geschäftsregel-Tasks</a:t>
            </a:r>
            <a:r>
              <a:rPr lang="de-DE" baseline="0" dirty="0"/>
              <a:t> stellen Entscheidungen kompakt und übersichtlich dar</a:t>
            </a:r>
          </a:p>
          <a:p>
            <a:pPr marL="355600" lvl="2" indent="-177800"/>
            <a:r>
              <a:rPr lang="de-DE" dirty="0"/>
              <a:t>Prozess kann als Ganzes sehr einfach überblickt werden</a:t>
            </a:r>
          </a:p>
          <a:p>
            <a:pPr marL="0" lvl="1" indent="0">
              <a:buNone/>
            </a:pPr>
            <a:endParaRPr lang="de-DE" dirty="0"/>
          </a:p>
          <a:p>
            <a:pPr marL="0" lvl="1" indent="0">
              <a:buNone/>
            </a:pPr>
            <a:r>
              <a:rPr lang="de-DE" dirty="0">
                <a:solidFill>
                  <a:srgbClr val="FF0000"/>
                </a:solidFill>
              </a:rPr>
              <a:t>Nachteile:</a:t>
            </a:r>
          </a:p>
          <a:p>
            <a:pPr marL="355600" lvl="2" indent="-177800"/>
            <a:r>
              <a:rPr lang="de-DE" dirty="0"/>
              <a:t>Entscheidungen können durch</a:t>
            </a:r>
            <a:r>
              <a:rPr lang="de-DE" baseline="0" dirty="0"/>
              <a:t> die IT-Abteilung nicht automatisiert werden</a:t>
            </a:r>
          </a:p>
          <a:p>
            <a:pPr marL="355600" lvl="2" indent="-177800"/>
            <a:r>
              <a:rPr lang="de-DE" baseline="0" dirty="0"/>
              <a:t>Genauer Ablauf der Entscheidungsfindung unbekannt</a:t>
            </a:r>
          </a:p>
          <a:p>
            <a:pPr marL="355600" lvl="2" indent="-177800"/>
            <a:r>
              <a:rPr lang="de-DE" baseline="0" dirty="0"/>
              <a:t>An der Entscheidungsfindung beteiligte Ressourcen und Ansprechpartner sind </a:t>
            </a:r>
            <a:r>
              <a:rPr lang="de-DE" baseline="0" dirty="0" err="1"/>
              <a:t>unbekann</a:t>
            </a:r>
            <a:endParaRPr lang="de-DE" baseline="0" dirty="0"/>
          </a:p>
          <a:p>
            <a:pPr marL="355600" lvl="2" indent="-177800"/>
            <a:endParaRPr lang="de-DE" baseline="0" dirty="0"/>
          </a:p>
          <a:p>
            <a:pPr marL="355600" lvl="0" indent="-177800"/>
            <a:r>
              <a:rPr lang="de-DE" baseline="0" dirty="0"/>
              <a:t>-----------------------</a:t>
            </a:r>
          </a:p>
          <a:p>
            <a:pPr marL="355600" lvl="0" indent="-177800"/>
            <a:endParaRPr lang="de-DE" baseline="0" dirty="0"/>
          </a:p>
          <a:p>
            <a:pPr marL="0" lvl="1" indent="0">
              <a:buNone/>
            </a:pPr>
            <a:r>
              <a:rPr lang="de-DE" dirty="0"/>
              <a:t>Nichts desto trotz können auch mit Hilfe der BPMN 2 Entscheidungen explizit ausmodelliert</a:t>
            </a:r>
            <a:r>
              <a:rPr lang="de-DE" baseline="0" dirty="0"/>
              <a:t> werden:</a:t>
            </a:r>
          </a:p>
          <a:p>
            <a:pPr marL="355600" lvl="2" indent="-177800"/>
            <a:r>
              <a:rPr lang="de-DE" dirty="0"/>
              <a:t>Sämtliche</a:t>
            </a:r>
            <a:r>
              <a:rPr lang="de-DE" baseline="0" dirty="0"/>
              <a:t> Ressourcen und beteiligte Personen können dargestellt werden</a:t>
            </a:r>
          </a:p>
          <a:p>
            <a:pPr marL="355600" lvl="2" indent="-177800"/>
            <a:r>
              <a:rPr lang="de-DE" baseline="0" dirty="0"/>
              <a:t>IT-Abteilung kann modellierte Entscheidungen zur Automatisierung heranziehen</a:t>
            </a:r>
          </a:p>
          <a:p>
            <a:pPr marL="0" lvl="1" indent="0">
              <a:buNone/>
            </a:pPr>
            <a:endParaRPr lang="de-DE" baseline="0" dirty="0"/>
          </a:p>
          <a:p>
            <a:pPr marL="0" lvl="1" indent="0">
              <a:buNone/>
            </a:pPr>
            <a:r>
              <a:rPr lang="de-DE" dirty="0">
                <a:solidFill>
                  <a:srgbClr val="FF0000"/>
                </a:solidFill>
              </a:rPr>
              <a:t>Nachteile:</a:t>
            </a:r>
          </a:p>
          <a:p>
            <a:pPr marL="355600" lvl="2" indent="-177800"/>
            <a:r>
              <a:rPr lang="de-DE" dirty="0"/>
              <a:t>Entscheidungen sind als</a:t>
            </a:r>
            <a:r>
              <a:rPr lang="de-DE" baseline="0" dirty="0"/>
              <a:t> Prozess sehr schwer zu überschauen</a:t>
            </a:r>
          </a:p>
          <a:p>
            <a:pPr marL="355600" lvl="2" indent="-177800"/>
            <a:r>
              <a:rPr lang="de-DE" baseline="0" dirty="0"/>
              <a:t>Wirrwarr an Linien oft abschreckend für Fachabteilung</a:t>
            </a:r>
          </a:p>
          <a:p>
            <a:pPr marL="355600" lvl="2" indent="-177800"/>
            <a:r>
              <a:rPr lang="de-DE" baseline="0" dirty="0"/>
              <a:t>Modellierte Entscheidungen können oftmals nicht ohne weiteres „auf Knopfdruck“ automatisiert werden</a:t>
            </a:r>
          </a:p>
          <a:p>
            <a:pPr marL="355600" lvl="0" indent="-177800"/>
            <a:endParaRPr lang="de-DE" baseline="0" dirty="0"/>
          </a:p>
          <a:p>
            <a:pPr marL="355600" lvl="0" indent="-177800"/>
            <a:r>
              <a:rPr lang="de-DE" baseline="0" dirty="0"/>
              <a:t>------------------------</a:t>
            </a:r>
          </a:p>
          <a:p>
            <a:pPr marL="355600" lvl="0" indent="-177800"/>
            <a:endParaRPr lang="de-DE" baseline="0" dirty="0"/>
          </a:p>
        </p:txBody>
      </p:sp>
    </p:spTree>
    <p:extLst>
      <p:ext uri="{BB962C8B-B14F-4D97-AF65-F5344CB8AC3E}">
        <p14:creationId xmlns:p14="http://schemas.microsoft.com/office/powerpoint/2010/main" val="1169109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355600" lvl="0" indent="-177800"/>
            <a:endParaRPr lang="de-DE" baseline="0" dirty="0"/>
          </a:p>
          <a:p>
            <a:pPr marL="0" lvl="1" indent="0">
              <a:buNone/>
            </a:pPr>
            <a:r>
              <a:rPr lang="de-DE" dirty="0" err="1"/>
              <a:t>Decision</a:t>
            </a:r>
            <a:r>
              <a:rPr lang="de-DE" baseline="0" dirty="0"/>
              <a:t> Model and Notation (DMN) bietet:</a:t>
            </a:r>
          </a:p>
          <a:p>
            <a:pPr marL="355600" lvl="2" indent="-177800"/>
            <a:r>
              <a:rPr lang="de-DE" baseline="0" dirty="0"/>
              <a:t>eine standardisierte Sprache zur fachlichen Modellierung von Entscheidungen</a:t>
            </a:r>
          </a:p>
          <a:p>
            <a:pPr marL="355600" lvl="2" indent="-177800"/>
            <a:r>
              <a:rPr lang="de-DE" baseline="0" dirty="0"/>
              <a:t>eine standardisierte Sprache zur Darstellung der Entscheidungslogik</a:t>
            </a:r>
          </a:p>
          <a:p>
            <a:pPr marL="355600" lvl="2" indent="-177800"/>
            <a:r>
              <a:rPr lang="de-DE" baseline="0" dirty="0"/>
              <a:t>die Möglichkeit, mit Hilfe der </a:t>
            </a:r>
            <a:r>
              <a:rPr lang="de-DE" sz="1200" b="1" i="0" kern="1200" dirty="0">
                <a:solidFill>
                  <a:schemeClr val="tx1"/>
                </a:solidFill>
                <a:effectLst/>
                <a:latin typeface="Arial" charset="0"/>
                <a:ea typeface="ＭＳ Ｐゴシック" pitchFamily="34" charset="-128"/>
                <a:cs typeface="Arial" charset="0"/>
              </a:rPr>
              <a:t>Friendly </a:t>
            </a:r>
            <a:r>
              <a:rPr lang="de-DE" sz="1200" b="1" i="0" kern="1200" dirty="0" err="1">
                <a:solidFill>
                  <a:schemeClr val="tx1"/>
                </a:solidFill>
                <a:effectLst/>
                <a:latin typeface="Arial" charset="0"/>
                <a:ea typeface="ＭＳ Ｐゴシック" pitchFamily="34" charset="-128"/>
                <a:cs typeface="Arial" charset="0"/>
              </a:rPr>
              <a:t>Enough</a:t>
            </a:r>
            <a:r>
              <a:rPr lang="de-DE" sz="1200" b="1" i="0" kern="1200" dirty="0">
                <a:solidFill>
                  <a:schemeClr val="tx1"/>
                </a:solidFill>
                <a:effectLst/>
                <a:latin typeface="Arial" charset="0"/>
                <a:ea typeface="ＭＳ Ｐゴシック" pitchFamily="34" charset="-128"/>
                <a:cs typeface="Arial" charset="0"/>
              </a:rPr>
              <a:t> Expression Language (</a:t>
            </a:r>
            <a:r>
              <a:rPr lang="de-DE" b="1" baseline="0" dirty="0"/>
              <a:t>FEEL) </a:t>
            </a:r>
            <a:r>
              <a:rPr lang="de-DE" baseline="0" dirty="0"/>
              <a:t>Entscheidungen maschineninterpretierbar zu machen und somit Entscheidungen automatisiert fällen zu lassen</a:t>
            </a:r>
          </a:p>
          <a:p>
            <a:pPr marL="355600" lvl="2" indent="-177800"/>
            <a:endParaRPr lang="de-DE" baseline="0" dirty="0"/>
          </a:p>
          <a:p>
            <a:pPr marL="0" lvl="1" indent="0">
              <a:buNone/>
            </a:pPr>
            <a:r>
              <a:rPr lang="de-DE" baseline="0" dirty="0"/>
              <a:t>Zusammenhänge werden folgendermaßen dargestellt:</a:t>
            </a:r>
          </a:p>
          <a:p>
            <a:pPr marL="355600" lvl="2" indent="-177800"/>
            <a:r>
              <a:rPr lang="de-DE" baseline="0" dirty="0"/>
              <a:t>Geschäftsregel-Tasks zeigen zu treffende Entscheidungen im Prozessablauf an</a:t>
            </a:r>
          </a:p>
          <a:p>
            <a:pPr marL="355600" lvl="2" indent="-177800"/>
            <a:r>
              <a:rPr lang="de-DE" baseline="0" dirty="0" err="1"/>
              <a:t>Decision</a:t>
            </a:r>
            <a:r>
              <a:rPr lang="de-DE" baseline="0" dirty="0"/>
              <a:t> </a:t>
            </a:r>
            <a:r>
              <a:rPr lang="de-DE" baseline="0" dirty="0" err="1"/>
              <a:t>Requirement</a:t>
            </a:r>
            <a:r>
              <a:rPr lang="de-DE" baseline="0" dirty="0"/>
              <a:t> </a:t>
            </a:r>
            <a:r>
              <a:rPr lang="de-DE" baseline="0" dirty="0" err="1"/>
              <a:t>Diagrams</a:t>
            </a:r>
            <a:r>
              <a:rPr lang="de-DE" baseline="0" dirty="0"/>
              <a:t> stellt die Entscheidung fachlich dar (keine Automatisierung möglich)</a:t>
            </a:r>
          </a:p>
          <a:p>
            <a:pPr marL="534988" lvl="3" indent="-177800"/>
            <a:r>
              <a:rPr lang="de-DE" baseline="0" dirty="0"/>
              <a:t>Ziel: Zusammenhänge, Abhängigkeiten sichtbar machen </a:t>
            </a:r>
            <a:r>
              <a:rPr lang="de-DE" baseline="0" dirty="0">
                <a:sym typeface="Wingdings" panose="05000000000000000000" pitchFamily="2" charset="2"/>
              </a:rPr>
              <a:t> Entscheidungen für sämtliche Beteiligte (auf einfache Art und Weise) nachvollziehbar machen!</a:t>
            </a:r>
            <a:endParaRPr lang="de-DE" baseline="0" dirty="0"/>
          </a:p>
          <a:p>
            <a:pPr marL="355600" lvl="2" indent="-177800"/>
            <a:r>
              <a:rPr lang="de-DE" baseline="0" dirty="0"/>
              <a:t>Entscheidungslogiken stellen das Regelwerk standardisiert dar und können zur Automatisierung verwendet werden</a:t>
            </a:r>
          </a:p>
          <a:p>
            <a:pPr marL="355600" lvl="0" indent="-177800"/>
            <a:endParaRPr lang="de-DE" dirty="0"/>
          </a:p>
          <a:p>
            <a:endParaRPr lang="de-DE" dirty="0"/>
          </a:p>
        </p:txBody>
      </p:sp>
    </p:spTree>
    <p:extLst>
      <p:ext uri="{BB962C8B-B14F-4D97-AF65-F5344CB8AC3E}">
        <p14:creationId xmlns:p14="http://schemas.microsoft.com/office/powerpoint/2010/main" val="361108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Itemdefinitions</a:t>
            </a:r>
            <a:r>
              <a:rPr lang="de-DE" dirty="0"/>
              <a:t> sind das Bindeglied zwischen DRD und </a:t>
            </a:r>
            <a:r>
              <a:rPr lang="de-DE" dirty="0" err="1"/>
              <a:t>Entscheidngslogik</a:t>
            </a:r>
            <a:r>
              <a:rPr lang="de-DE" dirty="0"/>
              <a:t>:</a:t>
            </a:r>
          </a:p>
          <a:p>
            <a:endParaRPr lang="de-DE" dirty="0"/>
          </a:p>
          <a:p>
            <a:pPr marL="342900" indent="-342900">
              <a:buFontTx/>
              <a:buChar char="-"/>
            </a:pPr>
            <a:r>
              <a:rPr lang="de-DE" dirty="0"/>
              <a:t>Sie definieren Typen für Eingaben und Ausgaben (neben den einfachen Datentypen von FEEL: </a:t>
            </a:r>
            <a:r>
              <a:rPr lang="de-DE" dirty="0" err="1"/>
              <a:t>number</a:t>
            </a:r>
            <a:r>
              <a:rPr lang="de-DE" dirty="0"/>
              <a:t>, </a:t>
            </a:r>
            <a:r>
              <a:rPr lang="de-DE" dirty="0" err="1"/>
              <a:t>string</a:t>
            </a:r>
            <a:r>
              <a:rPr lang="de-DE" dirty="0"/>
              <a:t>, </a:t>
            </a:r>
            <a:r>
              <a:rPr lang="de-DE" dirty="0" err="1"/>
              <a:t>boolean</a:t>
            </a:r>
            <a:r>
              <a:rPr lang="de-DE" dirty="0"/>
              <a:t>, date, etc.)</a:t>
            </a:r>
          </a:p>
          <a:p>
            <a:pPr marL="342900" indent="-342900">
              <a:buFontTx/>
              <a:buChar char="-"/>
            </a:pPr>
            <a:r>
              <a:rPr lang="de-DE" dirty="0"/>
              <a:t>Sie geben an, wie Eingaben verwendet und verarbeitet werden</a:t>
            </a:r>
          </a:p>
          <a:p>
            <a:pPr marL="342900" indent="-342900">
              <a:buFontTx/>
              <a:buChar char="-"/>
            </a:pPr>
            <a:r>
              <a:rPr lang="de-DE" dirty="0"/>
              <a:t>Ihre Darstellung ist letztlich eine </a:t>
            </a:r>
            <a:r>
              <a:rPr lang="de-DE" dirty="0" err="1"/>
              <a:t>Hashmap</a:t>
            </a:r>
            <a:r>
              <a:rPr lang="de-DE" dirty="0"/>
              <a:t> aus Key-Value-Paaren</a:t>
            </a:r>
          </a:p>
          <a:p>
            <a:pPr marL="342900" lvl="1" indent="-342900">
              <a:buFontTx/>
              <a:buChar char="-"/>
            </a:pPr>
            <a:r>
              <a:rPr lang="de-DE" dirty="0"/>
              <a:t>In der Automatisierung wird </a:t>
            </a:r>
            <a:r>
              <a:rPr lang="de-DE" dirty="0" err="1"/>
              <a:t>InputData</a:t>
            </a:r>
            <a:r>
              <a:rPr lang="de-DE" dirty="0"/>
              <a:t> mit Werten eines festgelegten Typs belegt. Entscheidungen können auf diese Werte zugreifen (Punkt-Notation), um sie zu verwerten</a:t>
            </a:r>
          </a:p>
          <a:p>
            <a:pPr marL="342900" lvl="1" indent="-342900">
              <a:buFontTx/>
              <a:buChar char="-"/>
            </a:pPr>
            <a:r>
              <a:rPr lang="de-DE" dirty="0"/>
              <a:t>Entscheidungen liefern selbst wieder Werte entsprechend einem Typen zurück</a:t>
            </a:r>
          </a:p>
        </p:txBody>
      </p:sp>
    </p:spTree>
    <p:extLst>
      <p:ext uri="{BB962C8B-B14F-4D97-AF65-F5344CB8AC3E}">
        <p14:creationId xmlns:p14="http://schemas.microsoft.com/office/powerpoint/2010/main" val="1398656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Dargestellt ist eine Entscheidung, die über die Höhe der Fahrkosten entscheidet. </a:t>
            </a:r>
          </a:p>
          <a:p>
            <a:r>
              <a:rPr lang="de-DE" dirty="0"/>
              <a:t>Eingaben sind eine Reise, welche eine Fahrt beinhaltet, eine Wegstreckenentschädigung und ein Höchstsatz, der einem Reisenden für die Fahrt maximal gezahlt wird.</a:t>
            </a:r>
          </a:p>
          <a:p>
            <a:r>
              <a:rPr lang="de-DE" dirty="0"/>
              <a:t>Ausgabe sind Fahrkosten des Reisenden, samt der Berechnung (als Zeichenkette).</a:t>
            </a:r>
          </a:p>
          <a:p>
            <a:r>
              <a:rPr lang="de-DE" dirty="0"/>
              <a:t>„Rechenweg“:</a:t>
            </a:r>
          </a:p>
          <a:p>
            <a:r>
              <a:rPr lang="de-DE" dirty="0"/>
              <a:t>	- Fahrt wird aus der Reise als </a:t>
            </a:r>
            <a:r>
              <a:rPr lang="de-DE" dirty="0" err="1"/>
              <a:t>number</a:t>
            </a:r>
            <a:r>
              <a:rPr lang="de-DE" dirty="0"/>
              <a:t>-Typ extrahiert</a:t>
            </a:r>
          </a:p>
          <a:p>
            <a:r>
              <a:rPr lang="de-DE" dirty="0"/>
              <a:t>	- Wenn der Zweck der Fahrt privat war, dann bekommt der Reisende keine Fahrkosten erstattet</a:t>
            </a:r>
          </a:p>
          <a:p>
            <a:r>
              <a:rPr lang="de-DE" dirty="0"/>
              <a:t>	- Sonst Strecke * Entschädigung</a:t>
            </a:r>
          </a:p>
          <a:p>
            <a:r>
              <a:rPr lang="de-DE" dirty="0"/>
              <a:t>	- Die Fahrkosten werden mit einem Maximalbetrag gedeckelt</a:t>
            </a:r>
          </a:p>
          <a:p>
            <a:r>
              <a:rPr lang="de-DE" dirty="0"/>
              <a:t>	- Ein Rechenweg wird den ermittelten Fahrkosten ergänzt und zurückgegeben.</a:t>
            </a:r>
          </a:p>
          <a:p>
            <a:endParaRPr lang="de-DE" dirty="0"/>
          </a:p>
          <a:p>
            <a:r>
              <a:rPr lang="de-DE" dirty="0"/>
              <a:t>Zwischenwerte halten Informationen über getroffene Entscheidungen, d.h. ein berechnetes Zwischenergebnis samt einem </a:t>
            </a:r>
            <a:r>
              <a:rPr lang="de-DE" dirty="0" err="1"/>
              <a:t>Rechenwegsschnipsel</a:t>
            </a:r>
            <a:r>
              <a:rPr lang="de-DE" dirty="0"/>
              <a:t>. Diese sind wichtig, für </a:t>
            </a:r>
            <a:r>
              <a:rPr lang="de-DE"/>
              <a:t>die Aggregation am Ende.</a:t>
            </a:r>
            <a:endParaRPr lang="de-DE" dirty="0"/>
          </a:p>
        </p:txBody>
      </p:sp>
    </p:spTree>
    <p:extLst>
      <p:ext uri="{BB962C8B-B14F-4D97-AF65-F5344CB8AC3E}">
        <p14:creationId xmlns:p14="http://schemas.microsoft.com/office/powerpoint/2010/main" val="4130702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Sich im klaren sein, wie Inputs aussehen sollen</a:t>
            </a:r>
          </a:p>
          <a:p>
            <a:r>
              <a:rPr lang="de-DE" dirty="0"/>
              <a:t>Grundlegend sollte entschieden werden, wie stark Objekte und einfache Datentypen eingesetzt werden sollen. Je komplexer die Eingaben, desto komplexer kann auch die Entscheidungsfindung aussehen. Manchmal lässt sich die Entscheidung nämlich auch auf einen Wert statt einem Objekt reduzieren.</a:t>
            </a:r>
          </a:p>
          <a:p>
            <a:endParaRPr lang="de-DE" dirty="0"/>
          </a:p>
          <a:p>
            <a:r>
              <a:rPr lang="de-DE" b="1" dirty="0"/>
              <a:t>Weglassen von Abhängigkeiten machen Diagramme nicht immer übersichtlicher</a:t>
            </a:r>
          </a:p>
          <a:p>
            <a:r>
              <a:rPr lang="de-DE" dirty="0"/>
              <a:t>Eine Sicht ist meist eine reduzierte Ansicht des gesamten Modells. Auslassungen sind daher meist gewollt, um einfache Diagramme zeigen zu können. Wenn jedoch Elemente ausgelassen werden, erschwert dies die Wartbarkeit, weil z.B. Beziehungen von Elementen nicht erkannt werden. Vielleicht lassen sich auch durch geschickte Modellierung die Abhängigkeiten auch einsparen.</a:t>
            </a:r>
          </a:p>
          <a:p>
            <a:endParaRPr lang="de-DE" dirty="0"/>
          </a:p>
          <a:p>
            <a:r>
              <a:rPr lang="de-DE" b="1" dirty="0"/>
              <a:t>Abwägen, ob und welche Zwischenergebnisse sinnvoll sind</a:t>
            </a:r>
          </a:p>
          <a:p>
            <a:r>
              <a:rPr lang="de-DE" dirty="0"/>
              <a:t>Manchmal findet sich auch ein allgemeiner Typ, der verwendet werden kann. Im Beispiel haben alle ein Ergebnis und ein Rechenweg. Die Attribute heißen nur unterschiedlich.</a:t>
            </a:r>
          </a:p>
        </p:txBody>
      </p:sp>
    </p:spTree>
    <p:extLst>
      <p:ext uri="{BB962C8B-B14F-4D97-AF65-F5344CB8AC3E}">
        <p14:creationId xmlns:p14="http://schemas.microsoft.com/office/powerpoint/2010/main" val="3286391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FontTx/>
              <a:buNone/>
            </a:pPr>
            <a:r>
              <a:rPr lang="de-DE" dirty="0"/>
              <a:t>Ablauf der Entscheidung</a:t>
            </a:r>
          </a:p>
          <a:p>
            <a:pPr marL="342900" indent="-342900">
              <a:buFontTx/>
              <a:buChar char="-"/>
            </a:pPr>
            <a:r>
              <a:rPr lang="de-DE" dirty="0"/>
              <a:t>Entscheidung </a:t>
            </a:r>
            <a:r>
              <a:rPr lang="de-DE" b="1" dirty="0"/>
              <a:t>Kreditvergabe</a:t>
            </a:r>
            <a:r>
              <a:rPr lang="de-DE" dirty="0"/>
              <a:t> erhält die Objekte </a:t>
            </a:r>
            <a:r>
              <a:rPr lang="de-DE" b="1" dirty="0"/>
              <a:t>Kredit</a:t>
            </a:r>
            <a:r>
              <a:rPr lang="de-DE" dirty="0"/>
              <a:t> (Kreditinformationen) und </a:t>
            </a:r>
            <a:r>
              <a:rPr lang="de-DE" b="1" dirty="0"/>
              <a:t>Kunde</a:t>
            </a:r>
            <a:r>
              <a:rPr lang="de-DE" dirty="0"/>
              <a:t> (Kundeninformationen)</a:t>
            </a:r>
          </a:p>
          <a:p>
            <a:pPr marL="342900" indent="-342900">
              <a:buFontTx/>
              <a:buChar char="-"/>
            </a:pPr>
            <a:r>
              <a:rPr lang="de-DE" dirty="0"/>
              <a:t>Um eine Entscheidung treffen zu können, übergibt </a:t>
            </a:r>
            <a:r>
              <a:rPr lang="de-DE" b="1" dirty="0"/>
              <a:t>Kreditvergabe</a:t>
            </a:r>
            <a:r>
              <a:rPr lang="de-DE" dirty="0"/>
              <a:t> die Objekte </a:t>
            </a:r>
            <a:r>
              <a:rPr lang="de-DE" b="1" dirty="0"/>
              <a:t>Kunde</a:t>
            </a:r>
            <a:r>
              <a:rPr lang="de-DE" dirty="0"/>
              <a:t> und </a:t>
            </a:r>
            <a:r>
              <a:rPr lang="de-DE" b="1" dirty="0"/>
              <a:t>Kredit</a:t>
            </a:r>
            <a:r>
              <a:rPr lang="de-DE" dirty="0"/>
              <a:t> an die Businessregel </a:t>
            </a:r>
            <a:r>
              <a:rPr lang="de-DE" b="1" dirty="0"/>
              <a:t>Kreditvergaberegeln</a:t>
            </a:r>
          </a:p>
          <a:p>
            <a:pPr marL="342900" indent="-342900">
              <a:buFontTx/>
              <a:buChar char="-"/>
            </a:pPr>
            <a:r>
              <a:rPr lang="de-DE" b="1" dirty="0"/>
              <a:t>Kreditvergaberegeln</a:t>
            </a:r>
            <a:r>
              <a:rPr lang="de-DE" dirty="0"/>
              <a:t> erzeugt die eigentliche Entscheidung, dazu werden die Businessregeln </a:t>
            </a:r>
            <a:r>
              <a:rPr lang="de-DE" b="1" dirty="0"/>
              <a:t>Neue Kreditsumme </a:t>
            </a:r>
            <a:r>
              <a:rPr lang="de-DE" dirty="0"/>
              <a:t>(Alte + Neue Kredite) und </a:t>
            </a:r>
            <a:r>
              <a:rPr lang="de-DE" b="1" dirty="0"/>
              <a:t>Summe Sicherheiten</a:t>
            </a:r>
            <a:r>
              <a:rPr lang="de-DE" dirty="0"/>
              <a:t> (Alle vom Kunden hinterlegten Sicherheiten) aufgerufen</a:t>
            </a:r>
          </a:p>
          <a:p>
            <a:pPr marL="342900" indent="-342900">
              <a:buFontTx/>
              <a:buChar char="-"/>
            </a:pPr>
            <a:r>
              <a:rPr lang="de-DE" dirty="0"/>
              <a:t>Das Ergebnis wird an </a:t>
            </a:r>
            <a:r>
              <a:rPr lang="de-DE" b="1" dirty="0"/>
              <a:t>Kreditvergabe</a:t>
            </a:r>
            <a:r>
              <a:rPr lang="de-DE" dirty="0"/>
              <a:t> zurückgegeben</a:t>
            </a:r>
          </a:p>
          <a:p>
            <a:pPr marL="342900" indent="-342900">
              <a:buFontTx/>
              <a:buChar char="-"/>
            </a:pPr>
            <a:r>
              <a:rPr lang="de-DE" dirty="0"/>
              <a:t>Dort wird das Ergebnis in das Objekt </a:t>
            </a:r>
            <a:r>
              <a:rPr lang="de-DE" b="1" dirty="0"/>
              <a:t>Kredit</a:t>
            </a:r>
            <a:r>
              <a:rPr lang="de-DE" dirty="0"/>
              <a:t> eingetragen</a:t>
            </a:r>
          </a:p>
          <a:p>
            <a:pPr marL="342900" indent="-342900">
              <a:buFontTx/>
              <a:buChar char="-"/>
            </a:pPr>
            <a:endParaRPr lang="de-DE" dirty="0"/>
          </a:p>
          <a:p>
            <a:pPr marL="0" indent="0">
              <a:buFontTx/>
              <a:buNone/>
            </a:pPr>
            <a:r>
              <a:rPr lang="de-DE" dirty="0"/>
              <a:t>Hinweis 1: Objektmanipulation</a:t>
            </a:r>
          </a:p>
          <a:p>
            <a:pPr marL="342900" indent="-342900">
              <a:buFontTx/>
              <a:buChar char="-"/>
            </a:pPr>
            <a:r>
              <a:rPr lang="de-DE" dirty="0"/>
              <a:t>In der Entscheidung Kreditvergabe wird direkt in das Objekt geschrieben ob der Kredit genehmigt wurde oder nicht</a:t>
            </a:r>
          </a:p>
          <a:p>
            <a:pPr marL="342900" indent="-342900">
              <a:buFontTx/>
              <a:buChar char="-"/>
            </a:pPr>
            <a:r>
              <a:rPr lang="de-DE" dirty="0"/>
              <a:t>Da eine einfach Objektmanipulation nicht möglich ist, muss das Objekt komplett neu erstellt werden</a:t>
            </a:r>
          </a:p>
          <a:p>
            <a:pPr marL="342900" indent="-342900">
              <a:buFontTx/>
              <a:buChar char="-"/>
            </a:pPr>
            <a:r>
              <a:rPr lang="de-DE" dirty="0"/>
              <a:t>Durch die Neuerstellung wird die Entscheidung sehr komplex und Fehleranfällig (je höher um so mehr Attribute das Objekt hat)</a:t>
            </a:r>
          </a:p>
          <a:p>
            <a:pPr marL="0" indent="0">
              <a:buFontTx/>
              <a:buNone/>
            </a:pPr>
            <a:endParaRPr lang="de-DE" dirty="0"/>
          </a:p>
          <a:p>
            <a:pPr marL="0" indent="0">
              <a:buFontTx/>
              <a:buNone/>
            </a:pPr>
            <a:r>
              <a:rPr lang="de-DE" dirty="0"/>
              <a:t>Hinweis 2: Verschachtelung und komplexe </a:t>
            </a:r>
            <a:r>
              <a:rPr lang="de-DE" dirty="0" err="1"/>
              <a:t>Feelfunktionen</a:t>
            </a:r>
            <a:endParaRPr lang="de-DE" dirty="0"/>
          </a:p>
          <a:p>
            <a:pPr marL="342900" indent="-342900">
              <a:buFontTx/>
              <a:buChar char="-"/>
            </a:pPr>
            <a:r>
              <a:rPr lang="de-DE" dirty="0"/>
              <a:t>Die Funktion prüft alle Sicherheit die der Kunde angegeben hat darauf, ob er der einzige Besitzer ist (Falls nicht werden die anderen Anteilig vom Wert abgezogen) und summiert deren geschätzte Werte zum Kreditende auf</a:t>
            </a:r>
          </a:p>
          <a:p>
            <a:pPr marL="342900" indent="-342900">
              <a:buFontTx/>
              <a:buChar char="-"/>
            </a:pPr>
            <a:r>
              <a:rPr lang="de-DE" dirty="0"/>
              <a:t>Die Funktion ist in diesem Beispiel stark verschachtelt (</a:t>
            </a:r>
            <a:r>
              <a:rPr lang="de-DE" dirty="0" err="1"/>
              <a:t>For</a:t>
            </a:r>
            <a:r>
              <a:rPr lang="de-DE" dirty="0"/>
              <a:t> Schleife -&gt; IF Funktion -&gt; </a:t>
            </a:r>
            <a:r>
              <a:rPr lang="de-DE" dirty="0" err="1"/>
              <a:t>For</a:t>
            </a:r>
            <a:r>
              <a:rPr lang="de-DE" dirty="0"/>
              <a:t> Schleife)</a:t>
            </a:r>
          </a:p>
          <a:p>
            <a:pPr marL="342900" indent="-342900">
              <a:buFontTx/>
              <a:buChar char="-"/>
            </a:pPr>
            <a:r>
              <a:rPr lang="de-DE" dirty="0"/>
              <a:t>Durch die Verschachtelung wird die Lesbarkeit und Wartbarkeit des Diagramms stark beeinträchtigt</a:t>
            </a:r>
          </a:p>
          <a:p>
            <a:pPr marL="0" indent="0">
              <a:buFontTx/>
              <a:buNone/>
            </a:pPr>
            <a:endParaRPr lang="de-DE" dirty="0"/>
          </a:p>
        </p:txBody>
      </p:sp>
    </p:spTree>
    <p:extLst>
      <p:ext uri="{BB962C8B-B14F-4D97-AF65-F5344CB8AC3E}">
        <p14:creationId xmlns:p14="http://schemas.microsoft.com/office/powerpoint/2010/main" val="1189121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Komplexe Sachverhalte können auch mit FEEL nicht immer übersichtlicher formuliert werden</a:t>
            </a:r>
          </a:p>
          <a:p>
            <a:r>
              <a:rPr lang="de-DE" dirty="0"/>
              <a:t>FEEL hat viele Funktionen, meist leicht verständlich. Es kommt jedoch vor, dass diese miteinander kombiniert werden um das gewünschte Verhalten zu bekommen. Sinnvoll oder nicht obliegt jedem selber, aber komplexer wird es dadurch.</a:t>
            </a:r>
          </a:p>
          <a:p>
            <a:endParaRPr lang="de-DE" dirty="0"/>
          </a:p>
          <a:p>
            <a:r>
              <a:rPr lang="de-DE" b="1" dirty="0"/>
              <a:t>Über Auslagern in den Code nachdenken, wenn Automatisierung ein Thema ist</a:t>
            </a:r>
          </a:p>
          <a:p>
            <a:r>
              <a:rPr lang="de-DE" dirty="0"/>
              <a:t>Wenn Entscheidungen automatisiert werden, gibt es eine Codebasis, die dies bewerkstelligt. Daher können geeignete Funktionen auch in den Code ausgelagert werden, wenn sie weniger fachlich sind.</a:t>
            </a:r>
          </a:p>
          <a:p>
            <a:endParaRPr lang="de-DE" dirty="0"/>
          </a:p>
          <a:p>
            <a:r>
              <a:rPr lang="de-DE" b="1" dirty="0">
                <a:sym typeface="Wingdings" panose="05000000000000000000" pitchFamily="2" charset="2"/>
              </a:rPr>
              <a:t>Über einfachere Werterückgaben nachdenken</a:t>
            </a:r>
            <a:endParaRPr lang="de-DE" b="1" dirty="0"/>
          </a:p>
          <a:p>
            <a:r>
              <a:rPr lang="de-DE" dirty="0">
                <a:sym typeface="Wingdings" panose="05000000000000000000" pitchFamily="2" charset="2"/>
              </a:rPr>
              <a:t>Hier im Beispiel wurde eine Kopie eines Objektes angefertigt und ein Attribut dabei mit einem neuen Wert belegt. Die Entscheidung hätte einfach nur das Attribut ausgeben können.</a:t>
            </a:r>
          </a:p>
          <a:p>
            <a:endParaRPr lang="de-DE" dirty="0"/>
          </a:p>
          <a:p>
            <a:endParaRPr lang="de-DE" dirty="0"/>
          </a:p>
        </p:txBody>
      </p:sp>
    </p:spTree>
    <p:extLst>
      <p:ext uri="{BB962C8B-B14F-4D97-AF65-F5344CB8AC3E}">
        <p14:creationId xmlns:p14="http://schemas.microsoft.com/office/powerpoint/2010/main" val="2544847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Verschachtelung von Schleifen oder FEEL-Ausdrücken mit bedacht einsetzen</a:t>
            </a:r>
          </a:p>
          <a:p>
            <a:r>
              <a:rPr lang="de-DE" dirty="0"/>
              <a:t>Nicht immer gibt es passende FEEL-Funktion. Daher müssen meist Funktionen kombiniert werden. </a:t>
            </a:r>
          </a:p>
          <a:p>
            <a:endParaRPr lang="de-DE" dirty="0"/>
          </a:p>
          <a:p>
            <a:r>
              <a:rPr lang="de-DE" b="1" dirty="0"/>
              <a:t>Bereinigung der Ergebnisliste möglichst vermeiden</a:t>
            </a:r>
          </a:p>
          <a:p>
            <a:r>
              <a:rPr lang="de-DE" dirty="0"/>
              <a:t>Bläht die Komplexität der Entscheidungslogik ggf. auf. Vielleicht kann dies auch durch Bessere Modellierung vermieden werden.</a:t>
            </a:r>
          </a:p>
          <a:p>
            <a:endParaRPr lang="de-DE" dirty="0"/>
          </a:p>
          <a:p>
            <a:r>
              <a:rPr lang="de-DE" b="1" dirty="0"/>
              <a:t>Auf Typsicherheit acht geben</a:t>
            </a:r>
          </a:p>
          <a:p>
            <a:r>
              <a:rPr lang="de-DE" dirty="0" err="1"/>
              <a:t>Bsp</a:t>
            </a:r>
            <a:r>
              <a:rPr lang="de-DE" dirty="0"/>
              <a:t>: Null-Pointer oder zu jeder </a:t>
            </a:r>
            <a:r>
              <a:rPr lang="de-DE" dirty="0" err="1"/>
              <a:t>ItemDefinition</a:t>
            </a:r>
            <a:r>
              <a:rPr lang="de-DE" dirty="0"/>
              <a:t> existiert ein Listen-Pendant, um sowohl mit der Liste als auch mit den Elementen einer Liste umzugehen.</a:t>
            </a:r>
          </a:p>
        </p:txBody>
      </p:sp>
    </p:spTree>
    <p:extLst>
      <p:ext uri="{BB962C8B-B14F-4D97-AF65-F5344CB8AC3E}">
        <p14:creationId xmlns:p14="http://schemas.microsoft.com/office/powerpoint/2010/main" val="613318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0119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t>Lucius </a:t>
            </a:r>
            <a:r>
              <a:rPr lang="en-US" dirty="0" err="1"/>
              <a:t>Annaeus</a:t>
            </a:r>
            <a:r>
              <a:rPr lang="en-US" dirty="0"/>
              <a:t> Seneca was a Roman Stoic philosopher, statesman, dramatist, and in one work humorist, of the Silver Age of Latin literature. He was a tutor and later advisor to emperor Nero.</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
                <a:srgbClr val="003399"/>
              </a:buClr>
              <a:buSzTx/>
              <a:buFontTx/>
              <a:buNone/>
              <a:tabLst/>
              <a:defRPr/>
            </a:pPr>
            <a:fld id="{9FF5D036-91CD-4E2B-9B08-CEC117E03F67}"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
                  <a:srgbClr val="003399"/>
                </a:buClr>
                <a:buSzTx/>
                <a:buFontTx/>
                <a:buNone/>
                <a:tabLst/>
                <a:defRPr/>
              </a:pPr>
              <a:t>60</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58314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9735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Roter Faden</a:t>
            </a:r>
          </a:p>
          <a:p>
            <a:endParaRPr lang="de-DE"/>
          </a:p>
          <a:p>
            <a:r>
              <a:rPr lang="de-DE"/>
              <a:t>Ziel: technische Prozessmodel</a:t>
            </a:r>
          </a:p>
          <a:p>
            <a:pPr lvl="1"/>
            <a:r>
              <a:rPr lang="de-DE"/>
              <a:t>Grundlage des Entwicklers für:</a:t>
            </a:r>
          </a:p>
          <a:p>
            <a:pPr lvl="2"/>
            <a:r>
              <a:rPr lang="de-DE"/>
              <a:t>Absprache der APIs</a:t>
            </a:r>
          </a:p>
          <a:p>
            <a:pPr lvl="2"/>
            <a:r>
              <a:rPr lang="de-DE"/>
              <a:t>Architekturentscheidungen</a:t>
            </a:r>
          </a:p>
          <a:p>
            <a:pPr lvl="2"/>
            <a:r>
              <a:rPr lang="de-DE"/>
              <a:t>Implementierung</a:t>
            </a:r>
          </a:p>
          <a:p>
            <a:r>
              <a:rPr lang="de-DE"/>
              <a:t>Methode: Framework – Das Prozess Haus</a:t>
            </a:r>
          </a:p>
          <a:p>
            <a:pPr lvl="1"/>
            <a:r>
              <a:rPr lang="de-DE"/>
              <a:t>Separierung von fachlichem/technischen Modell</a:t>
            </a:r>
          </a:p>
          <a:p>
            <a:pPr lvl="1"/>
            <a:r>
              <a:rPr lang="de-DE"/>
              <a:t>Zusammenhängende Sicht auf die Automatisierung, sodass nötige Änderungen im technischen Modell auf das fachliche Übertragen werden können, und Änderungen in der Fachlichkeit einfacher auf das technische Modell Übertragen werden können</a:t>
            </a:r>
          </a:p>
          <a:p>
            <a:r>
              <a:rPr lang="de-DE"/>
              <a:t>Unser Beitrag: Wie </a:t>
            </a:r>
            <a:r>
              <a:rPr lang="de-DE" err="1"/>
              <a:t>ready</a:t>
            </a:r>
            <a:r>
              <a:rPr lang="de-DE"/>
              <a:t> ist die Fachlichkeit um das technische Modell zu entwickeln/die Methode anzuwenden?</a:t>
            </a:r>
          </a:p>
          <a:p>
            <a:endParaRPr lang="en-US"/>
          </a:p>
        </p:txBody>
      </p:sp>
      <p:sp>
        <p:nvSpPr>
          <p:cNvPr id="4" name="Foliennummernplatzhalt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8E4B2A71-026D-EE4F-A618-4E0E4CC26801}" type="slidenum">
              <a:rPr kumimoji="0" lang="de-DE"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100</a:t>
            </a:fld>
            <a:endParaRPr kumimoji="0" lang="de-DE"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980070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8E4B2A71-026D-EE4F-A618-4E0E4CC26801}" type="slidenum">
              <a:rPr kumimoji="0" lang="de-DE"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104</a:t>
            </a:fld>
            <a:endParaRPr kumimoji="0" lang="de-DE"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927132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a:t>Start Event: Message</a:t>
            </a:r>
          </a:p>
          <a:p>
            <a:r>
              <a:rPr lang="de-DE"/>
              <a:t>Gateway after Check </a:t>
            </a:r>
            <a:r>
              <a:rPr lang="de-DE" err="1"/>
              <a:t>Application</a:t>
            </a:r>
            <a:endParaRPr lang="de-DE"/>
          </a:p>
          <a:p>
            <a:r>
              <a:rPr lang="de-DE" err="1"/>
              <a:t>Receive</a:t>
            </a:r>
            <a:r>
              <a:rPr lang="de-DE"/>
              <a:t> </a:t>
            </a:r>
            <a:r>
              <a:rPr lang="de-DE" err="1"/>
              <a:t>Supporting</a:t>
            </a:r>
            <a:r>
              <a:rPr lang="de-DE"/>
              <a:t> </a:t>
            </a:r>
            <a:r>
              <a:rPr lang="de-DE" err="1"/>
              <a:t>Document</a:t>
            </a:r>
            <a:r>
              <a:rPr lang="de-DE"/>
              <a:t>?</a:t>
            </a:r>
          </a:p>
          <a:p>
            <a:r>
              <a:rPr lang="de-DE"/>
              <a:t>Labe XOR Gateway</a:t>
            </a:r>
          </a:p>
          <a:p>
            <a:r>
              <a:rPr lang="de-DE"/>
              <a:t>End Event after Conduct Interview</a:t>
            </a:r>
          </a:p>
          <a:p>
            <a:endParaRPr lang="en-US"/>
          </a:p>
        </p:txBody>
      </p:sp>
      <p:sp>
        <p:nvSpPr>
          <p:cNvPr id="4" name="Foliennummernplatzhalt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8E4B2A71-026D-EE4F-A618-4E0E4CC26801}" type="slidenum">
              <a:rPr kumimoji="0" lang="de-DE"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109</a:t>
            </a:fld>
            <a:endParaRPr kumimoji="0" lang="de-DE"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801524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a:t>Prozessschnitt = Start/Ende, Subprozesse</a:t>
            </a:r>
          </a:p>
          <a:p>
            <a:r>
              <a:rPr lang="de-DE"/>
              <a:t>Granularität = Abstraktionsebene des Vorfalls</a:t>
            </a:r>
          </a:p>
          <a:p>
            <a:endParaRPr lang="de-DE"/>
          </a:p>
          <a:p>
            <a:r>
              <a:rPr lang="de-DE" err="1"/>
              <a:t>Process</a:t>
            </a:r>
            <a:r>
              <a:rPr lang="de-DE"/>
              <a:t> </a:t>
            </a:r>
            <a:r>
              <a:rPr lang="de-DE" err="1"/>
              <a:t>start</a:t>
            </a:r>
            <a:r>
              <a:rPr lang="de-DE"/>
              <a:t>?</a:t>
            </a:r>
          </a:p>
          <a:p>
            <a:r>
              <a:rPr lang="de-DE" err="1"/>
              <a:t>Wrong</a:t>
            </a:r>
            <a:r>
              <a:rPr lang="de-DE"/>
              <a:t> Naming Conventions</a:t>
            </a:r>
          </a:p>
          <a:p>
            <a:r>
              <a:rPr lang="de-DE"/>
              <a:t>Right </a:t>
            </a:r>
            <a:r>
              <a:rPr lang="de-DE" err="1"/>
              <a:t>to</a:t>
            </a:r>
            <a:r>
              <a:rPr lang="de-DE"/>
              <a:t> </a:t>
            </a:r>
            <a:r>
              <a:rPr lang="de-DE" err="1"/>
              <a:t>Left</a:t>
            </a:r>
            <a:r>
              <a:rPr lang="de-DE"/>
              <a:t> Flow</a:t>
            </a:r>
          </a:p>
          <a:p>
            <a:r>
              <a:rPr lang="de-DE" err="1"/>
              <a:t>Criss</a:t>
            </a:r>
            <a:r>
              <a:rPr lang="de-DE"/>
              <a:t>-cross Pattern</a:t>
            </a:r>
          </a:p>
          <a:p>
            <a:r>
              <a:rPr lang="de-DE" err="1"/>
              <a:t>Decision</a:t>
            </a:r>
            <a:r>
              <a:rPr lang="de-DE"/>
              <a:t> Table?</a:t>
            </a:r>
          </a:p>
        </p:txBody>
      </p:sp>
      <p:sp>
        <p:nvSpPr>
          <p:cNvPr id="4" name="Foliennummernplatzhalt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8E4B2A71-026D-EE4F-A618-4E0E4CC26801}" type="slidenum">
              <a:rPr kumimoji="0" lang="de-DE"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110</a:t>
            </a:fld>
            <a:endParaRPr kumimoji="0" lang="de-DE"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564946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US" err="1"/>
              <a:t>Welche</a:t>
            </a:r>
            <a:r>
              <a:rPr lang="en-US"/>
              <a:t> </a:t>
            </a:r>
            <a:r>
              <a:rPr lang="en-US" err="1"/>
              <a:t>Daten</a:t>
            </a:r>
            <a:r>
              <a:rPr lang="en-US"/>
              <a:t>: Data </a:t>
            </a:r>
            <a:r>
              <a:rPr lang="en-US" err="1"/>
              <a:t>Objekt</a:t>
            </a:r>
            <a:endParaRPr lang="en-US"/>
          </a:p>
          <a:p>
            <a:r>
              <a:rPr lang="de-DE"/>
              <a:t>Datenquelle: Datenbank/Prozess Teilnehmer</a:t>
            </a:r>
          </a:p>
        </p:txBody>
      </p:sp>
      <p:sp>
        <p:nvSpPr>
          <p:cNvPr id="4" name="Foliennummernplatzhalt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8E4B2A71-026D-EE4F-A618-4E0E4CC26801}" type="slidenum">
              <a:rPr kumimoji="0" lang="de-DE"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112</a:t>
            </a:fld>
            <a:endParaRPr kumimoji="0" lang="de-DE"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6422085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6563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8078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574197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9097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125</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2722773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dirty="0"/>
              <a:t>Image source: Adobe Stock</a:t>
            </a:r>
            <a:endParaRPr lang="de-DE"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126</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1936399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127</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1954921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dirty="0"/>
              <a:t>Image source: Adobe Stock</a:t>
            </a:r>
            <a:endParaRPr lang="de-DE"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mazon Ember"/>
                <a:ea typeface="+mn-ea"/>
                <a:cs typeface="+mn-cs"/>
              </a:rPr>
              <a:t>AWS SKO Event 2019</a:t>
            </a:r>
            <a:endParaRPr kumimoji="0" lang="en-US" sz="1800" b="0" i="0" u="none" strike="noStrike" kern="1200" cap="none" spc="0" normalizeH="0" baseline="0" noProof="0" dirty="0">
              <a:ln>
                <a:noFill/>
              </a:ln>
              <a:solidFill>
                <a:srgbClr val="000000"/>
              </a:solidFill>
              <a:effectLst/>
              <a:uLnTx/>
              <a:uFillTx/>
              <a:latin typeface="Amazon Ember"/>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x-none" sz="700" b="0" i="0" u="none" strike="noStrike" kern="1200" cap="none" spc="0" normalizeH="0" baseline="0" noProof="0">
                <a:ln>
                  <a:noFill/>
                </a:ln>
                <a:solidFill>
                  <a:srgbClr val="282828"/>
                </a:solidFill>
                <a:effectLst/>
                <a:uLnTx/>
                <a:uFillTx/>
                <a:latin typeface="Amazon Ember" charset="0"/>
                <a:ea typeface="Amazon Ember" charset="0"/>
                <a:cs typeface="Amazon Ember" charset="0"/>
              </a:rPr>
              <a:t>© 2018, Amazon Web Services, Inc. or its Affiliates. All rights reserved.</a:t>
            </a:r>
            <a:endParaRPr kumimoji="0" lang="en-US" altLang="x-none" sz="700" b="0" i="0" u="none" strike="noStrike" kern="1200" cap="none" spc="0" normalizeH="0" baseline="0" noProof="0" dirty="0">
              <a:ln>
                <a:noFill/>
              </a:ln>
              <a:solidFill>
                <a:srgbClr val="282828"/>
              </a:solidFill>
              <a:effectLst/>
              <a:uLnTx/>
              <a:uFillTx/>
              <a:latin typeface="Amazon Ember" charset="0"/>
              <a:ea typeface="Amazon Ember" charset="0"/>
              <a:cs typeface="Amazon Ember" charset="0"/>
            </a:endParaRPr>
          </a:p>
        </p:txBody>
      </p:sp>
      <p:sp>
        <p:nvSpPr>
          <p:cNvPr id="6" name="Date Placeholder 5"/>
          <p:cNvSpPr>
            <a:spLocks noGrp="1"/>
          </p:cNvSpPr>
          <p:nvPr>
            <p:ph type="dt"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E1BB1-B036-4140-B110-296DC0701D04}" type="datetime8">
              <a:rPr kumimoji="0" lang="en-US" sz="1800" b="0" i="0" u="none" strike="noStrike" kern="1200" cap="none" spc="0" normalizeH="0" baseline="0" noProof="0" smtClean="0">
                <a:ln>
                  <a:noFill/>
                </a:ln>
                <a:solidFill>
                  <a:srgbClr val="000000"/>
                </a:solidFill>
                <a:effectLst/>
                <a:uLnTx/>
                <a:uFillTx/>
                <a:latin typeface="Amazon Emb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5/4/2022 8:01 AM</a:t>
            </a:fld>
            <a:endParaRPr kumimoji="0" lang="en-US" sz="1800" b="0" i="0" u="none" strike="noStrike" kern="1200" cap="none" spc="0" normalizeH="0" baseline="0" noProof="0" dirty="0">
              <a:ln>
                <a:noFill/>
              </a:ln>
              <a:solidFill>
                <a:srgbClr val="000000"/>
              </a:solidFill>
              <a:effectLst/>
              <a:uLnTx/>
              <a:uFillTx/>
              <a:latin typeface="Amazon Ember"/>
              <a:ea typeface="+mn-ea"/>
              <a:cs typeface="+mn-cs"/>
            </a:endParaRPr>
          </a:p>
        </p:txBody>
      </p:sp>
      <p:sp>
        <p:nvSpPr>
          <p:cNvPr id="7" name="Slide Number Placeholder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128</a:t>
            </a:fld>
            <a:endParaRPr kumimoji="0" lang="en-US" sz="1000" b="0" i="0" u="none" strike="noStrike" kern="1200" cap="none" spc="0" normalizeH="0" baseline="0" noProof="0" dirty="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1687546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lang="de-DE"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129</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3430861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130</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3881044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131</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39878098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dirty="0"/>
              <a:t>https://spec.openapis.org/oas/v3.1.0#fixed-fields</a:t>
            </a:r>
          </a:p>
          <a:p>
            <a:endParaRPr lang="en-GB" dirty="0"/>
          </a:p>
          <a:p>
            <a:r>
              <a:rPr lang="en-US" dirty="0"/>
              <a:t>The </a:t>
            </a:r>
            <a:r>
              <a:rPr lang="en-US" dirty="0" err="1"/>
              <a:t>OpenAPI</a:t>
            </a:r>
            <a:r>
              <a:rPr lang="en-US" dirty="0"/>
              <a:t> document </a:t>
            </a:r>
            <a:r>
              <a:rPr lang="en-US" i="1" dirty="0"/>
              <a:t>MUST</a:t>
            </a:r>
            <a:r>
              <a:rPr lang="en-US" dirty="0"/>
              <a:t> contain at least one </a:t>
            </a:r>
            <a:r>
              <a:rPr lang="en-US" dirty="0">
                <a:hlinkClick r:id="rId3"/>
              </a:rPr>
              <a:t>paths</a:t>
            </a:r>
            <a:r>
              <a:rPr lang="en-US" dirty="0"/>
              <a:t> field, a </a:t>
            </a:r>
            <a:r>
              <a:rPr lang="en-US" dirty="0">
                <a:hlinkClick r:id="rId4"/>
              </a:rPr>
              <a:t>components</a:t>
            </a:r>
            <a:r>
              <a:rPr lang="en-US" dirty="0"/>
              <a:t> field or a </a:t>
            </a:r>
            <a:r>
              <a:rPr lang="en-US" dirty="0">
                <a:hlinkClick r:id="rId5"/>
              </a:rPr>
              <a:t>webhooks</a:t>
            </a:r>
            <a:r>
              <a:rPr lang="en-US" dirty="0"/>
              <a:t> field.</a:t>
            </a:r>
          </a:p>
          <a:p>
            <a:endParaRPr lang="en-GB" dirty="0"/>
          </a:p>
          <a:p>
            <a:pPr marL="171450" indent="-171450">
              <a:buFont typeface="Arial" panose="020B0604020202020204" pitchFamily="34" charset="0"/>
              <a:buChar char="•"/>
            </a:pPr>
            <a:r>
              <a:rPr lang="en-GB" dirty="0"/>
              <a:t>paths = </a:t>
            </a:r>
            <a:r>
              <a:rPr lang="en-US" dirty="0"/>
              <a:t>The available paths and operations for the API.</a:t>
            </a:r>
          </a:p>
          <a:p>
            <a:pPr marL="171450" indent="-171450">
              <a:buFont typeface="Arial" panose="020B0604020202020204" pitchFamily="34" charset="0"/>
              <a:buChar char="•"/>
            </a:pPr>
            <a:r>
              <a:rPr lang="en-US" dirty="0"/>
              <a:t>components = An element to hold various schemas for the document.</a:t>
            </a:r>
          </a:p>
          <a:p>
            <a:pPr marL="171450" indent="-171450">
              <a:buFont typeface="Arial" panose="020B0604020202020204" pitchFamily="34" charset="0"/>
              <a:buChar char="•"/>
            </a:pPr>
            <a:r>
              <a:rPr lang="en-US" dirty="0"/>
              <a:t>info = Provides metadata about the API. The metadata </a:t>
            </a:r>
            <a:r>
              <a:rPr lang="en-US" i="1" dirty="0"/>
              <a:t>MAY</a:t>
            </a:r>
            <a:r>
              <a:rPr lang="en-US" dirty="0"/>
              <a:t> be used by tooling as required.</a:t>
            </a:r>
          </a:p>
          <a:p>
            <a:pPr marL="171450" indent="-171450">
              <a:buFont typeface="Arial" panose="020B0604020202020204" pitchFamily="34" charset="0"/>
              <a:buChar char="•"/>
            </a:pPr>
            <a:r>
              <a:rPr lang="en-US" dirty="0"/>
              <a:t>servers = provide connectivity information to a target server</a:t>
            </a:r>
          </a:p>
          <a:p>
            <a:pPr marL="171450" indent="-171450">
              <a:buFont typeface="Arial" panose="020B0604020202020204" pitchFamily="34" charset="0"/>
              <a:buChar char="•"/>
            </a:pPr>
            <a:r>
              <a:rPr lang="en-US" dirty="0"/>
              <a:t>security = A declaration of which security mechanisms can be used across the API. </a:t>
            </a:r>
          </a:p>
          <a:p>
            <a:pPr marL="171450" indent="-171450">
              <a:buFont typeface="Arial" panose="020B0604020202020204" pitchFamily="34" charset="0"/>
              <a:buChar char="•"/>
            </a:pPr>
            <a:r>
              <a:rPr lang="en-US" dirty="0"/>
              <a:t>tags = A list of tags used by the document with additional metadata.</a:t>
            </a:r>
          </a:p>
          <a:p>
            <a:pPr marL="171450" indent="-171450">
              <a:buFont typeface="Arial" panose="020B0604020202020204" pitchFamily="34" charset="0"/>
              <a:buChar char="•"/>
            </a:pPr>
            <a:r>
              <a:rPr lang="en-US" dirty="0" err="1"/>
              <a:t>externalDocs</a:t>
            </a:r>
            <a:r>
              <a:rPr lang="en-US" dirty="0"/>
              <a:t> = a</a:t>
            </a:r>
            <a:r>
              <a:rPr lang="de-DE" dirty="0"/>
              <a:t>dditional external documentation.</a:t>
            </a:r>
          </a:p>
          <a:p>
            <a:pPr marL="171450" indent="-171450">
              <a:buFont typeface="Arial" panose="020B0604020202020204" pitchFamily="34" charset="0"/>
              <a:buChar char="•"/>
            </a:pPr>
            <a:r>
              <a:rPr lang="de-DE" dirty="0"/>
              <a:t>webhooks = </a:t>
            </a:r>
            <a:r>
              <a:rPr lang="en-US" dirty="0"/>
              <a:t>The incoming webhooks that </a:t>
            </a:r>
            <a:r>
              <a:rPr lang="en-US" i="1" dirty="0"/>
              <a:t>MAY</a:t>
            </a:r>
            <a:r>
              <a:rPr lang="en-US" dirty="0"/>
              <a:t> be received as part of this API and that the API consumer </a:t>
            </a:r>
            <a:r>
              <a:rPr lang="en-US" i="1" dirty="0"/>
              <a:t>MAY</a:t>
            </a:r>
            <a:r>
              <a:rPr lang="en-US" dirty="0"/>
              <a:t> choose to implement. </a:t>
            </a:r>
            <a:endParaRPr lang="de-DE"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132</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383388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de-DE" dirty="0"/>
              <a:t>https://raw.githubusercontent.com/OAI/OpenAPI-Specification/main/examples/v3.0/petstore-expanded.yaml</a:t>
            </a:r>
          </a:p>
          <a:p>
            <a:endParaRPr lang="de-DE"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2954025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GB" dirty="0"/>
              <a:t>editor.swagger.io</a:t>
            </a:r>
          </a:p>
          <a:p>
            <a:endParaRPr lang="en-GB" dirty="0"/>
          </a:p>
          <a:p>
            <a:r>
              <a:rPr lang="de-DE" dirty="0"/>
              <a:t>https://mermade.github.io/openapi-gui/</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134</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34797507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de-DE" dirty="0"/>
              <a:t>https://github.com/aws-samples/example-step-functions-integration-api-gateway</a:t>
            </a:r>
          </a:p>
          <a:p>
            <a:endParaRPr lang="de-DE"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137</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2718896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Better together: </a:t>
            </a:r>
            <a:r>
              <a:rPr lang="en-US" dirty="0">
                <a:solidFill>
                  <a:srgbClr val="FF4F8B"/>
                </a:solidFill>
              </a:rPr>
              <a:t>Orchestration</a:t>
            </a:r>
            <a:r>
              <a:rPr lang="en-US" dirty="0"/>
              <a:t> + </a:t>
            </a:r>
            <a:r>
              <a:rPr lang="en-US" dirty="0">
                <a:solidFill>
                  <a:schemeClr val="accent1"/>
                </a:solidFill>
              </a:rPr>
              <a:t>Choreography</a:t>
            </a:r>
          </a:p>
          <a:p>
            <a:endParaRPr lang="en-US" dirty="0">
              <a:solidFill>
                <a:schemeClr val="accent1"/>
              </a:solidFill>
            </a:endParaRPr>
          </a:p>
          <a:p>
            <a:r>
              <a:rPr lang="en-US" dirty="0">
                <a:solidFill>
                  <a:schemeClr val="accent1"/>
                </a:solidFill>
              </a:rPr>
              <a:t>Source: https://amazon.awsapps.com/workdocs/index.html#/document/6d8eeb0fc8b9d95631bce6d41d0e64c061c8ffbd11abd955e87eb34f71a9e307</a:t>
            </a:r>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138</a:t>
            </a:fld>
            <a:endParaRPr kumimoji="0" lang="en-US" sz="1000" b="0" i="0" u="none" strike="noStrike" kern="1200" cap="none" spc="0" normalizeH="0" baseline="0" noProof="0" dirty="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38033995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139</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37579477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71563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4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0"/>
        <p:cNvGrpSpPr/>
        <p:nvPr/>
      </p:nvGrpSpPr>
      <p:grpSpPr>
        <a:xfrm>
          <a:off x="0" y="0"/>
          <a:ext cx="0" cy="0"/>
          <a:chOff x="0" y="0"/>
          <a:chExt cx="0" cy="0"/>
        </a:xfrm>
      </p:grpSpPr>
      <p:sp>
        <p:nvSpPr>
          <p:cNvPr id="11" name="Google Shape;11;p41"/>
          <p:cNvSpPr/>
          <p:nvPr/>
        </p:nvSpPr>
        <p:spPr>
          <a:xfrm>
            <a:off x="730001" y="731109"/>
            <a:ext cx="22923998" cy="12253782"/>
          </a:xfrm>
          <a:prstGeom prst="roundRect">
            <a:avLst>
              <a:gd name="adj" fmla="val 3155"/>
            </a:avLst>
          </a:prstGeom>
          <a:solidFill>
            <a:srgbClr val="53B36E"/>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12" name="Google Shape;12;p41"/>
          <p:cNvSpPr txBox="1">
            <a:spLocks noGrp="1"/>
          </p:cNvSpPr>
          <p:nvPr>
            <p:ph type="body" idx="1"/>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FDF9D5"/>
              </a:buClr>
              <a:buSzPts val="4800"/>
              <a:buFont typeface="Verdana"/>
              <a:buNone/>
              <a:defRPr sz="4800" b="0" i="0" u="none" strike="noStrike" cap="none">
                <a:solidFill>
                  <a:srgbClr val="FDF9D5"/>
                </a:solidFill>
                <a:latin typeface="Verdana"/>
                <a:ea typeface="Verdana"/>
                <a:cs typeface="Verdana"/>
                <a:sym typeface="Verdana"/>
              </a:defRPr>
            </a:lvl1pPr>
            <a:lvl2pPr marL="914400" lvl="1" indent="-228600" algn="l">
              <a:lnSpc>
                <a:spcPct val="100000"/>
              </a:lnSpc>
              <a:spcBef>
                <a:spcPts val="0"/>
              </a:spcBef>
              <a:spcAft>
                <a:spcPts val="0"/>
              </a:spcAft>
              <a:buClr>
                <a:srgbClr val="000000"/>
              </a:buClr>
              <a:buSzPts val="5500"/>
              <a:buFont typeface="Verdana"/>
              <a:buNone/>
              <a:defRPr sz="5500" b="1"/>
            </a:lvl2pPr>
            <a:lvl3pPr marL="1371600" lvl="2" indent="-228600" algn="l">
              <a:lnSpc>
                <a:spcPct val="100000"/>
              </a:lnSpc>
              <a:spcBef>
                <a:spcPts val="0"/>
              </a:spcBef>
              <a:spcAft>
                <a:spcPts val="0"/>
              </a:spcAft>
              <a:buClr>
                <a:srgbClr val="000000"/>
              </a:buClr>
              <a:buSzPts val="5500"/>
              <a:buFont typeface="Verdana"/>
              <a:buNone/>
              <a:defRPr sz="5500" b="1"/>
            </a:lvl3pPr>
            <a:lvl4pPr marL="1828800" lvl="3" indent="-228600" algn="l">
              <a:lnSpc>
                <a:spcPct val="100000"/>
              </a:lnSpc>
              <a:spcBef>
                <a:spcPts val="0"/>
              </a:spcBef>
              <a:spcAft>
                <a:spcPts val="0"/>
              </a:spcAft>
              <a:buClr>
                <a:srgbClr val="000000"/>
              </a:buClr>
              <a:buSzPts val="5500"/>
              <a:buFont typeface="Verdana"/>
              <a:buNone/>
              <a:defRPr sz="5500" b="1"/>
            </a:lvl4pPr>
            <a:lvl5pPr marL="2286000" lvl="4" indent="-228600" algn="l">
              <a:lnSpc>
                <a:spcPct val="100000"/>
              </a:lnSpc>
              <a:spcBef>
                <a:spcPts val="0"/>
              </a:spcBef>
              <a:spcAft>
                <a:spcPts val="0"/>
              </a:spcAft>
              <a:buClr>
                <a:srgbClr val="000000"/>
              </a:buClr>
              <a:buSzPts val="5500"/>
              <a:buFont typeface="Verdana"/>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 name="Google Shape;13;p41"/>
          <p:cNvSpPr/>
          <p:nvPr/>
        </p:nvSpPr>
        <p:spPr>
          <a:xfrm>
            <a:off x="-6604000" y="10515004"/>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14" name="Google Shape;14;p41"/>
          <p:cNvSpPr/>
          <p:nvPr/>
        </p:nvSpPr>
        <p:spPr>
          <a:xfrm>
            <a:off x="-6492677" y="4231183"/>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15" name="Google Shape;15;p41"/>
          <p:cNvSpPr/>
          <p:nvPr/>
        </p:nvSpPr>
        <p:spPr>
          <a:xfrm>
            <a:off x="-2276277" y="-2677617"/>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16" name="Google Shape;16;p41"/>
          <p:cNvSpPr/>
          <p:nvPr/>
        </p:nvSpPr>
        <p:spPr>
          <a:xfrm>
            <a:off x="2651323" y="11139983"/>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17" name="Google Shape;17;p41"/>
          <p:cNvSpPr/>
          <p:nvPr/>
        </p:nvSpPr>
        <p:spPr>
          <a:xfrm>
            <a:off x="12903200" y="1930400"/>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18" name="Google Shape;18;p41"/>
          <p:cNvSpPr txBox="1">
            <a:spLocks noGrp="1"/>
          </p:cNvSpPr>
          <p:nvPr>
            <p:ph type="body" idx="2"/>
          </p:nvPr>
        </p:nvSpPr>
        <p:spPr>
          <a:xfrm>
            <a:off x="2899317" y="11859862"/>
            <a:ext cx="20273026" cy="636979"/>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0"/>
              </a:spcBef>
              <a:spcAft>
                <a:spcPts val="0"/>
              </a:spcAft>
              <a:buClr>
                <a:srgbClr val="FDF9D5"/>
              </a:buClr>
              <a:buSzPts val="4000"/>
              <a:buFont typeface="Verdana"/>
              <a:buNone/>
              <a:defRPr sz="4000" b="0" i="0" u="none" strike="noStrike" cap="none">
                <a:solidFill>
                  <a:srgbClr val="FDF9D5"/>
                </a:solidFill>
                <a:latin typeface="Verdana"/>
                <a:ea typeface="Verdana"/>
                <a:cs typeface="Verdana"/>
                <a:sym typeface="Verdana"/>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9" name="Google Shape;19;p4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lvl1pPr>
            <a:lvl2pPr marL="0" lvl="1" indent="0" algn="ctr">
              <a:lnSpc>
                <a:spcPct val="100000"/>
              </a:lnSpc>
              <a:spcBef>
                <a:spcPts val="0"/>
              </a:spcBef>
              <a:spcAft>
                <a:spcPts val="0"/>
              </a:spcAft>
              <a:buClr>
                <a:srgbClr val="000000"/>
              </a:buClr>
              <a:buSzPts val="1800"/>
              <a:buFont typeface="Helvetica Neue"/>
              <a:buNone/>
              <a:defRPr sz="1800"/>
            </a:lvl2pPr>
            <a:lvl3pPr marL="0" lvl="2" indent="0" algn="ctr">
              <a:lnSpc>
                <a:spcPct val="100000"/>
              </a:lnSpc>
              <a:spcBef>
                <a:spcPts val="0"/>
              </a:spcBef>
              <a:spcAft>
                <a:spcPts val="0"/>
              </a:spcAft>
              <a:buClr>
                <a:srgbClr val="000000"/>
              </a:buClr>
              <a:buSzPts val="1800"/>
              <a:buFont typeface="Helvetica Neue"/>
              <a:buNone/>
              <a:defRPr sz="1800"/>
            </a:lvl3pPr>
            <a:lvl4pPr marL="0" lvl="3" indent="0" algn="ctr">
              <a:lnSpc>
                <a:spcPct val="100000"/>
              </a:lnSpc>
              <a:spcBef>
                <a:spcPts val="0"/>
              </a:spcBef>
              <a:spcAft>
                <a:spcPts val="0"/>
              </a:spcAft>
              <a:buClr>
                <a:srgbClr val="000000"/>
              </a:buClr>
              <a:buSzPts val="1800"/>
              <a:buFont typeface="Helvetica Neue"/>
              <a:buNone/>
              <a:defRPr sz="1800"/>
            </a:lvl4pPr>
            <a:lvl5pPr marL="0" lvl="4" indent="0" algn="ctr">
              <a:lnSpc>
                <a:spcPct val="100000"/>
              </a:lnSpc>
              <a:spcBef>
                <a:spcPts val="0"/>
              </a:spcBef>
              <a:spcAft>
                <a:spcPts val="0"/>
              </a:spcAft>
              <a:buClr>
                <a:srgbClr val="000000"/>
              </a:buClr>
              <a:buSzPts val="1800"/>
              <a:buFont typeface="Helvetica Neue"/>
              <a:buNone/>
              <a:defRPr sz="1800"/>
            </a:lvl5pPr>
            <a:lvl6pPr marL="0" lvl="5" indent="0" algn="ctr">
              <a:lnSpc>
                <a:spcPct val="100000"/>
              </a:lnSpc>
              <a:spcBef>
                <a:spcPts val="0"/>
              </a:spcBef>
              <a:spcAft>
                <a:spcPts val="0"/>
              </a:spcAft>
              <a:buClr>
                <a:srgbClr val="000000"/>
              </a:buClr>
              <a:buSzPts val="1800"/>
              <a:buFont typeface="Helvetica Neue"/>
              <a:buNone/>
              <a:defRPr sz="1800"/>
            </a:lvl6pPr>
            <a:lvl7pPr marL="0" lvl="6" indent="0" algn="ctr">
              <a:lnSpc>
                <a:spcPct val="100000"/>
              </a:lnSpc>
              <a:spcBef>
                <a:spcPts val="0"/>
              </a:spcBef>
              <a:spcAft>
                <a:spcPts val="0"/>
              </a:spcAft>
              <a:buClr>
                <a:srgbClr val="000000"/>
              </a:buClr>
              <a:buSzPts val="1800"/>
              <a:buFont typeface="Helvetica Neue"/>
              <a:buNone/>
              <a:defRPr sz="1800"/>
            </a:lvl7pPr>
            <a:lvl8pPr marL="0" lvl="7" indent="0" algn="ctr">
              <a:lnSpc>
                <a:spcPct val="100000"/>
              </a:lnSpc>
              <a:spcBef>
                <a:spcPts val="0"/>
              </a:spcBef>
              <a:spcAft>
                <a:spcPts val="0"/>
              </a:spcAft>
              <a:buClr>
                <a:srgbClr val="000000"/>
              </a:buClr>
              <a:buSzPts val="1800"/>
              <a:buFont typeface="Helvetica Neue"/>
              <a:buNone/>
              <a:defRPr sz="1800"/>
            </a:lvl8pPr>
            <a:lvl9pPr marL="0" lvl="8" indent="0" algn="ctr">
              <a:lnSpc>
                <a:spcPct val="100000"/>
              </a:lnSpc>
              <a:spcBef>
                <a:spcPts val="0"/>
              </a:spcBef>
              <a:spcAft>
                <a:spcPts val="0"/>
              </a:spcAft>
              <a:buClr>
                <a:srgbClr val="000000"/>
              </a:buClr>
              <a:buSzPts val="1800"/>
              <a:buFont typeface="Helvetica Neue"/>
              <a:buNone/>
              <a:defRPr sz="1800"/>
            </a:lvl9pPr>
          </a:lstStyle>
          <a:p>
            <a:pPr marL="0" lvl="0" indent="0" algn="ctr" rtl="0">
              <a:spcBef>
                <a:spcPts val="0"/>
              </a:spcBef>
              <a:spcAft>
                <a:spcPts val="0"/>
              </a:spcAft>
              <a:buNone/>
            </a:pPr>
            <a:fld id="{00000000-1234-1234-1234-123412341234}" type="slidenum">
              <a:rPr lang="de-DE"/>
              <a:t>‹Nr.›</a:t>
            </a:fld>
            <a:endParaRPr/>
          </a:p>
        </p:txBody>
      </p:sp>
      <p:sp>
        <p:nvSpPr>
          <p:cNvPr id="20" name="Google Shape;20;p41"/>
          <p:cNvSpPr txBox="1">
            <a:spLocks noGrp="1"/>
          </p:cNvSpPr>
          <p:nvPr>
            <p:ph type="body" idx="3"/>
          </p:nvPr>
        </p:nvSpPr>
        <p:spPr>
          <a:xfrm>
            <a:off x="1211263" y="4521200"/>
            <a:ext cx="16035337" cy="2627313"/>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4500"/>
              </a:spcBef>
              <a:spcAft>
                <a:spcPts val="0"/>
              </a:spcAft>
              <a:buClr>
                <a:srgbClr val="FDF9D5"/>
              </a:buClr>
              <a:buSzPts val="16974"/>
              <a:buFont typeface="Verdana"/>
              <a:buNone/>
              <a:defRPr sz="13800" b="0" i="0" u="none" strike="noStrike" cap="none">
                <a:solidFill>
                  <a:srgbClr val="FDF9D5"/>
                </a:solidFill>
                <a:latin typeface="Verdana"/>
                <a:ea typeface="Verdana"/>
                <a:cs typeface="Verdana"/>
                <a:sym typeface="Verdana"/>
              </a:defRPr>
            </a:lvl1pPr>
            <a:lvl2pPr marL="914400" lvl="1" indent="-228600" algn="l">
              <a:lnSpc>
                <a:spcPct val="90000"/>
              </a:lnSpc>
              <a:spcBef>
                <a:spcPts val="4500"/>
              </a:spcBef>
              <a:spcAft>
                <a:spcPts val="0"/>
              </a:spcAft>
              <a:buClr>
                <a:srgbClr val="000000"/>
              </a:buClr>
              <a:buSzPts val="5904"/>
              <a:buFont typeface="Verdana"/>
              <a:buNone/>
              <a:defRPr/>
            </a:lvl2pPr>
            <a:lvl3pPr marL="1371600" lvl="2" indent="-228600" algn="l">
              <a:lnSpc>
                <a:spcPct val="90000"/>
              </a:lnSpc>
              <a:spcBef>
                <a:spcPts val="4500"/>
              </a:spcBef>
              <a:spcAft>
                <a:spcPts val="0"/>
              </a:spcAft>
              <a:buClr>
                <a:srgbClr val="000000"/>
              </a:buClr>
              <a:buSzPts val="5904"/>
              <a:buFont typeface="Verdana"/>
              <a:buNone/>
              <a:defRPr/>
            </a:lvl3pPr>
            <a:lvl4pPr marL="1828800" lvl="3" indent="-228600" algn="l">
              <a:lnSpc>
                <a:spcPct val="90000"/>
              </a:lnSpc>
              <a:spcBef>
                <a:spcPts val="4500"/>
              </a:spcBef>
              <a:spcAft>
                <a:spcPts val="0"/>
              </a:spcAft>
              <a:buClr>
                <a:srgbClr val="000000"/>
              </a:buClr>
              <a:buSzPts val="5904"/>
              <a:buFont typeface="Verdana"/>
              <a:buNone/>
              <a:defRPr/>
            </a:lvl4pPr>
            <a:lvl5pPr marL="2286000" lvl="4" indent="-228600" algn="l">
              <a:lnSpc>
                <a:spcPct val="90000"/>
              </a:lnSpc>
              <a:spcBef>
                <a:spcPts val="4500"/>
              </a:spcBef>
              <a:spcAft>
                <a:spcPts val="0"/>
              </a:spcAft>
              <a:buClr>
                <a:srgbClr val="000000"/>
              </a:buClr>
              <a:buSzPts val="5904"/>
              <a:buFont typeface="Verdana"/>
              <a:buNon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9D87CD4-4026-4F6C-831D-2486BD620CA4}"/>
              </a:ext>
            </a:extLst>
          </p:cNvPr>
          <p:cNvSpPr/>
          <p:nvPr userDrawn="1"/>
        </p:nvSpPr>
        <p:spPr>
          <a:xfrm>
            <a:off x="22163313" y="304800"/>
            <a:ext cx="2024743" cy="1625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ounded Rectangle">
            <a:extLst>
              <a:ext uri="{FF2B5EF4-FFF2-40B4-BE49-F238E27FC236}">
                <a16:creationId xmlns:a16="http://schemas.microsoft.com/office/drawing/2014/main" id="{5CFFAEF5-72D5-4499-8B79-5603D01D5E96}"/>
              </a:ext>
            </a:extLst>
          </p:cNvPr>
          <p:cNvSpPr/>
          <p:nvPr userDrawn="1"/>
        </p:nvSpPr>
        <p:spPr>
          <a:xfrm>
            <a:off x="730001" y="731109"/>
            <a:ext cx="22923998" cy="12253782"/>
          </a:xfrm>
          <a:prstGeom prst="roundRect">
            <a:avLst>
              <a:gd name="adj" fmla="val 3155"/>
            </a:avLst>
          </a:prstGeom>
          <a:solidFill>
            <a:srgbClr val="53B36E"/>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solidFill>
                <a:schemeClr val="accent3">
                  <a:lumMod val="20000"/>
                  <a:lumOff val="80000"/>
                </a:schemeClr>
              </a:solidFill>
            </a:endParaRP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4800" b="0" i="0" u="none" strike="noStrike" cap="none" spc="0" baseline="0" dirty="0">
                <a:solidFill>
                  <a:schemeClr val="accent3">
                    <a:lumMod val="20000"/>
                    <a:lumOff val="80000"/>
                  </a:schemeClr>
                </a:solidFill>
                <a:uFillTx/>
                <a:latin typeface="Verdana"/>
                <a:ea typeface="Verdana"/>
                <a:cs typeface="Verdana"/>
                <a:sym typeface="Verdana"/>
              </a:defRPr>
            </a:lvl1pPr>
            <a:lvl2pPr marL="0" indent="0" defTabSz="825500">
              <a:lnSpc>
                <a:spcPct val="100000"/>
              </a:lnSpc>
              <a:spcBef>
                <a:spcPts val="0"/>
              </a:spcBef>
              <a:buSzTx/>
              <a:buNone/>
              <a:defRPr sz="5500" b="1">
                <a:solidFill>
                  <a:schemeClr val="accent3">
                    <a:lumMod val="20000"/>
                    <a:lumOff val="80000"/>
                  </a:schemeClr>
                </a:solidFill>
              </a:defRPr>
            </a:lvl2pPr>
            <a:lvl3pPr marL="0" indent="0" defTabSz="825500">
              <a:lnSpc>
                <a:spcPct val="100000"/>
              </a:lnSpc>
              <a:spcBef>
                <a:spcPts val="0"/>
              </a:spcBef>
              <a:buSzTx/>
              <a:buNone/>
              <a:defRPr sz="5500" b="1">
                <a:solidFill>
                  <a:schemeClr val="accent3">
                    <a:lumMod val="20000"/>
                    <a:lumOff val="80000"/>
                  </a:schemeClr>
                </a:solidFill>
              </a:defRPr>
            </a:lvl3pPr>
            <a:lvl4pPr marL="0" indent="0" defTabSz="825500">
              <a:lnSpc>
                <a:spcPct val="100000"/>
              </a:lnSpc>
              <a:spcBef>
                <a:spcPts val="0"/>
              </a:spcBef>
              <a:buSzTx/>
              <a:buNone/>
              <a:defRPr sz="5500" b="1">
                <a:solidFill>
                  <a:schemeClr val="accent3">
                    <a:lumMod val="20000"/>
                    <a:lumOff val="80000"/>
                  </a:schemeClr>
                </a:solidFill>
              </a:defRPr>
            </a:lvl4pPr>
            <a:lvl5pPr marL="0" indent="0" defTabSz="825500">
              <a:lnSpc>
                <a:spcPct val="100000"/>
              </a:lnSpc>
              <a:spcBef>
                <a:spcPts val="0"/>
              </a:spcBef>
              <a:buSzTx/>
              <a:buNone/>
              <a:defRPr sz="5500" b="1">
                <a:solidFill>
                  <a:schemeClr val="accent3">
                    <a:lumMod val="20000"/>
                    <a:lumOff val="80000"/>
                  </a:schemeClr>
                </a:solidFill>
              </a:defRPr>
            </a:lvl5pPr>
          </a:lstStyle>
          <a:p>
            <a:r>
              <a:t>Presentation Subtitle</a:t>
            </a:r>
          </a:p>
          <a:p>
            <a:pPr lvl="1"/>
            <a:endParaRPr/>
          </a:p>
          <a:p>
            <a:pPr lvl="2"/>
            <a:endParaRPr/>
          </a:p>
          <a:p>
            <a:pPr lvl="3"/>
            <a:endParaRPr/>
          </a:p>
          <a:p>
            <a:pPr lvl="4"/>
            <a:endParaRPr/>
          </a:p>
        </p:txBody>
      </p:sp>
      <p:sp>
        <p:nvSpPr>
          <p:cNvPr id="7" name="Rounded Rectangle">
            <a:extLst>
              <a:ext uri="{FF2B5EF4-FFF2-40B4-BE49-F238E27FC236}">
                <a16:creationId xmlns:a16="http://schemas.microsoft.com/office/drawing/2014/main" id="{8D064F1E-D390-4934-AB14-5A190CD4AB06}"/>
              </a:ext>
            </a:extLst>
          </p:cNvPr>
          <p:cNvSpPr/>
          <p:nvPr userDrawn="1"/>
        </p:nvSpPr>
        <p:spPr>
          <a:xfrm>
            <a:off x="-6604000" y="10515004"/>
            <a:ext cx="17060665" cy="1270596"/>
          </a:xfrm>
          <a:prstGeom prst="roundRect">
            <a:avLst>
              <a:gd name="adj" fmla="val 15000"/>
            </a:avLst>
          </a:prstGeom>
          <a:ln w="76200">
            <a:solidFill>
              <a:srgbClr val="000000">
                <a:alpha val="2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8" name="Rounded Rectangle">
            <a:extLst>
              <a:ext uri="{FF2B5EF4-FFF2-40B4-BE49-F238E27FC236}">
                <a16:creationId xmlns:a16="http://schemas.microsoft.com/office/drawing/2014/main" id="{0D8959E6-54AB-48F8-A527-76EFCC949C54}"/>
              </a:ext>
            </a:extLst>
          </p:cNvPr>
          <p:cNvSpPr/>
          <p:nvPr userDrawn="1"/>
        </p:nvSpPr>
        <p:spPr>
          <a:xfrm>
            <a:off x="-6492677" y="4231183"/>
            <a:ext cx="24061342" cy="5253634"/>
          </a:xfrm>
          <a:prstGeom prst="roundRect">
            <a:avLst>
              <a:gd name="adj" fmla="val 3628"/>
            </a:avLst>
          </a:prstGeom>
          <a:ln w="76200">
            <a:solidFill>
              <a:srgbClr val="000000">
                <a:alpha val="2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9" name="Rounded Rectangle">
            <a:extLst>
              <a:ext uri="{FF2B5EF4-FFF2-40B4-BE49-F238E27FC236}">
                <a16:creationId xmlns:a16="http://schemas.microsoft.com/office/drawing/2014/main" id="{781123B4-DB08-4746-B6D8-50D83BC85751}"/>
              </a:ext>
            </a:extLst>
          </p:cNvPr>
          <p:cNvSpPr/>
          <p:nvPr userDrawn="1"/>
        </p:nvSpPr>
        <p:spPr>
          <a:xfrm>
            <a:off x="-2276277" y="-2677617"/>
            <a:ext cx="24061342" cy="5253634"/>
          </a:xfrm>
          <a:prstGeom prst="roundRect">
            <a:avLst>
              <a:gd name="adj" fmla="val 3628"/>
            </a:avLst>
          </a:prstGeom>
          <a:ln w="76200">
            <a:solidFill>
              <a:srgbClr val="000000">
                <a:alpha val="2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0" name="Rounded Rectangle">
            <a:extLst>
              <a:ext uri="{FF2B5EF4-FFF2-40B4-BE49-F238E27FC236}">
                <a16:creationId xmlns:a16="http://schemas.microsoft.com/office/drawing/2014/main" id="{5DC6335C-BE54-4B36-8743-9A1CCF99416A}"/>
              </a:ext>
            </a:extLst>
          </p:cNvPr>
          <p:cNvSpPr/>
          <p:nvPr userDrawn="1"/>
        </p:nvSpPr>
        <p:spPr>
          <a:xfrm>
            <a:off x="2651323" y="11139983"/>
            <a:ext cx="24061342" cy="5253634"/>
          </a:xfrm>
          <a:prstGeom prst="roundRect">
            <a:avLst>
              <a:gd name="adj" fmla="val 3628"/>
            </a:avLst>
          </a:prstGeom>
          <a:ln w="76200">
            <a:solidFill>
              <a:srgbClr val="000000">
                <a:alpha val="2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6" name="Lorem Ipsum">
            <a:extLst>
              <a:ext uri="{FF2B5EF4-FFF2-40B4-BE49-F238E27FC236}">
                <a16:creationId xmlns:a16="http://schemas.microsoft.com/office/drawing/2014/main" id="{3107E612-8F33-46D5-B5A0-CF21C29AD65B}"/>
              </a:ext>
            </a:extLst>
          </p:cNvPr>
          <p:cNvSpPr txBox="1">
            <a:spLocks/>
          </p:cNvSpPr>
          <p:nvPr userDrawn="1"/>
        </p:nvSpPr>
        <p:spPr>
          <a:xfrm>
            <a:off x="1206496" y="2574991"/>
            <a:ext cx="21971004" cy="464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DF9D5"/>
                </a:solidFill>
                <a:uFillTx/>
                <a:latin typeface="Verdana"/>
                <a:ea typeface="Verdana"/>
                <a:cs typeface="Verdana"/>
                <a:sym typeface="Verdana"/>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de-DE">
                <a:solidFill>
                  <a:schemeClr val="accent3">
                    <a:lumMod val="20000"/>
                    <a:lumOff val="80000"/>
                  </a:schemeClr>
                </a:solidFill>
              </a:rPr>
              <a:t>DMN für Jedermann?! </a:t>
            </a:r>
          </a:p>
        </p:txBody>
      </p:sp>
      <p:sp>
        <p:nvSpPr>
          <p:cNvPr id="17" name="Rounded Rectangle">
            <a:extLst>
              <a:ext uri="{FF2B5EF4-FFF2-40B4-BE49-F238E27FC236}">
                <a16:creationId xmlns:a16="http://schemas.microsoft.com/office/drawing/2014/main" id="{1E2F5951-24A3-49AD-9186-73206649D218}"/>
              </a:ext>
            </a:extLst>
          </p:cNvPr>
          <p:cNvSpPr/>
          <p:nvPr userDrawn="1"/>
        </p:nvSpPr>
        <p:spPr>
          <a:xfrm>
            <a:off x="12903200" y="1930400"/>
            <a:ext cx="17060665" cy="1270596"/>
          </a:xfrm>
          <a:prstGeom prst="roundRect">
            <a:avLst>
              <a:gd name="adj" fmla="val 15000"/>
            </a:avLst>
          </a:prstGeom>
          <a:ln w="76200">
            <a:solidFill>
              <a:srgbClr val="000000">
                <a:alpha val="2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1" name="Author and Date"/>
          <p:cNvSpPr txBox="1">
            <a:spLocks noGrp="1"/>
          </p:cNvSpPr>
          <p:nvPr>
            <p:ph type="body" sz="quarter" idx="13" hasCustomPrompt="1"/>
          </p:nvPr>
        </p:nvSpPr>
        <p:spPr>
          <a:xfrm>
            <a:off x="2899317" y="11859862"/>
            <a:ext cx="20273026" cy="636979"/>
          </a:xfrm>
          <a:prstGeom prst="rect">
            <a:avLst/>
          </a:prstGeom>
        </p:spPr>
        <p:txBody>
          <a:bodyPr lIns="45719" tIns="45719" rIns="45719" bIns="45719">
            <a:noAutofit/>
          </a:bodyPr>
          <a:lstStyle>
            <a:lvl1pPr marL="0" indent="0" defTabSz="825500">
              <a:lnSpc>
                <a:spcPct val="100000"/>
              </a:lnSpc>
              <a:spcBef>
                <a:spcPts val="0"/>
              </a:spcBef>
              <a:buSzTx/>
              <a:buNone/>
              <a:defRPr sz="4000" b="0" i="0" u="none" strike="noStrike" cap="none" spc="0" baseline="0" dirty="0">
                <a:solidFill>
                  <a:srgbClr val="FDF9D5"/>
                </a:solidFill>
                <a:uFillTx/>
                <a:latin typeface="Verdana"/>
                <a:ea typeface="Verdana"/>
                <a:cs typeface="Verdana"/>
                <a:sym typeface="Verdana"/>
              </a:defRPr>
            </a:lvl1pPr>
          </a:lstStyle>
          <a:p>
            <a:r>
              <a:t>Author and Date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59533010"/>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6972300" y="5024741"/>
            <a:ext cx="14706600" cy="3539430"/>
          </a:xfrm>
          <a:prstGeom prst="rect">
            <a:avLst/>
          </a:prstGeom>
          <a:noFill/>
        </p:spPr>
        <p:txBody>
          <a:bodyPr wrap="square" rtlCol="0">
            <a:spAutoFit/>
          </a:bodyPr>
          <a:lstStyle/>
          <a:p>
            <a:pPr algn="l">
              <a:lnSpc>
                <a:spcPct val="80000"/>
              </a:lnSpc>
            </a:pPr>
            <a:r>
              <a:rPr lang="en-US" sz="12000" dirty="0">
                <a:latin typeface="+mj-lt"/>
              </a:rPr>
              <a:t>Do not use layouts after this slide.</a:t>
            </a:r>
            <a:br>
              <a:rPr lang="en-US" sz="12000" dirty="0">
                <a:latin typeface="+mj-lt"/>
              </a:rPr>
            </a:br>
            <a:r>
              <a:rPr lang="en-US" sz="4000" dirty="0">
                <a:latin typeface="+mj-lt"/>
              </a:rPr>
              <a:t>They are not part of the official template.</a:t>
            </a:r>
            <a:endParaRPr lang="en-US" sz="120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14500" y="4229098"/>
            <a:ext cx="5257800" cy="5257800"/>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761999" y="12674600"/>
            <a:ext cx="9886950"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4">
            <a:extLst>
              <a:ext uri="{FF2B5EF4-FFF2-40B4-BE49-F238E27FC236}">
                <a16:creationId xmlns:a16="http://schemas.microsoft.com/office/drawing/2014/main" id="{F4A252AA-410C-4410-AE45-9D483892FCD8}"/>
              </a:ext>
            </a:extLst>
          </p:cNvPr>
          <p:cNvSpPr/>
          <p:nvPr userDrawn="1"/>
        </p:nvSpPr>
        <p:spPr>
          <a:xfrm>
            <a:off x="761999" y="327444"/>
            <a:ext cx="9886950"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7092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Full_Image_Center">
    <p:bg>
      <p:bgRef idx="1001">
        <a:schemeClr val="bg2"/>
      </p:bgRef>
    </p:bg>
    <p:spTree>
      <p:nvGrpSpPr>
        <p:cNvPr id="1" name=""/>
        <p:cNvGrpSpPr/>
        <p:nvPr/>
      </p:nvGrpSpPr>
      <p:grpSpPr>
        <a:xfrm>
          <a:off x="0" y="0"/>
          <a:ext cx="0" cy="0"/>
          <a:chOff x="0" y="0"/>
          <a:chExt cx="0" cy="0"/>
        </a:xfrm>
      </p:grpSpPr>
      <p:sp>
        <p:nvSpPr>
          <p:cNvPr id="11" name="Title 1"/>
          <p:cNvSpPr>
            <a:spLocks noGrp="1"/>
          </p:cNvSpPr>
          <p:nvPr>
            <p:ph type="title"/>
          </p:nvPr>
        </p:nvSpPr>
        <p:spPr>
          <a:xfrm>
            <a:off x="914400" y="306497"/>
            <a:ext cx="22517100" cy="1455310"/>
          </a:xfrm>
        </p:spPr>
        <p:txBody>
          <a:bodyPr>
            <a:normAutofit/>
          </a:bodyPr>
          <a:lstStyle>
            <a:lvl1pPr>
              <a:defRPr sz="6334" b="1" i="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E78145AC-79A9-834A-BE03-ED99E1BFF7AC}"/>
              </a:ext>
            </a:extLst>
          </p:cNvPr>
          <p:cNvSpPr>
            <a:spLocks noGrp="1"/>
          </p:cNvSpPr>
          <p:nvPr>
            <p:ph type="pic" sz="quarter" idx="10"/>
          </p:nvPr>
        </p:nvSpPr>
        <p:spPr>
          <a:xfrm>
            <a:off x="914400" y="2743201"/>
            <a:ext cx="22524720" cy="867930"/>
          </a:xfrm>
          <a:prstGeom prst="rect">
            <a:avLst/>
          </a:prstGeom>
        </p:spPr>
        <p:txBody>
          <a:bodyPr/>
          <a:lstStyle/>
          <a:p>
            <a:endParaRPr lang="en-US"/>
          </a:p>
        </p:txBody>
      </p:sp>
    </p:spTree>
    <p:extLst>
      <p:ext uri="{BB962C8B-B14F-4D97-AF65-F5344CB8AC3E}">
        <p14:creationId xmlns:p14="http://schemas.microsoft.com/office/powerpoint/2010/main" val="3708375797"/>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folie-01">
    <p:spTree>
      <p:nvGrpSpPr>
        <p:cNvPr id="1" name=""/>
        <p:cNvGrpSpPr/>
        <p:nvPr/>
      </p:nvGrpSpPr>
      <p:grpSpPr>
        <a:xfrm>
          <a:off x="0" y="0"/>
          <a:ext cx="0" cy="0"/>
          <a:chOff x="0" y="0"/>
          <a:chExt cx="0" cy="0"/>
        </a:xfrm>
      </p:grpSpPr>
      <p:sp>
        <p:nvSpPr>
          <p:cNvPr id="24" name="Freihandform 23">
            <a:extLst>
              <a:ext uri="{FF2B5EF4-FFF2-40B4-BE49-F238E27FC236}">
                <a16:creationId xmlns:a16="http://schemas.microsoft.com/office/drawing/2014/main" id="{0BC283F6-2B16-6742-A4E2-3AC55B312301}"/>
              </a:ext>
            </a:extLst>
          </p:cNvPr>
          <p:cNvSpPr/>
          <p:nvPr userDrawn="1"/>
        </p:nvSpPr>
        <p:spPr>
          <a:xfrm>
            <a:off x="13030201" y="0"/>
            <a:ext cx="11349898" cy="13716000"/>
          </a:xfrm>
          <a:custGeom>
            <a:avLst/>
            <a:gdLst>
              <a:gd name="connsiteX0" fmla="*/ 2294398 w 4256212"/>
              <a:gd name="connsiteY0" fmla="*/ 0 h 5145088"/>
              <a:gd name="connsiteX1" fmla="*/ 4256212 w 4256212"/>
              <a:gd name="connsiteY1" fmla="*/ 0 h 5145088"/>
              <a:gd name="connsiteX2" fmla="*/ 4256212 w 4256212"/>
              <a:gd name="connsiteY2" fmla="*/ 5145088 h 5145088"/>
              <a:gd name="connsiteX3" fmla="*/ 0 w 4256212"/>
              <a:gd name="connsiteY3" fmla="*/ 5145088 h 5145088"/>
              <a:gd name="connsiteX4" fmla="*/ 592 w 4256212"/>
              <a:gd name="connsiteY4" fmla="*/ 5133198 h 5145088"/>
              <a:gd name="connsiteX5" fmla="*/ 2135944 w 4256212"/>
              <a:gd name="connsiteY5" fmla="*/ 162981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212" h="5145088">
                <a:moveTo>
                  <a:pt x="2294398" y="0"/>
                </a:moveTo>
                <a:lnTo>
                  <a:pt x="4256212" y="0"/>
                </a:lnTo>
                <a:lnTo>
                  <a:pt x="4256212" y="5145088"/>
                </a:lnTo>
                <a:lnTo>
                  <a:pt x="0" y="5145088"/>
                </a:lnTo>
                <a:lnTo>
                  <a:pt x="592" y="5133198"/>
                </a:lnTo>
                <a:cubicBezTo>
                  <a:pt x="77728" y="3964941"/>
                  <a:pt x="724824" y="1701796"/>
                  <a:pt x="2135944" y="162981"/>
                </a:cubicBezTo>
                <a:close/>
              </a:path>
            </a:pathLst>
          </a:custGeom>
          <a:gradFill>
            <a:gsLst>
              <a:gs pos="0">
                <a:srgbClr val="F19210"/>
              </a:gs>
              <a:gs pos="99001">
                <a:srgbClr val="E6414C"/>
              </a:gs>
              <a:gs pos="100000">
                <a:srgbClr val="E6414C"/>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fontAlgn="auto" hangingPunct="1">
              <a:spcBef>
                <a:spcPts val="0"/>
              </a:spcBef>
              <a:spcAft>
                <a:spcPts val="0"/>
              </a:spcAft>
              <a:defRPr/>
            </a:pPr>
            <a:endParaRPr lang="en-US" sz="3598">
              <a:latin typeface="Open Sans" panose="020B0606030504020204" pitchFamily="34" charset="0"/>
            </a:endParaRPr>
          </a:p>
        </p:txBody>
      </p:sp>
      <p:sp>
        <p:nvSpPr>
          <p:cNvPr id="3" name="Untertitel 2">
            <a:extLst>
              <a:ext uri="{FF2B5EF4-FFF2-40B4-BE49-F238E27FC236}">
                <a16:creationId xmlns:a16="http://schemas.microsoft.com/office/drawing/2014/main" id="{BED6A8BC-F56D-084F-8A9C-7EE34D2E4154}"/>
              </a:ext>
            </a:extLst>
          </p:cNvPr>
          <p:cNvSpPr>
            <a:spLocks noGrp="1"/>
          </p:cNvSpPr>
          <p:nvPr>
            <p:ph type="subTitle" idx="1" hasCustomPrompt="1"/>
          </p:nvPr>
        </p:nvSpPr>
        <p:spPr>
          <a:xfrm>
            <a:off x="1875699" y="8122150"/>
            <a:ext cx="20443346" cy="1954156"/>
          </a:xfrm>
        </p:spPr>
        <p:txBody>
          <a:bodyPr/>
          <a:lstStyle>
            <a:lvl1pPr marL="0" indent="0" algn="l">
              <a:buNone/>
              <a:defRPr sz="9596"/>
            </a:lvl1pPr>
            <a:lvl2pPr marL="1218804" indent="0" algn="ctr">
              <a:buNone/>
              <a:defRPr sz="5332"/>
            </a:lvl2pPr>
            <a:lvl3pPr marL="2437608" indent="0" algn="ctr">
              <a:buNone/>
              <a:defRPr sz="4798"/>
            </a:lvl3pPr>
            <a:lvl4pPr marL="3656412" indent="0" algn="ctr">
              <a:buNone/>
              <a:defRPr sz="4266"/>
            </a:lvl4pPr>
            <a:lvl5pPr marL="4875216" indent="0" algn="ctr">
              <a:buNone/>
              <a:defRPr sz="4266"/>
            </a:lvl5pPr>
            <a:lvl6pPr marL="6094018" indent="0" algn="ctr">
              <a:buNone/>
              <a:defRPr sz="4266"/>
            </a:lvl6pPr>
            <a:lvl7pPr marL="7312822" indent="0" algn="ctr">
              <a:buNone/>
              <a:defRPr sz="4266"/>
            </a:lvl7pPr>
            <a:lvl8pPr marL="8531626" indent="0" algn="ctr">
              <a:buNone/>
              <a:defRPr sz="4266"/>
            </a:lvl8pPr>
            <a:lvl9pPr marL="9750430" indent="0" algn="ctr">
              <a:buNone/>
              <a:defRPr sz="4266"/>
            </a:lvl9pPr>
          </a:lstStyle>
          <a:p>
            <a:r>
              <a:rPr lang="de-DE" err="1"/>
              <a:t>Subtitle</a:t>
            </a:r>
            <a:endParaRPr lang="de-DE"/>
          </a:p>
        </p:txBody>
      </p:sp>
      <p:sp>
        <p:nvSpPr>
          <p:cNvPr id="2" name="Titel 1">
            <a:extLst>
              <a:ext uri="{FF2B5EF4-FFF2-40B4-BE49-F238E27FC236}">
                <a16:creationId xmlns:a16="http://schemas.microsoft.com/office/drawing/2014/main" id="{5F5FB0D5-9017-A645-9C10-D00C5286F7E3}"/>
              </a:ext>
            </a:extLst>
          </p:cNvPr>
          <p:cNvSpPr>
            <a:spLocks noGrp="1"/>
          </p:cNvSpPr>
          <p:nvPr>
            <p:ph type="ctrTitle" hasCustomPrompt="1"/>
          </p:nvPr>
        </p:nvSpPr>
        <p:spPr>
          <a:xfrm>
            <a:off x="1875699" y="6288548"/>
            <a:ext cx="20476562" cy="1954156"/>
          </a:xfrm>
        </p:spPr>
        <p:txBody>
          <a:bodyPr anchor="b"/>
          <a:lstStyle>
            <a:lvl1pPr algn="l">
              <a:defRPr sz="9596" b="1"/>
            </a:lvl1pPr>
          </a:lstStyle>
          <a:p>
            <a:r>
              <a:rPr lang="de-DE" err="1"/>
              <a:t>Presentation</a:t>
            </a:r>
            <a:r>
              <a:rPr lang="de-DE"/>
              <a:t> Title</a:t>
            </a:r>
          </a:p>
        </p:txBody>
      </p:sp>
      <p:grpSp>
        <p:nvGrpSpPr>
          <p:cNvPr id="25" name="Gruppieren 24">
            <a:extLst>
              <a:ext uri="{FF2B5EF4-FFF2-40B4-BE49-F238E27FC236}">
                <a16:creationId xmlns:a16="http://schemas.microsoft.com/office/drawing/2014/main" id="{64B83E1C-0D0E-CE40-9452-18AE5B960C36}"/>
              </a:ext>
            </a:extLst>
          </p:cNvPr>
          <p:cNvGrpSpPr/>
          <p:nvPr userDrawn="1"/>
        </p:nvGrpSpPr>
        <p:grpSpPr>
          <a:xfrm>
            <a:off x="19056766" y="1448023"/>
            <a:ext cx="3908384" cy="1176034"/>
            <a:chOff x="7156796" y="1740327"/>
            <a:chExt cx="1465644" cy="441149"/>
          </a:xfrm>
        </p:grpSpPr>
        <p:sp>
          <p:nvSpPr>
            <p:cNvPr id="26" name="Freihandform 25">
              <a:extLst>
                <a:ext uri="{FF2B5EF4-FFF2-40B4-BE49-F238E27FC236}">
                  <a16:creationId xmlns:a16="http://schemas.microsoft.com/office/drawing/2014/main" id="{FCA53733-4EA0-1441-819A-B20F049BE2DD}"/>
                </a:ext>
              </a:extLst>
            </p:cNvPr>
            <p:cNvSpPr/>
            <p:nvPr/>
          </p:nvSpPr>
          <p:spPr>
            <a:xfrm>
              <a:off x="7655578" y="1876501"/>
              <a:ext cx="202775" cy="244066"/>
            </a:xfrm>
            <a:custGeom>
              <a:avLst/>
              <a:gdLst>
                <a:gd name="connsiteX0" fmla="*/ 202776 w 202775"/>
                <a:gd name="connsiteY0" fmla="*/ 165577 h 244066"/>
                <a:gd name="connsiteX1" fmla="*/ 202776 w 202775"/>
                <a:gd name="connsiteY1" fmla="*/ 224447 h 244066"/>
                <a:gd name="connsiteX2" fmla="*/ 109958 w 202775"/>
                <a:gd name="connsiteY2" fmla="*/ 244066 h 244066"/>
                <a:gd name="connsiteX3" fmla="*/ 0 w 202775"/>
                <a:gd name="connsiteY3" fmla="*/ 120744 h 244066"/>
                <a:gd name="connsiteX4" fmla="*/ 112487 w 202775"/>
                <a:gd name="connsiteY4" fmla="*/ 0 h 244066"/>
                <a:gd name="connsiteX5" fmla="*/ 202776 w 202775"/>
                <a:gd name="connsiteY5" fmla="*/ 23140 h 244066"/>
                <a:gd name="connsiteX6" fmla="*/ 202776 w 202775"/>
                <a:gd name="connsiteY6" fmla="*/ 76471 h 244066"/>
                <a:gd name="connsiteX7" fmla="*/ 176542 w 202775"/>
                <a:gd name="connsiteY7" fmla="*/ 76471 h 244066"/>
                <a:gd name="connsiteX8" fmla="*/ 119040 w 202775"/>
                <a:gd name="connsiteY8" fmla="*/ 16099 h 244066"/>
                <a:gd name="connsiteX9" fmla="*/ 44858 w 202775"/>
                <a:gd name="connsiteY9" fmla="*/ 120744 h 244066"/>
                <a:gd name="connsiteX10" fmla="*/ 119512 w 202775"/>
                <a:gd name="connsiteY10" fmla="*/ 227911 h 244066"/>
                <a:gd name="connsiteX11" fmla="*/ 177520 w 202775"/>
                <a:gd name="connsiteY11" fmla="*/ 165521 h 2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5" h="244066">
                  <a:moveTo>
                    <a:pt x="202776" y="165577"/>
                  </a:moveTo>
                  <a:lnTo>
                    <a:pt x="202776" y="224447"/>
                  </a:lnTo>
                  <a:cubicBezTo>
                    <a:pt x="172001" y="240041"/>
                    <a:pt x="144262" y="244066"/>
                    <a:pt x="109958" y="244066"/>
                  </a:cubicBezTo>
                  <a:cubicBezTo>
                    <a:pt x="23199" y="244066"/>
                    <a:pt x="0" y="202305"/>
                    <a:pt x="0" y="120744"/>
                  </a:cubicBezTo>
                  <a:cubicBezTo>
                    <a:pt x="0" y="41257"/>
                    <a:pt x="28751" y="0"/>
                    <a:pt x="112487" y="0"/>
                  </a:cubicBezTo>
                  <a:cubicBezTo>
                    <a:pt x="137214" y="0"/>
                    <a:pt x="184106" y="4484"/>
                    <a:pt x="202776" y="23140"/>
                  </a:cubicBezTo>
                  <a:lnTo>
                    <a:pt x="202776" y="76471"/>
                  </a:lnTo>
                  <a:lnTo>
                    <a:pt x="176542" y="76471"/>
                  </a:lnTo>
                  <a:cubicBezTo>
                    <a:pt x="173013" y="52322"/>
                    <a:pt x="179566" y="16099"/>
                    <a:pt x="119040" y="16099"/>
                  </a:cubicBezTo>
                  <a:cubicBezTo>
                    <a:pt x="51444" y="16099"/>
                    <a:pt x="44858" y="65428"/>
                    <a:pt x="44858" y="120744"/>
                  </a:cubicBezTo>
                  <a:cubicBezTo>
                    <a:pt x="44858" y="176059"/>
                    <a:pt x="50916" y="227911"/>
                    <a:pt x="119512" y="227911"/>
                  </a:cubicBezTo>
                  <a:cubicBezTo>
                    <a:pt x="175497" y="227911"/>
                    <a:pt x="172473" y="203246"/>
                    <a:pt x="177520" y="165521"/>
                  </a:cubicBezTo>
                  <a:close/>
                </a:path>
              </a:pathLst>
            </a:custGeom>
            <a:solidFill>
              <a:srgbClr val="FFFFFF"/>
            </a:solidFill>
            <a:ln w="1118" cap="flat">
              <a:noFill/>
              <a:prstDash val="solid"/>
              <a:miter/>
            </a:ln>
          </p:spPr>
          <p:txBody>
            <a:bodyPr rtlCol="0" anchor="ctr"/>
            <a:lstStyle/>
            <a:p>
              <a:endParaRPr lang="de-DE" sz="4796"/>
            </a:p>
          </p:txBody>
        </p:sp>
        <p:sp>
          <p:nvSpPr>
            <p:cNvPr id="27" name="Freihandform 26">
              <a:extLst>
                <a:ext uri="{FF2B5EF4-FFF2-40B4-BE49-F238E27FC236}">
                  <a16:creationId xmlns:a16="http://schemas.microsoft.com/office/drawing/2014/main" id="{3D8D62E9-FEC1-4E4C-8E4B-4077CC9C18D8}"/>
                </a:ext>
              </a:extLst>
            </p:cNvPr>
            <p:cNvSpPr/>
            <p:nvPr/>
          </p:nvSpPr>
          <p:spPr>
            <a:xfrm>
              <a:off x="7894062" y="1760836"/>
              <a:ext cx="131144" cy="355706"/>
            </a:xfrm>
            <a:custGeom>
              <a:avLst/>
              <a:gdLst>
                <a:gd name="connsiteX0" fmla="*/ 86254 w 131144"/>
                <a:gd name="connsiteY0" fmla="*/ 304393 h 355706"/>
                <a:gd name="connsiteX1" fmla="*/ 131145 w 131144"/>
                <a:gd name="connsiteY1" fmla="*/ 339607 h 355706"/>
                <a:gd name="connsiteX2" fmla="*/ 131145 w 131144"/>
                <a:gd name="connsiteY2" fmla="*/ 355706 h 355706"/>
                <a:gd name="connsiteX3" fmla="*/ 65572 w 131144"/>
                <a:gd name="connsiteY3" fmla="*/ 354697 h 355706"/>
                <a:gd name="connsiteX4" fmla="*/ 0 w 131144"/>
                <a:gd name="connsiteY4" fmla="*/ 355706 h 355706"/>
                <a:gd name="connsiteX5" fmla="*/ 0 w 131144"/>
                <a:gd name="connsiteY5" fmla="*/ 339607 h 355706"/>
                <a:gd name="connsiteX6" fmla="*/ 44891 w 131144"/>
                <a:gd name="connsiteY6" fmla="*/ 304393 h 355706"/>
                <a:gd name="connsiteX7" fmla="*/ 44891 w 131144"/>
                <a:gd name="connsiteY7" fmla="*/ 172102 h 355706"/>
                <a:gd name="connsiteX8" fmla="*/ 0 w 131144"/>
                <a:gd name="connsiteY8" fmla="*/ 136383 h 355706"/>
                <a:gd name="connsiteX9" fmla="*/ 0 w 131144"/>
                <a:gd name="connsiteY9" fmla="*/ 120755 h 355706"/>
                <a:gd name="connsiteX10" fmla="*/ 86254 w 131144"/>
                <a:gd name="connsiteY10" fmla="*/ 120755 h 355706"/>
                <a:gd name="connsiteX11" fmla="*/ 86254 w 131144"/>
                <a:gd name="connsiteY11" fmla="*/ 304393 h 355706"/>
                <a:gd name="connsiteX12" fmla="*/ 35304 w 131144"/>
                <a:gd name="connsiteY12" fmla="*/ 33207 h 355706"/>
                <a:gd name="connsiteX13" fmla="*/ 63549 w 131144"/>
                <a:gd name="connsiteY13" fmla="*/ 0 h 355706"/>
                <a:gd name="connsiteX14" fmla="*/ 91806 w 131144"/>
                <a:gd name="connsiteY14" fmla="*/ 33207 h 355706"/>
                <a:gd name="connsiteX15" fmla="*/ 63549 w 131144"/>
                <a:gd name="connsiteY15" fmla="*/ 66403 h 355706"/>
                <a:gd name="connsiteX16" fmla="*/ 35304 w 131144"/>
                <a:gd name="connsiteY16" fmla="*/ 33207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44" h="355706">
                  <a:moveTo>
                    <a:pt x="86254" y="304393"/>
                  </a:moveTo>
                  <a:cubicBezTo>
                    <a:pt x="86254" y="333071"/>
                    <a:pt x="88277" y="339607"/>
                    <a:pt x="131145" y="339607"/>
                  </a:cubicBezTo>
                  <a:lnTo>
                    <a:pt x="131145" y="355706"/>
                  </a:lnTo>
                  <a:cubicBezTo>
                    <a:pt x="109463" y="355213"/>
                    <a:pt x="87771" y="354697"/>
                    <a:pt x="65572" y="354697"/>
                  </a:cubicBezTo>
                  <a:cubicBezTo>
                    <a:pt x="43374" y="354697"/>
                    <a:pt x="21738" y="355213"/>
                    <a:pt x="0" y="355706"/>
                  </a:cubicBezTo>
                  <a:lnTo>
                    <a:pt x="0" y="339607"/>
                  </a:lnTo>
                  <a:cubicBezTo>
                    <a:pt x="42879" y="339607"/>
                    <a:pt x="44891" y="333071"/>
                    <a:pt x="44891" y="304393"/>
                  </a:cubicBezTo>
                  <a:lnTo>
                    <a:pt x="44891" y="172102"/>
                  </a:lnTo>
                  <a:cubicBezTo>
                    <a:pt x="44891" y="139399"/>
                    <a:pt x="40396" y="139399"/>
                    <a:pt x="0" y="136383"/>
                  </a:cubicBezTo>
                  <a:lnTo>
                    <a:pt x="0" y="120755"/>
                  </a:lnTo>
                  <a:lnTo>
                    <a:pt x="86254" y="120755"/>
                  </a:lnTo>
                  <a:lnTo>
                    <a:pt x="86254" y="304393"/>
                  </a:lnTo>
                  <a:close/>
                  <a:moveTo>
                    <a:pt x="35304" y="33207"/>
                  </a:moveTo>
                  <a:cubicBezTo>
                    <a:pt x="35304" y="14586"/>
                    <a:pt x="45903" y="0"/>
                    <a:pt x="63549" y="0"/>
                  </a:cubicBezTo>
                  <a:cubicBezTo>
                    <a:pt x="81196" y="0"/>
                    <a:pt x="91806" y="14574"/>
                    <a:pt x="91806" y="33207"/>
                  </a:cubicBezTo>
                  <a:cubicBezTo>
                    <a:pt x="91806" y="51840"/>
                    <a:pt x="81207" y="66403"/>
                    <a:pt x="63549" y="66403"/>
                  </a:cubicBezTo>
                  <a:cubicBezTo>
                    <a:pt x="45892" y="66403"/>
                    <a:pt x="35304" y="51829"/>
                    <a:pt x="35304" y="33207"/>
                  </a:cubicBezTo>
                  <a:close/>
                </a:path>
              </a:pathLst>
            </a:custGeom>
            <a:solidFill>
              <a:srgbClr val="FFFFFF"/>
            </a:solidFill>
            <a:ln w="1118" cap="flat">
              <a:noFill/>
              <a:prstDash val="solid"/>
              <a:miter/>
            </a:ln>
          </p:spPr>
          <p:txBody>
            <a:bodyPr rtlCol="0" anchor="ctr"/>
            <a:lstStyle/>
            <a:p>
              <a:endParaRPr lang="de-DE" sz="4796"/>
            </a:p>
          </p:txBody>
        </p:sp>
        <p:sp>
          <p:nvSpPr>
            <p:cNvPr id="28" name="Freihandform 27">
              <a:extLst>
                <a:ext uri="{FF2B5EF4-FFF2-40B4-BE49-F238E27FC236}">
                  <a16:creationId xmlns:a16="http://schemas.microsoft.com/office/drawing/2014/main" id="{FBEE7D6F-23F5-8747-A2A0-A271B471F255}"/>
                </a:ext>
              </a:extLst>
            </p:cNvPr>
            <p:cNvSpPr/>
            <p:nvPr/>
          </p:nvSpPr>
          <p:spPr>
            <a:xfrm>
              <a:off x="8045731" y="1876557"/>
              <a:ext cx="425220" cy="240018"/>
            </a:xfrm>
            <a:custGeom>
              <a:avLst/>
              <a:gdLst>
                <a:gd name="connsiteX0" fmla="*/ 82724 w 425220"/>
                <a:gd name="connsiteY0" fmla="*/ 33207 h 240018"/>
                <a:gd name="connsiteX1" fmla="*/ 162920 w 425220"/>
                <a:gd name="connsiteY1" fmla="*/ 0 h 240018"/>
                <a:gd name="connsiteX2" fmla="*/ 229504 w 425220"/>
                <a:gd name="connsiteY2" fmla="*/ 37725 h 240018"/>
                <a:gd name="connsiteX3" fmla="*/ 310722 w 425220"/>
                <a:gd name="connsiteY3" fmla="*/ 0 h 240018"/>
                <a:gd name="connsiteX4" fmla="*/ 381835 w 425220"/>
                <a:gd name="connsiteY4" fmla="*/ 72951 h 240018"/>
                <a:gd name="connsiteX5" fmla="*/ 381835 w 425220"/>
                <a:gd name="connsiteY5" fmla="*/ 188167 h 240018"/>
                <a:gd name="connsiteX6" fmla="*/ 425221 w 425220"/>
                <a:gd name="connsiteY6" fmla="*/ 223886 h 240018"/>
                <a:gd name="connsiteX7" fmla="*/ 425221 w 425220"/>
                <a:gd name="connsiteY7" fmla="*/ 239985 h 240018"/>
                <a:gd name="connsiteX8" fmla="*/ 361154 w 425220"/>
                <a:gd name="connsiteY8" fmla="*/ 238976 h 240018"/>
                <a:gd name="connsiteX9" fmla="*/ 299617 w 425220"/>
                <a:gd name="connsiteY9" fmla="*/ 239985 h 240018"/>
                <a:gd name="connsiteX10" fmla="*/ 299617 w 425220"/>
                <a:gd name="connsiteY10" fmla="*/ 223886 h 240018"/>
                <a:gd name="connsiteX11" fmla="*/ 340473 w 425220"/>
                <a:gd name="connsiteY11" fmla="*/ 188167 h 240018"/>
                <a:gd name="connsiteX12" fmla="*/ 340473 w 425220"/>
                <a:gd name="connsiteY12" fmla="*/ 83512 h 240018"/>
                <a:gd name="connsiteX13" fmla="*/ 294076 w 425220"/>
                <a:gd name="connsiteY13" fmla="*/ 22131 h 240018"/>
                <a:gd name="connsiteX14" fmla="*/ 233539 w 425220"/>
                <a:gd name="connsiteY14" fmla="*/ 92066 h 240018"/>
                <a:gd name="connsiteX15" fmla="*/ 233539 w 425220"/>
                <a:gd name="connsiteY15" fmla="*/ 188167 h 240018"/>
                <a:gd name="connsiteX16" fmla="*/ 273395 w 425220"/>
                <a:gd name="connsiteY16" fmla="*/ 223886 h 240018"/>
                <a:gd name="connsiteX17" fmla="*/ 273395 w 425220"/>
                <a:gd name="connsiteY17" fmla="*/ 239985 h 240018"/>
                <a:gd name="connsiteX18" fmla="*/ 212858 w 425220"/>
                <a:gd name="connsiteY18" fmla="*/ 238976 h 240018"/>
                <a:gd name="connsiteX19" fmla="*/ 151826 w 425220"/>
                <a:gd name="connsiteY19" fmla="*/ 239985 h 240018"/>
                <a:gd name="connsiteX20" fmla="*/ 151826 w 425220"/>
                <a:gd name="connsiteY20" fmla="*/ 223886 h 240018"/>
                <a:gd name="connsiteX21" fmla="*/ 192177 w 425220"/>
                <a:gd name="connsiteY21" fmla="*/ 188167 h 240018"/>
                <a:gd name="connsiteX22" fmla="*/ 192177 w 425220"/>
                <a:gd name="connsiteY22" fmla="*/ 89050 h 240018"/>
                <a:gd name="connsiteX23" fmla="*/ 145262 w 425220"/>
                <a:gd name="connsiteY23" fmla="*/ 21626 h 240018"/>
                <a:gd name="connsiteX24" fmla="*/ 85242 w 425220"/>
                <a:gd name="connsiteY24" fmla="*/ 95620 h 240018"/>
                <a:gd name="connsiteX25" fmla="*/ 85242 w 425220"/>
                <a:gd name="connsiteY25" fmla="*/ 188201 h 240018"/>
                <a:gd name="connsiteX26" fmla="*/ 126098 w 425220"/>
                <a:gd name="connsiteY26" fmla="*/ 223920 h 240018"/>
                <a:gd name="connsiteX27" fmla="*/ 126098 w 425220"/>
                <a:gd name="connsiteY27" fmla="*/ 240019 h 240018"/>
                <a:gd name="connsiteX28" fmla="*/ 64561 w 425220"/>
                <a:gd name="connsiteY28" fmla="*/ 239010 h 240018"/>
                <a:gd name="connsiteX29" fmla="*/ 0 w 425220"/>
                <a:gd name="connsiteY29" fmla="*/ 240019 h 240018"/>
                <a:gd name="connsiteX30" fmla="*/ 0 w 425220"/>
                <a:gd name="connsiteY30" fmla="*/ 223886 h 240018"/>
                <a:gd name="connsiteX31" fmla="*/ 43835 w 425220"/>
                <a:gd name="connsiteY31" fmla="*/ 188167 h 240018"/>
                <a:gd name="connsiteX32" fmla="*/ 43835 w 425220"/>
                <a:gd name="connsiteY32" fmla="*/ 55338 h 240018"/>
                <a:gd name="connsiteX33" fmla="*/ 0 w 425220"/>
                <a:gd name="connsiteY33" fmla="*/ 19619 h 240018"/>
                <a:gd name="connsiteX34" fmla="*/ 0 w 425220"/>
                <a:gd name="connsiteY34" fmla="*/ 5034 h 240018"/>
                <a:gd name="connsiteX35" fmla="*/ 82724 w 425220"/>
                <a:gd name="connsiteY35" fmla="*/ 5034 h 240018"/>
                <a:gd name="connsiteX36" fmla="*/ 82724 w 425220"/>
                <a:gd name="connsiteY36" fmla="*/ 33219 h 24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20" h="240018">
                  <a:moveTo>
                    <a:pt x="82724" y="33207"/>
                  </a:moveTo>
                  <a:cubicBezTo>
                    <a:pt x="106429" y="9047"/>
                    <a:pt x="130133" y="0"/>
                    <a:pt x="162920" y="0"/>
                  </a:cubicBezTo>
                  <a:cubicBezTo>
                    <a:pt x="188647" y="0"/>
                    <a:pt x="211857" y="4025"/>
                    <a:pt x="229504" y="37725"/>
                  </a:cubicBezTo>
                  <a:cubicBezTo>
                    <a:pt x="249679" y="11570"/>
                    <a:pt x="277936" y="0"/>
                    <a:pt x="310722" y="0"/>
                  </a:cubicBezTo>
                  <a:cubicBezTo>
                    <a:pt x="364189" y="0"/>
                    <a:pt x="381835" y="22635"/>
                    <a:pt x="381835" y="72951"/>
                  </a:cubicBezTo>
                  <a:lnTo>
                    <a:pt x="381835" y="188167"/>
                  </a:lnTo>
                  <a:cubicBezTo>
                    <a:pt x="381835" y="216845"/>
                    <a:pt x="383353" y="223886"/>
                    <a:pt x="425221" y="223886"/>
                  </a:cubicBezTo>
                  <a:lnTo>
                    <a:pt x="425221" y="239985"/>
                  </a:lnTo>
                  <a:cubicBezTo>
                    <a:pt x="404989" y="239492"/>
                    <a:pt x="383353" y="239492"/>
                    <a:pt x="361154" y="238976"/>
                  </a:cubicBezTo>
                  <a:cubicBezTo>
                    <a:pt x="338967" y="239492"/>
                    <a:pt x="317319" y="239492"/>
                    <a:pt x="299617" y="239985"/>
                  </a:cubicBezTo>
                  <a:lnTo>
                    <a:pt x="299617" y="223886"/>
                  </a:lnTo>
                  <a:cubicBezTo>
                    <a:pt x="335944" y="223382"/>
                    <a:pt x="340979" y="216341"/>
                    <a:pt x="340473" y="188167"/>
                  </a:cubicBezTo>
                  <a:lnTo>
                    <a:pt x="340473" y="83512"/>
                  </a:lnTo>
                  <a:cubicBezTo>
                    <a:pt x="340473" y="49800"/>
                    <a:pt x="334426" y="22131"/>
                    <a:pt x="294076" y="22131"/>
                  </a:cubicBezTo>
                  <a:cubicBezTo>
                    <a:pt x="246150" y="22131"/>
                    <a:pt x="233539" y="48802"/>
                    <a:pt x="233539" y="92066"/>
                  </a:cubicBezTo>
                  <a:lnTo>
                    <a:pt x="233539" y="188167"/>
                  </a:lnTo>
                  <a:cubicBezTo>
                    <a:pt x="233539" y="215332"/>
                    <a:pt x="235562" y="223886"/>
                    <a:pt x="273395" y="223886"/>
                  </a:cubicBezTo>
                  <a:lnTo>
                    <a:pt x="273395" y="239985"/>
                  </a:lnTo>
                  <a:cubicBezTo>
                    <a:pt x="256749" y="239492"/>
                    <a:pt x="235056" y="239492"/>
                    <a:pt x="212858" y="238976"/>
                  </a:cubicBezTo>
                  <a:cubicBezTo>
                    <a:pt x="190670" y="239492"/>
                    <a:pt x="169023" y="239492"/>
                    <a:pt x="151826" y="239985"/>
                  </a:cubicBezTo>
                  <a:lnTo>
                    <a:pt x="151826" y="223886"/>
                  </a:lnTo>
                  <a:cubicBezTo>
                    <a:pt x="189659" y="223382"/>
                    <a:pt x="192682" y="214827"/>
                    <a:pt x="192177" y="188167"/>
                  </a:cubicBezTo>
                  <a:lnTo>
                    <a:pt x="192177" y="89050"/>
                  </a:lnTo>
                  <a:cubicBezTo>
                    <a:pt x="192177" y="52827"/>
                    <a:pt x="190670" y="20124"/>
                    <a:pt x="145262" y="21626"/>
                  </a:cubicBezTo>
                  <a:cubicBezTo>
                    <a:pt x="93312" y="23644"/>
                    <a:pt x="85242" y="51818"/>
                    <a:pt x="85242" y="95620"/>
                  </a:cubicBezTo>
                  <a:lnTo>
                    <a:pt x="85242" y="188201"/>
                  </a:lnTo>
                  <a:cubicBezTo>
                    <a:pt x="85242" y="215366"/>
                    <a:pt x="86759" y="223920"/>
                    <a:pt x="126098" y="223920"/>
                  </a:cubicBezTo>
                  <a:lnTo>
                    <a:pt x="126098" y="240019"/>
                  </a:lnTo>
                  <a:cubicBezTo>
                    <a:pt x="108452" y="239526"/>
                    <a:pt x="86759" y="239526"/>
                    <a:pt x="64561" y="239010"/>
                  </a:cubicBezTo>
                  <a:cubicBezTo>
                    <a:pt x="42374" y="239526"/>
                    <a:pt x="20726" y="239526"/>
                    <a:pt x="0" y="240019"/>
                  </a:cubicBezTo>
                  <a:lnTo>
                    <a:pt x="0" y="223886"/>
                  </a:lnTo>
                  <a:cubicBezTo>
                    <a:pt x="40351" y="223886"/>
                    <a:pt x="44386" y="215836"/>
                    <a:pt x="43835" y="188167"/>
                  </a:cubicBezTo>
                  <a:lnTo>
                    <a:pt x="43835" y="55338"/>
                  </a:lnTo>
                  <a:cubicBezTo>
                    <a:pt x="43835" y="23644"/>
                    <a:pt x="40306" y="21133"/>
                    <a:pt x="0" y="19619"/>
                  </a:cubicBezTo>
                  <a:lnTo>
                    <a:pt x="0" y="5034"/>
                  </a:lnTo>
                  <a:lnTo>
                    <a:pt x="82724" y="5034"/>
                  </a:lnTo>
                  <a:lnTo>
                    <a:pt x="82724" y="33219"/>
                  </a:lnTo>
                  <a:close/>
                </a:path>
              </a:pathLst>
            </a:custGeom>
            <a:solidFill>
              <a:srgbClr val="FFFFFF"/>
            </a:solidFill>
            <a:ln w="1118" cap="flat">
              <a:noFill/>
              <a:prstDash val="solid"/>
              <a:miter/>
            </a:ln>
          </p:spPr>
          <p:txBody>
            <a:bodyPr rtlCol="0" anchor="ctr"/>
            <a:lstStyle/>
            <a:p>
              <a:endParaRPr lang="de-DE" sz="4796"/>
            </a:p>
          </p:txBody>
        </p:sp>
        <p:sp>
          <p:nvSpPr>
            <p:cNvPr id="29" name="Freihandform 28">
              <a:extLst>
                <a:ext uri="{FF2B5EF4-FFF2-40B4-BE49-F238E27FC236}">
                  <a16:creationId xmlns:a16="http://schemas.microsoft.com/office/drawing/2014/main" id="{782276C6-70C7-2E4F-988B-2A29E028CCC9}"/>
                </a:ext>
              </a:extLst>
            </p:cNvPr>
            <p:cNvSpPr/>
            <p:nvPr/>
          </p:nvSpPr>
          <p:spPr>
            <a:xfrm>
              <a:off x="8469580" y="1796050"/>
              <a:ext cx="152860" cy="324505"/>
            </a:xfrm>
            <a:custGeom>
              <a:avLst/>
              <a:gdLst>
                <a:gd name="connsiteX0" fmla="*/ 80735 w 152860"/>
                <a:gd name="connsiteY0" fmla="*/ 104656 h 324505"/>
                <a:gd name="connsiteX1" fmla="*/ 80735 w 152860"/>
                <a:gd name="connsiteY1" fmla="*/ 249548 h 324505"/>
                <a:gd name="connsiteX2" fmla="*/ 114016 w 152860"/>
                <a:gd name="connsiteY2" fmla="*/ 304898 h 324505"/>
                <a:gd name="connsiteX3" fmla="*/ 138237 w 152860"/>
                <a:gd name="connsiteY3" fmla="*/ 299864 h 324505"/>
                <a:gd name="connsiteX4" fmla="*/ 146813 w 152860"/>
                <a:gd name="connsiteY4" fmla="*/ 295839 h 324505"/>
                <a:gd name="connsiteX5" fmla="*/ 152860 w 152860"/>
                <a:gd name="connsiteY5" fmla="*/ 309931 h 324505"/>
                <a:gd name="connsiteX6" fmla="*/ 93290 w 152860"/>
                <a:gd name="connsiteY6" fmla="*/ 324506 h 324505"/>
                <a:gd name="connsiteX7" fmla="*/ 39339 w 152860"/>
                <a:gd name="connsiteY7" fmla="*/ 247026 h 324505"/>
                <a:gd name="connsiteX8" fmla="*/ 39339 w 152860"/>
                <a:gd name="connsiteY8" fmla="*/ 104645 h 324505"/>
                <a:gd name="connsiteX9" fmla="*/ 0 w 152860"/>
                <a:gd name="connsiteY9" fmla="*/ 104645 h 324505"/>
                <a:gd name="connsiteX10" fmla="*/ 0 w 152860"/>
                <a:gd name="connsiteY10" fmla="*/ 85541 h 324505"/>
                <a:gd name="connsiteX11" fmla="*/ 39339 w 152860"/>
                <a:gd name="connsiteY11" fmla="*/ 85541 h 324505"/>
                <a:gd name="connsiteX12" fmla="*/ 39339 w 152860"/>
                <a:gd name="connsiteY12" fmla="*/ 17613 h 324505"/>
                <a:gd name="connsiteX13" fmla="*/ 80712 w 152860"/>
                <a:gd name="connsiteY13" fmla="*/ 0 h 324505"/>
                <a:gd name="connsiteX14" fmla="*/ 80712 w 152860"/>
                <a:gd name="connsiteY14" fmla="*/ 85541 h 324505"/>
                <a:gd name="connsiteX15" fmla="*/ 137709 w 152860"/>
                <a:gd name="connsiteY15" fmla="*/ 85541 h 324505"/>
                <a:gd name="connsiteX16" fmla="*/ 137709 w 152860"/>
                <a:gd name="connsiteY16" fmla="*/ 104667 h 3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860" h="324505">
                  <a:moveTo>
                    <a:pt x="80735" y="104656"/>
                  </a:moveTo>
                  <a:lnTo>
                    <a:pt x="80735" y="249548"/>
                  </a:lnTo>
                  <a:cubicBezTo>
                    <a:pt x="80735" y="273708"/>
                    <a:pt x="82241" y="304898"/>
                    <a:pt x="114016" y="304898"/>
                  </a:cubicBezTo>
                  <a:cubicBezTo>
                    <a:pt x="122591" y="304898"/>
                    <a:pt x="130167" y="302891"/>
                    <a:pt x="138237" y="299864"/>
                  </a:cubicBezTo>
                  <a:lnTo>
                    <a:pt x="146813" y="295839"/>
                  </a:lnTo>
                  <a:lnTo>
                    <a:pt x="152860" y="309931"/>
                  </a:lnTo>
                  <a:cubicBezTo>
                    <a:pt x="137731" y="317477"/>
                    <a:pt x="112509" y="324506"/>
                    <a:pt x="93290" y="324506"/>
                  </a:cubicBezTo>
                  <a:cubicBezTo>
                    <a:pt x="41328" y="324506"/>
                    <a:pt x="39339" y="288283"/>
                    <a:pt x="39339" y="247026"/>
                  </a:cubicBezTo>
                  <a:lnTo>
                    <a:pt x="39339" y="104645"/>
                  </a:lnTo>
                  <a:lnTo>
                    <a:pt x="0" y="104645"/>
                  </a:lnTo>
                  <a:lnTo>
                    <a:pt x="0" y="85541"/>
                  </a:lnTo>
                  <a:lnTo>
                    <a:pt x="39339" y="85541"/>
                  </a:lnTo>
                  <a:lnTo>
                    <a:pt x="39339" y="17613"/>
                  </a:lnTo>
                  <a:lnTo>
                    <a:pt x="80712" y="0"/>
                  </a:lnTo>
                  <a:lnTo>
                    <a:pt x="80712" y="85541"/>
                  </a:lnTo>
                  <a:lnTo>
                    <a:pt x="137709" y="85541"/>
                  </a:lnTo>
                  <a:lnTo>
                    <a:pt x="137709" y="104667"/>
                  </a:lnTo>
                  <a:close/>
                </a:path>
              </a:pathLst>
            </a:custGeom>
            <a:solidFill>
              <a:srgbClr val="FFFFFF"/>
            </a:solidFill>
            <a:ln w="1118" cap="flat">
              <a:noFill/>
              <a:prstDash val="solid"/>
              <a:miter/>
            </a:ln>
          </p:spPr>
          <p:txBody>
            <a:bodyPr rtlCol="0" anchor="ctr"/>
            <a:lstStyle/>
            <a:p>
              <a:endParaRPr lang="de-DE" sz="4796"/>
            </a:p>
          </p:txBody>
        </p:sp>
        <p:sp>
          <p:nvSpPr>
            <p:cNvPr id="30" name="Freihandform 29">
              <a:extLst>
                <a:ext uri="{FF2B5EF4-FFF2-40B4-BE49-F238E27FC236}">
                  <a16:creationId xmlns:a16="http://schemas.microsoft.com/office/drawing/2014/main" id="{367B4FD4-E54A-FC42-9999-ADF460F0D701}"/>
                </a:ext>
              </a:extLst>
            </p:cNvPr>
            <p:cNvSpPr/>
            <p:nvPr/>
          </p:nvSpPr>
          <p:spPr>
            <a:xfrm>
              <a:off x="7280201" y="1740327"/>
              <a:ext cx="265678" cy="268813"/>
            </a:xfrm>
            <a:custGeom>
              <a:avLst/>
              <a:gdLst>
                <a:gd name="connsiteX0" fmla="*/ 254079 w 265678"/>
                <a:gd name="connsiteY0" fmla="*/ 72204 h 268813"/>
                <a:gd name="connsiteX1" fmla="*/ 265678 w 265678"/>
                <a:gd name="connsiteY1" fmla="*/ 72506 h 268813"/>
                <a:gd name="connsiteX2" fmla="*/ 58103 w 265678"/>
                <a:gd name="connsiteY2" fmla="*/ 4051 h 268813"/>
                <a:gd name="connsiteX3" fmla="*/ 31690 w 265678"/>
                <a:gd name="connsiteY3" fmla="*/ 268813 h 268813"/>
                <a:gd name="connsiteX4" fmla="*/ 254079 w 265678"/>
                <a:gd name="connsiteY4" fmla="*/ 72204 h 26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8" h="268813">
                  <a:moveTo>
                    <a:pt x="254079" y="72204"/>
                  </a:moveTo>
                  <a:cubicBezTo>
                    <a:pt x="257968" y="72204"/>
                    <a:pt x="261834" y="72305"/>
                    <a:pt x="265678" y="72506"/>
                  </a:cubicBezTo>
                  <a:cubicBezTo>
                    <a:pt x="213112" y="15260"/>
                    <a:pt x="134520" y="-10658"/>
                    <a:pt x="58103" y="4051"/>
                  </a:cubicBezTo>
                  <a:cubicBezTo>
                    <a:pt x="-8133" y="76901"/>
                    <a:pt x="-18854" y="184372"/>
                    <a:pt x="31690" y="268813"/>
                  </a:cubicBezTo>
                  <a:cubicBezTo>
                    <a:pt x="44998" y="158081"/>
                    <a:pt x="139456" y="72204"/>
                    <a:pt x="254079" y="72204"/>
                  </a:cubicBezTo>
                  <a:close/>
                </a:path>
              </a:pathLst>
            </a:custGeom>
            <a:solidFill>
              <a:srgbClr val="FFFFFF"/>
            </a:solidFill>
            <a:ln w="1118" cap="flat">
              <a:noFill/>
              <a:prstDash val="solid"/>
              <a:miter/>
            </a:ln>
          </p:spPr>
          <p:txBody>
            <a:bodyPr rtlCol="0" anchor="ctr"/>
            <a:lstStyle/>
            <a:p>
              <a:endParaRPr lang="de-DE" sz="4796"/>
            </a:p>
          </p:txBody>
        </p:sp>
        <p:sp>
          <p:nvSpPr>
            <p:cNvPr id="31" name="Freihandform 30">
              <a:extLst>
                <a:ext uri="{FF2B5EF4-FFF2-40B4-BE49-F238E27FC236}">
                  <a16:creationId xmlns:a16="http://schemas.microsoft.com/office/drawing/2014/main" id="{AF216BCA-6A25-0748-A5C5-FE2F808BD87D}"/>
                </a:ext>
              </a:extLst>
            </p:cNvPr>
            <p:cNvSpPr/>
            <p:nvPr/>
          </p:nvSpPr>
          <p:spPr>
            <a:xfrm>
              <a:off x="7156796" y="1895885"/>
              <a:ext cx="297838" cy="218603"/>
            </a:xfrm>
            <a:custGeom>
              <a:avLst/>
              <a:gdLst>
                <a:gd name="connsiteX0" fmla="*/ 15936 w 297838"/>
                <a:gd name="connsiteY0" fmla="*/ 10168 h 218603"/>
                <a:gd name="connsiteX1" fmla="*/ 10383 w 297838"/>
                <a:gd name="connsiteY1" fmla="*/ 0 h 218603"/>
                <a:gd name="connsiteX2" fmla="*/ 54746 w 297838"/>
                <a:gd name="connsiteY2" fmla="*/ 213527 h 218603"/>
                <a:gd name="connsiteX3" fmla="*/ 297839 w 297838"/>
                <a:gd name="connsiteY3" fmla="*/ 103994 h 218603"/>
                <a:gd name="connsiteX4" fmla="*/ 15924 w 297838"/>
                <a:gd name="connsiteY4" fmla="*/ 10168 h 218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38" h="218603">
                  <a:moveTo>
                    <a:pt x="15936" y="10168"/>
                  </a:moveTo>
                  <a:cubicBezTo>
                    <a:pt x="13995" y="6805"/>
                    <a:pt x="12144" y="3416"/>
                    <a:pt x="10383" y="0"/>
                  </a:cubicBezTo>
                  <a:cubicBezTo>
                    <a:pt x="-13038" y="74029"/>
                    <a:pt x="3760" y="154878"/>
                    <a:pt x="54746" y="213527"/>
                  </a:cubicBezTo>
                  <a:cubicBezTo>
                    <a:pt x="151111" y="234336"/>
                    <a:pt x="249791" y="189874"/>
                    <a:pt x="297839" y="103994"/>
                  </a:cubicBezTo>
                  <a:cubicBezTo>
                    <a:pt x="195007" y="147841"/>
                    <a:pt x="73236" y="109174"/>
                    <a:pt x="15924" y="10168"/>
                  </a:cubicBezTo>
                  <a:close/>
                </a:path>
              </a:pathLst>
            </a:custGeom>
            <a:solidFill>
              <a:srgbClr val="FFFFFF"/>
            </a:solidFill>
            <a:ln w="1118" cap="flat">
              <a:noFill/>
              <a:prstDash val="solid"/>
              <a:miter/>
            </a:ln>
          </p:spPr>
          <p:txBody>
            <a:bodyPr rtlCol="0" anchor="ctr"/>
            <a:lstStyle/>
            <a:p>
              <a:endParaRPr lang="de-DE" sz="4796"/>
            </a:p>
          </p:txBody>
        </p:sp>
        <p:sp>
          <p:nvSpPr>
            <p:cNvPr id="32" name="Freihandform 31">
              <a:extLst>
                <a:ext uri="{FF2B5EF4-FFF2-40B4-BE49-F238E27FC236}">
                  <a16:creationId xmlns:a16="http://schemas.microsoft.com/office/drawing/2014/main" id="{6900753D-5B4D-F148-8A32-602D056F4443}"/>
                </a:ext>
              </a:extLst>
            </p:cNvPr>
            <p:cNvSpPr/>
            <p:nvPr/>
          </p:nvSpPr>
          <p:spPr>
            <a:xfrm>
              <a:off x="7375215" y="1881152"/>
              <a:ext cx="216645" cy="300324"/>
            </a:xfrm>
            <a:custGeom>
              <a:avLst/>
              <a:gdLst>
                <a:gd name="connsiteX0" fmla="*/ 59481 w 216645"/>
                <a:gd name="connsiteY0" fmla="*/ 290459 h 300324"/>
                <a:gd name="connsiteX1" fmla="*/ 53434 w 216645"/>
                <a:gd name="connsiteY1" fmla="*/ 300325 h 300324"/>
                <a:gd name="connsiteX2" fmla="*/ 216645 w 216645"/>
                <a:gd name="connsiteY2" fmla="*/ 155242 h 300324"/>
                <a:gd name="connsiteX3" fmla="*/ 0 w 216645"/>
                <a:gd name="connsiteY3" fmla="*/ 24 h 300324"/>
                <a:gd name="connsiteX4" fmla="*/ 59481 w 216645"/>
                <a:gd name="connsiteY4" fmla="*/ 290459 h 30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45" h="300324">
                  <a:moveTo>
                    <a:pt x="59481" y="290459"/>
                  </a:moveTo>
                  <a:cubicBezTo>
                    <a:pt x="57539" y="293823"/>
                    <a:pt x="55524" y="297111"/>
                    <a:pt x="53434" y="300325"/>
                  </a:cubicBezTo>
                  <a:cubicBezTo>
                    <a:pt x="129424" y="283553"/>
                    <a:pt x="191227" y="228615"/>
                    <a:pt x="216645" y="155242"/>
                  </a:cubicBezTo>
                  <a:cubicBezTo>
                    <a:pt x="186525" y="61599"/>
                    <a:pt x="98585" y="-1408"/>
                    <a:pt x="0" y="24"/>
                  </a:cubicBezTo>
                  <a:cubicBezTo>
                    <a:pt x="89536" y="66909"/>
                    <a:pt x="116792" y="191443"/>
                    <a:pt x="59481" y="290459"/>
                  </a:cubicBezTo>
                  <a:close/>
                </a:path>
              </a:pathLst>
            </a:custGeom>
            <a:solidFill>
              <a:srgbClr val="FFFFFF"/>
            </a:solidFill>
            <a:ln w="1118" cap="flat">
              <a:noFill/>
              <a:prstDash val="solid"/>
              <a:miter/>
            </a:ln>
          </p:spPr>
          <p:txBody>
            <a:bodyPr rtlCol="0" anchor="ctr"/>
            <a:lstStyle/>
            <a:p>
              <a:endParaRPr lang="de-DE" sz="4796"/>
            </a:p>
          </p:txBody>
        </p:sp>
      </p:grpSp>
      <p:sp>
        <p:nvSpPr>
          <p:cNvPr id="18" name="Textplatzhalter 17">
            <a:extLst>
              <a:ext uri="{FF2B5EF4-FFF2-40B4-BE49-F238E27FC236}">
                <a16:creationId xmlns:a16="http://schemas.microsoft.com/office/drawing/2014/main" id="{2B2937E2-C10B-C146-827D-208DFCCDC7F2}"/>
              </a:ext>
            </a:extLst>
          </p:cNvPr>
          <p:cNvSpPr>
            <a:spLocks noGrp="1"/>
          </p:cNvSpPr>
          <p:nvPr>
            <p:ph type="body" sz="quarter" idx="12" hasCustomPrompt="1"/>
          </p:nvPr>
        </p:nvSpPr>
        <p:spPr>
          <a:xfrm>
            <a:off x="1875696" y="11125720"/>
            <a:ext cx="10312400" cy="784188"/>
          </a:xfrm>
        </p:spPr>
        <p:txBody>
          <a:bodyPr/>
          <a:lstStyle>
            <a:lvl1pPr marL="0" indent="0">
              <a:buFontTx/>
              <a:buNone/>
              <a:defRPr/>
            </a:lvl1pPr>
          </a:lstStyle>
          <a:p>
            <a:r>
              <a:rPr lang="de-DE" err="1"/>
              <a:t>Author</a:t>
            </a:r>
            <a:r>
              <a:rPr lang="de-DE"/>
              <a:t> </a:t>
            </a:r>
            <a:r>
              <a:rPr lang="de-DE" err="1"/>
              <a:t>or</a:t>
            </a:r>
            <a:r>
              <a:rPr lang="de-DE"/>
              <a:t> Speaker</a:t>
            </a:r>
          </a:p>
        </p:txBody>
      </p:sp>
      <p:sp>
        <p:nvSpPr>
          <p:cNvPr id="19" name="Textplatzhalter 17">
            <a:extLst>
              <a:ext uri="{FF2B5EF4-FFF2-40B4-BE49-F238E27FC236}">
                <a16:creationId xmlns:a16="http://schemas.microsoft.com/office/drawing/2014/main" id="{F84FB83A-262C-A343-B04B-AA0020A20959}"/>
              </a:ext>
            </a:extLst>
          </p:cNvPr>
          <p:cNvSpPr>
            <a:spLocks noGrp="1"/>
          </p:cNvSpPr>
          <p:nvPr>
            <p:ph type="body" sz="quarter" idx="13" hasCustomPrompt="1"/>
          </p:nvPr>
        </p:nvSpPr>
        <p:spPr>
          <a:xfrm>
            <a:off x="1875696" y="11912878"/>
            <a:ext cx="10312400" cy="784188"/>
          </a:xfrm>
        </p:spPr>
        <p:txBody>
          <a:bodyPr/>
          <a:lstStyle>
            <a:lvl1pPr marL="0" indent="0">
              <a:buFontTx/>
              <a:buNone/>
              <a:defRPr/>
            </a:lvl1pPr>
          </a:lstStyle>
          <a:p>
            <a:r>
              <a:rPr lang="de-DE"/>
              <a:t>22.01.19</a:t>
            </a:r>
          </a:p>
        </p:txBody>
      </p:sp>
      <p:sp>
        <p:nvSpPr>
          <p:cNvPr id="38" name="Picture Placeholder 11">
            <a:extLst>
              <a:ext uri="{FF2B5EF4-FFF2-40B4-BE49-F238E27FC236}">
                <a16:creationId xmlns:a16="http://schemas.microsoft.com/office/drawing/2014/main" id="{0BCF6DBD-844C-A24C-AD7B-72E17D3372E3}"/>
              </a:ext>
            </a:extLst>
          </p:cNvPr>
          <p:cNvSpPr>
            <a:spLocks noGrp="1"/>
          </p:cNvSpPr>
          <p:nvPr>
            <p:ph type="pic" sz="quarter" idx="11" hasCustomPrompt="1"/>
          </p:nvPr>
        </p:nvSpPr>
        <p:spPr>
          <a:xfrm>
            <a:off x="19176138" y="9993097"/>
            <a:ext cx="4400576" cy="2691570"/>
          </a:xfrm>
          <a:prstGeom prst="rect">
            <a:avLst/>
          </a:prstGeom>
        </p:spPr>
        <p:txBody>
          <a:bodyPr anchor="ctr"/>
          <a:lstStyle>
            <a:lvl1pPr marL="0" indent="0" algn="ctr">
              <a:buNone/>
              <a:defRPr sz="2666" b="0" i="0">
                <a:solidFill>
                  <a:schemeClr val="bg1"/>
                </a:solidFill>
                <a:latin typeface="Open Sans" panose="020B0606030504020204" pitchFamily="34" charset="0"/>
                <a:cs typeface="Open Sans" panose="020B0606030504020204" pitchFamily="34" charset="0"/>
              </a:defRPr>
            </a:lvl1pPr>
          </a:lstStyle>
          <a:p>
            <a:pPr lvl="0"/>
            <a:r>
              <a:rPr lang="en-US" noProof="0" err="1"/>
              <a:t>Ggf</a:t>
            </a:r>
            <a:r>
              <a:rPr lang="en-US" noProof="0"/>
              <a:t>. Partner-Logo</a:t>
            </a:r>
          </a:p>
        </p:txBody>
      </p:sp>
      <p:grpSp>
        <p:nvGrpSpPr>
          <p:cNvPr id="16" name="Gruppieren 15">
            <a:extLst>
              <a:ext uri="{FF2B5EF4-FFF2-40B4-BE49-F238E27FC236}">
                <a16:creationId xmlns:a16="http://schemas.microsoft.com/office/drawing/2014/main" id="{BF20BD89-57E0-4CE1-9013-F7F6C7B69673}"/>
              </a:ext>
            </a:extLst>
          </p:cNvPr>
          <p:cNvGrpSpPr/>
          <p:nvPr userDrawn="1"/>
        </p:nvGrpSpPr>
        <p:grpSpPr>
          <a:xfrm>
            <a:off x="19851000" y="10649561"/>
            <a:ext cx="3475400" cy="1378638"/>
            <a:chOff x="1282121" y="1620982"/>
            <a:chExt cx="1737700" cy="689319"/>
          </a:xfrm>
        </p:grpSpPr>
        <p:sp>
          <p:nvSpPr>
            <p:cNvPr id="17" name="Rechteck 16">
              <a:extLst>
                <a:ext uri="{FF2B5EF4-FFF2-40B4-BE49-F238E27FC236}">
                  <a16:creationId xmlns:a16="http://schemas.microsoft.com/office/drawing/2014/main" id="{EA7BAFC2-BC93-4A85-9AAC-8DCDA884375F}"/>
                </a:ext>
              </a:extLst>
            </p:cNvPr>
            <p:cNvSpPr/>
            <p:nvPr userDrawn="1"/>
          </p:nvSpPr>
          <p:spPr>
            <a:xfrm>
              <a:off x="1282121" y="1620982"/>
              <a:ext cx="1737700" cy="689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0" name="Grafik 19">
              <a:extLst>
                <a:ext uri="{FF2B5EF4-FFF2-40B4-BE49-F238E27FC236}">
                  <a16:creationId xmlns:a16="http://schemas.microsoft.com/office/drawing/2014/main" id="{9B2C3CC7-8113-4462-B3D0-AE59DDDFD3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0997" y="1711891"/>
              <a:ext cx="1541471" cy="507500"/>
            </a:xfrm>
            <a:prstGeom prst="rect">
              <a:avLst/>
            </a:prstGeom>
          </p:spPr>
        </p:pic>
      </p:grpSp>
    </p:spTree>
    <p:extLst>
      <p:ext uri="{BB962C8B-B14F-4D97-AF65-F5344CB8AC3E}">
        <p14:creationId xmlns:p14="http://schemas.microsoft.com/office/powerpoint/2010/main" val="2802763946"/>
      </p:ext>
    </p:extLst>
  </p:cSld>
  <p:clrMapOvr>
    <a:masterClrMapping/>
  </p:clrMapOvr>
  <p:transition spd="med">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folie-blank">
    <p:bg>
      <p:bgPr>
        <a:gradFill>
          <a:gsLst>
            <a:gs pos="0">
              <a:srgbClr val="F19210"/>
            </a:gs>
            <a:gs pos="99001">
              <a:srgbClr val="E6414C"/>
            </a:gs>
            <a:gs pos="100000">
              <a:srgbClr val="E6414C"/>
            </a:gs>
          </a:gsLst>
          <a:lin ang="2700000" scaled="0"/>
        </a:gradFill>
        <a:effectLst/>
      </p:bgPr>
    </p:bg>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2B2937E2-C10B-C146-827D-208DFCCDC7F2}"/>
              </a:ext>
            </a:extLst>
          </p:cNvPr>
          <p:cNvSpPr>
            <a:spLocks noGrp="1"/>
          </p:cNvSpPr>
          <p:nvPr>
            <p:ph type="body" sz="quarter" idx="12" hasCustomPrompt="1"/>
          </p:nvPr>
        </p:nvSpPr>
        <p:spPr>
          <a:xfrm>
            <a:off x="1879598" y="11110352"/>
            <a:ext cx="10312400" cy="784188"/>
          </a:xfrm>
        </p:spPr>
        <p:txBody>
          <a:bodyPr/>
          <a:lstStyle>
            <a:lvl1pPr marL="0" indent="0">
              <a:buFontTx/>
              <a:buNone/>
              <a:defRPr>
                <a:solidFill>
                  <a:schemeClr val="bg1"/>
                </a:solidFill>
              </a:defRPr>
            </a:lvl1pPr>
          </a:lstStyle>
          <a:p>
            <a:r>
              <a:rPr lang="de-DE" err="1"/>
              <a:t>Author</a:t>
            </a:r>
            <a:r>
              <a:rPr lang="de-DE"/>
              <a:t> </a:t>
            </a:r>
            <a:r>
              <a:rPr lang="de-DE" err="1"/>
              <a:t>or</a:t>
            </a:r>
            <a:r>
              <a:rPr lang="de-DE"/>
              <a:t> Speaker</a:t>
            </a:r>
          </a:p>
        </p:txBody>
      </p:sp>
      <p:sp>
        <p:nvSpPr>
          <p:cNvPr id="19" name="Textplatzhalter 17">
            <a:extLst>
              <a:ext uri="{FF2B5EF4-FFF2-40B4-BE49-F238E27FC236}">
                <a16:creationId xmlns:a16="http://schemas.microsoft.com/office/drawing/2014/main" id="{F84FB83A-262C-A343-B04B-AA0020A20959}"/>
              </a:ext>
            </a:extLst>
          </p:cNvPr>
          <p:cNvSpPr>
            <a:spLocks noGrp="1"/>
          </p:cNvSpPr>
          <p:nvPr>
            <p:ph type="body" sz="quarter" idx="13" hasCustomPrompt="1"/>
          </p:nvPr>
        </p:nvSpPr>
        <p:spPr>
          <a:xfrm>
            <a:off x="1879598" y="11897510"/>
            <a:ext cx="10312400" cy="784188"/>
          </a:xfrm>
        </p:spPr>
        <p:txBody>
          <a:bodyPr/>
          <a:lstStyle>
            <a:lvl1pPr marL="0" indent="0">
              <a:buFontTx/>
              <a:buNone/>
              <a:defRPr>
                <a:solidFill>
                  <a:schemeClr val="bg1"/>
                </a:solidFill>
              </a:defRPr>
            </a:lvl1pPr>
          </a:lstStyle>
          <a:p>
            <a:r>
              <a:rPr lang="de-DE"/>
              <a:t>22.01.19</a:t>
            </a:r>
          </a:p>
        </p:txBody>
      </p:sp>
      <p:sp>
        <p:nvSpPr>
          <p:cNvPr id="3" name="Untertitel 2">
            <a:extLst>
              <a:ext uri="{FF2B5EF4-FFF2-40B4-BE49-F238E27FC236}">
                <a16:creationId xmlns:a16="http://schemas.microsoft.com/office/drawing/2014/main" id="{BED6A8BC-F56D-084F-8A9C-7EE34D2E4154}"/>
              </a:ext>
            </a:extLst>
          </p:cNvPr>
          <p:cNvSpPr>
            <a:spLocks noGrp="1"/>
          </p:cNvSpPr>
          <p:nvPr>
            <p:ph type="subTitle" idx="1" hasCustomPrompt="1"/>
          </p:nvPr>
        </p:nvSpPr>
        <p:spPr>
          <a:xfrm>
            <a:off x="1879597" y="8106782"/>
            <a:ext cx="20443346" cy="1954156"/>
          </a:xfrm>
        </p:spPr>
        <p:txBody>
          <a:bodyPr/>
          <a:lstStyle>
            <a:lvl1pPr marL="0" indent="0" algn="l">
              <a:buNone/>
              <a:defRPr sz="9596">
                <a:solidFill>
                  <a:schemeClr val="bg1"/>
                </a:solidFill>
              </a:defRPr>
            </a:lvl1pPr>
            <a:lvl2pPr marL="1218804" indent="0" algn="ctr">
              <a:buNone/>
              <a:defRPr sz="5332"/>
            </a:lvl2pPr>
            <a:lvl3pPr marL="2437608" indent="0" algn="ctr">
              <a:buNone/>
              <a:defRPr sz="4798"/>
            </a:lvl3pPr>
            <a:lvl4pPr marL="3656412" indent="0" algn="ctr">
              <a:buNone/>
              <a:defRPr sz="4266"/>
            </a:lvl4pPr>
            <a:lvl5pPr marL="4875216" indent="0" algn="ctr">
              <a:buNone/>
              <a:defRPr sz="4266"/>
            </a:lvl5pPr>
            <a:lvl6pPr marL="6094018" indent="0" algn="ctr">
              <a:buNone/>
              <a:defRPr sz="4266"/>
            </a:lvl6pPr>
            <a:lvl7pPr marL="7312822" indent="0" algn="ctr">
              <a:buNone/>
              <a:defRPr sz="4266"/>
            </a:lvl7pPr>
            <a:lvl8pPr marL="8531626" indent="0" algn="ctr">
              <a:buNone/>
              <a:defRPr sz="4266"/>
            </a:lvl8pPr>
            <a:lvl9pPr marL="9750430" indent="0" algn="ctr">
              <a:buNone/>
              <a:defRPr sz="4266"/>
            </a:lvl9pPr>
          </a:lstStyle>
          <a:p>
            <a:r>
              <a:rPr lang="de-DE" err="1"/>
              <a:t>Subtitle</a:t>
            </a:r>
            <a:endParaRPr lang="de-DE"/>
          </a:p>
        </p:txBody>
      </p:sp>
      <p:sp>
        <p:nvSpPr>
          <p:cNvPr id="2" name="Titel 1">
            <a:extLst>
              <a:ext uri="{FF2B5EF4-FFF2-40B4-BE49-F238E27FC236}">
                <a16:creationId xmlns:a16="http://schemas.microsoft.com/office/drawing/2014/main" id="{5F5FB0D5-9017-A645-9C10-D00C5286F7E3}"/>
              </a:ext>
            </a:extLst>
          </p:cNvPr>
          <p:cNvSpPr>
            <a:spLocks noGrp="1"/>
          </p:cNvSpPr>
          <p:nvPr>
            <p:ph type="ctrTitle" hasCustomPrompt="1"/>
          </p:nvPr>
        </p:nvSpPr>
        <p:spPr>
          <a:xfrm>
            <a:off x="1879597" y="6273180"/>
            <a:ext cx="20476562" cy="1954156"/>
          </a:xfrm>
        </p:spPr>
        <p:txBody>
          <a:bodyPr anchor="b"/>
          <a:lstStyle>
            <a:lvl1pPr algn="l">
              <a:defRPr sz="9596" b="1">
                <a:solidFill>
                  <a:schemeClr val="bg1"/>
                </a:solidFill>
              </a:defRPr>
            </a:lvl1pPr>
          </a:lstStyle>
          <a:p>
            <a:r>
              <a:rPr lang="de-DE" err="1"/>
              <a:t>Presentation</a:t>
            </a:r>
            <a:r>
              <a:rPr lang="de-DE"/>
              <a:t> Title</a:t>
            </a:r>
          </a:p>
        </p:txBody>
      </p:sp>
      <p:sp>
        <p:nvSpPr>
          <p:cNvPr id="9" name="Picture Placeholder 11">
            <a:extLst>
              <a:ext uri="{FF2B5EF4-FFF2-40B4-BE49-F238E27FC236}">
                <a16:creationId xmlns:a16="http://schemas.microsoft.com/office/drawing/2014/main" id="{131A33DE-75CA-394A-8389-CFC5833A329B}"/>
              </a:ext>
            </a:extLst>
          </p:cNvPr>
          <p:cNvSpPr>
            <a:spLocks noGrp="1"/>
          </p:cNvSpPr>
          <p:nvPr>
            <p:ph type="pic" sz="quarter" idx="11" hasCustomPrompt="1"/>
          </p:nvPr>
        </p:nvSpPr>
        <p:spPr>
          <a:xfrm>
            <a:off x="19176138" y="9993097"/>
            <a:ext cx="4400576" cy="2691570"/>
          </a:xfrm>
          <a:prstGeom prst="rect">
            <a:avLst/>
          </a:prstGeom>
        </p:spPr>
        <p:txBody>
          <a:bodyPr anchor="ctr"/>
          <a:lstStyle>
            <a:lvl1pPr marL="0" indent="0" algn="ctr">
              <a:buNone/>
              <a:defRPr sz="2666" b="0" i="0">
                <a:solidFill>
                  <a:schemeClr val="bg1"/>
                </a:solidFill>
                <a:latin typeface="Open Sans" panose="020B0606030504020204" pitchFamily="34" charset="0"/>
                <a:cs typeface="Open Sans" panose="020B0606030504020204" pitchFamily="34" charset="0"/>
              </a:defRPr>
            </a:lvl1pPr>
          </a:lstStyle>
          <a:p>
            <a:pPr lvl="0"/>
            <a:r>
              <a:rPr lang="en-US" noProof="0" err="1"/>
              <a:t>Ggf</a:t>
            </a:r>
            <a:r>
              <a:rPr lang="en-US" noProof="0"/>
              <a:t>. Partner-Logo</a:t>
            </a:r>
          </a:p>
        </p:txBody>
      </p:sp>
      <p:grpSp>
        <p:nvGrpSpPr>
          <p:cNvPr id="7" name="Gruppieren 6">
            <a:extLst>
              <a:ext uri="{FF2B5EF4-FFF2-40B4-BE49-F238E27FC236}">
                <a16:creationId xmlns:a16="http://schemas.microsoft.com/office/drawing/2014/main" id="{264E35B2-991D-424A-B8E8-5EE3C6737B00}"/>
              </a:ext>
            </a:extLst>
          </p:cNvPr>
          <p:cNvGrpSpPr/>
          <p:nvPr userDrawn="1"/>
        </p:nvGrpSpPr>
        <p:grpSpPr>
          <a:xfrm>
            <a:off x="2244714" y="1818492"/>
            <a:ext cx="3794928" cy="1141896"/>
            <a:chOff x="7156796" y="1740327"/>
            <a:chExt cx="1465644" cy="441149"/>
          </a:xfrm>
        </p:grpSpPr>
        <p:sp>
          <p:nvSpPr>
            <p:cNvPr id="8" name="Freihandform 7">
              <a:extLst>
                <a:ext uri="{FF2B5EF4-FFF2-40B4-BE49-F238E27FC236}">
                  <a16:creationId xmlns:a16="http://schemas.microsoft.com/office/drawing/2014/main" id="{E5812AC1-6363-FD42-927D-95E4D2D7F120}"/>
                </a:ext>
              </a:extLst>
            </p:cNvPr>
            <p:cNvSpPr/>
            <p:nvPr/>
          </p:nvSpPr>
          <p:spPr>
            <a:xfrm>
              <a:off x="7655578" y="1876501"/>
              <a:ext cx="202775" cy="244066"/>
            </a:xfrm>
            <a:custGeom>
              <a:avLst/>
              <a:gdLst>
                <a:gd name="connsiteX0" fmla="*/ 202776 w 202775"/>
                <a:gd name="connsiteY0" fmla="*/ 165577 h 244066"/>
                <a:gd name="connsiteX1" fmla="*/ 202776 w 202775"/>
                <a:gd name="connsiteY1" fmla="*/ 224447 h 244066"/>
                <a:gd name="connsiteX2" fmla="*/ 109958 w 202775"/>
                <a:gd name="connsiteY2" fmla="*/ 244066 h 244066"/>
                <a:gd name="connsiteX3" fmla="*/ 0 w 202775"/>
                <a:gd name="connsiteY3" fmla="*/ 120744 h 244066"/>
                <a:gd name="connsiteX4" fmla="*/ 112487 w 202775"/>
                <a:gd name="connsiteY4" fmla="*/ 0 h 244066"/>
                <a:gd name="connsiteX5" fmla="*/ 202776 w 202775"/>
                <a:gd name="connsiteY5" fmla="*/ 23140 h 244066"/>
                <a:gd name="connsiteX6" fmla="*/ 202776 w 202775"/>
                <a:gd name="connsiteY6" fmla="*/ 76471 h 244066"/>
                <a:gd name="connsiteX7" fmla="*/ 176542 w 202775"/>
                <a:gd name="connsiteY7" fmla="*/ 76471 h 244066"/>
                <a:gd name="connsiteX8" fmla="*/ 119040 w 202775"/>
                <a:gd name="connsiteY8" fmla="*/ 16099 h 244066"/>
                <a:gd name="connsiteX9" fmla="*/ 44858 w 202775"/>
                <a:gd name="connsiteY9" fmla="*/ 120744 h 244066"/>
                <a:gd name="connsiteX10" fmla="*/ 119512 w 202775"/>
                <a:gd name="connsiteY10" fmla="*/ 227911 h 244066"/>
                <a:gd name="connsiteX11" fmla="*/ 177520 w 202775"/>
                <a:gd name="connsiteY11" fmla="*/ 165521 h 2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5" h="244066">
                  <a:moveTo>
                    <a:pt x="202776" y="165577"/>
                  </a:moveTo>
                  <a:lnTo>
                    <a:pt x="202776" y="224447"/>
                  </a:lnTo>
                  <a:cubicBezTo>
                    <a:pt x="172001" y="240041"/>
                    <a:pt x="144262" y="244066"/>
                    <a:pt x="109958" y="244066"/>
                  </a:cubicBezTo>
                  <a:cubicBezTo>
                    <a:pt x="23199" y="244066"/>
                    <a:pt x="0" y="202305"/>
                    <a:pt x="0" y="120744"/>
                  </a:cubicBezTo>
                  <a:cubicBezTo>
                    <a:pt x="0" y="41257"/>
                    <a:pt x="28751" y="0"/>
                    <a:pt x="112487" y="0"/>
                  </a:cubicBezTo>
                  <a:cubicBezTo>
                    <a:pt x="137214" y="0"/>
                    <a:pt x="184106" y="4484"/>
                    <a:pt x="202776" y="23140"/>
                  </a:cubicBezTo>
                  <a:lnTo>
                    <a:pt x="202776" y="76471"/>
                  </a:lnTo>
                  <a:lnTo>
                    <a:pt x="176542" y="76471"/>
                  </a:lnTo>
                  <a:cubicBezTo>
                    <a:pt x="173013" y="52322"/>
                    <a:pt x="179566" y="16099"/>
                    <a:pt x="119040" y="16099"/>
                  </a:cubicBezTo>
                  <a:cubicBezTo>
                    <a:pt x="51444" y="16099"/>
                    <a:pt x="44858" y="65428"/>
                    <a:pt x="44858" y="120744"/>
                  </a:cubicBezTo>
                  <a:cubicBezTo>
                    <a:pt x="44858" y="176059"/>
                    <a:pt x="50916" y="227911"/>
                    <a:pt x="119512" y="227911"/>
                  </a:cubicBezTo>
                  <a:cubicBezTo>
                    <a:pt x="175497" y="227911"/>
                    <a:pt x="172473" y="203246"/>
                    <a:pt x="177520" y="165521"/>
                  </a:cubicBezTo>
                  <a:close/>
                </a:path>
              </a:pathLst>
            </a:custGeom>
            <a:solidFill>
              <a:srgbClr val="FFFFFF"/>
            </a:solidFill>
            <a:ln w="1118" cap="flat">
              <a:noFill/>
              <a:prstDash val="solid"/>
              <a:miter/>
            </a:ln>
          </p:spPr>
          <p:txBody>
            <a:bodyPr rtlCol="0" anchor="ctr"/>
            <a:lstStyle/>
            <a:p>
              <a:endParaRPr lang="de-DE" sz="4796"/>
            </a:p>
          </p:txBody>
        </p:sp>
        <p:sp>
          <p:nvSpPr>
            <p:cNvPr id="10" name="Freihandform 9">
              <a:extLst>
                <a:ext uri="{FF2B5EF4-FFF2-40B4-BE49-F238E27FC236}">
                  <a16:creationId xmlns:a16="http://schemas.microsoft.com/office/drawing/2014/main" id="{EC593E98-3643-9043-9A3E-ABD4D84B24B0}"/>
                </a:ext>
              </a:extLst>
            </p:cNvPr>
            <p:cNvSpPr/>
            <p:nvPr/>
          </p:nvSpPr>
          <p:spPr>
            <a:xfrm>
              <a:off x="7894062" y="1760836"/>
              <a:ext cx="131144" cy="355706"/>
            </a:xfrm>
            <a:custGeom>
              <a:avLst/>
              <a:gdLst>
                <a:gd name="connsiteX0" fmla="*/ 86254 w 131144"/>
                <a:gd name="connsiteY0" fmla="*/ 304393 h 355706"/>
                <a:gd name="connsiteX1" fmla="*/ 131145 w 131144"/>
                <a:gd name="connsiteY1" fmla="*/ 339607 h 355706"/>
                <a:gd name="connsiteX2" fmla="*/ 131145 w 131144"/>
                <a:gd name="connsiteY2" fmla="*/ 355706 h 355706"/>
                <a:gd name="connsiteX3" fmla="*/ 65572 w 131144"/>
                <a:gd name="connsiteY3" fmla="*/ 354697 h 355706"/>
                <a:gd name="connsiteX4" fmla="*/ 0 w 131144"/>
                <a:gd name="connsiteY4" fmla="*/ 355706 h 355706"/>
                <a:gd name="connsiteX5" fmla="*/ 0 w 131144"/>
                <a:gd name="connsiteY5" fmla="*/ 339607 h 355706"/>
                <a:gd name="connsiteX6" fmla="*/ 44891 w 131144"/>
                <a:gd name="connsiteY6" fmla="*/ 304393 h 355706"/>
                <a:gd name="connsiteX7" fmla="*/ 44891 w 131144"/>
                <a:gd name="connsiteY7" fmla="*/ 172102 h 355706"/>
                <a:gd name="connsiteX8" fmla="*/ 0 w 131144"/>
                <a:gd name="connsiteY8" fmla="*/ 136383 h 355706"/>
                <a:gd name="connsiteX9" fmla="*/ 0 w 131144"/>
                <a:gd name="connsiteY9" fmla="*/ 120755 h 355706"/>
                <a:gd name="connsiteX10" fmla="*/ 86254 w 131144"/>
                <a:gd name="connsiteY10" fmla="*/ 120755 h 355706"/>
                <a:gd name="connsiteX11" fmla="*/ 86254 w 131144"/>
                <a:gd name="connsiteY11" fmla="*/ 304393 h 355706"/>
                <a:gd name="connsiteX12" fmla="*/ 35304 w 131144"/>
                <a:gd name="connsiteY12" fmla="*/ 33207 h 355706"/>
                <a:gd name="connsiteX13" fmla="*/ 63549 w 131144"/>
                <a:gd name="connsiteY13" fmla="*/ 0 h 355706"/>
                <a:gd name="connsiteX14" fmla="*/ 91806 w 131144"/>
                <a:gd name="connsiteY14" fmla="*/ 33207 h 355706"/>
                <a:gd name="connsiteX15" fmla="*/ 63549 w 131144"/>
                <a:gd name="connsiteY15" fmla="*/ 66403 h 355706"/>
                <a:gd name="connsiteX16" fmla="*/ 35304 w 131144"/>
                <a:gd name="connsiteY16" fmla="*/ 33207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44" h="355706">
                  <a:moveTo>
                    <a:pt x="86254" y="304393"/>
                  </a:moveTo>
                  <a:cubicBezTo>
                    <a:pt x="86254" y="333071"/>
                    <a:pt x="88277" y="339607"/>
                    <a:pt x="131145" y="339607"/>
                  </a:cubicBezTo>
                  <a:lnTo>
                    <a:pt x="131145" y="355706"/>
                  </a:lnTo>
                  <a:cubicBezTo>
                    <a:pt x="109463" y="355213"/>
                    <a:pt x="87771" y="354697"/>
                    <a:pt x="65572" y="354697"/>
                  </a:cubicBezTo>
                  <a:cubicBezTo>
                    <a:pt x="43374" y="354697"/>
                    <a:pt x="21738" y="355213"/>
                    <a:pt x="0" y="355706"/>
                  </a:cubicBezTo>
                  <a:lnTo>
                    <a:pt x="0" y="339607"/>
                  </a:lnTo>
                  <a:cubicBezTo>
                    <a:pt x="42879" y="339607"/>
                    <a:pt x="44891" y="333071"/>
                    <a:pt x="44891" y="304393"/>
                  </a:cubicBezTo>
                  <a:lnTo>
                    <a:pt x="44891" y="172102"/>
                  </a:lnTo>
                  <a:cubicBezTo>
                    <a:pt x="44891" y="139399"/>
                    <a:pt x="40396" y="139399"/>
                    <a:pt x="0" y="136383"/>
                  </a:cubicBezTo>
                  <a:lnTo>
                    <a:pt x="0" y="120755"/>
                  </a:lnTo>
                  <a:lnTo>
                    <a:pt x="86254" y="120755"/>
                  </a:lnTo>
                  <a:lnTo>
                    <a:pt x="86254" y="304393"/>
                  </a:lnTo>
                  <a:close/>
                  <a:moveTo>
                    <a:pt x="35304" y="33207"/>
                  </a:moveTo>
                  <a:cubicBezTo>
                    <a:pt x="35304" y="14586"/>
                    <a:pt x="45903" y="0"/>
                    <a:pt x="63549" y="0"/>
                  </a:cubicBezTo>
                  <a:cubicBezTo>
                    <a:pt x="81196" y="0"/>
                    <a:pt x="91806" y="14574"/>
                    <a:pt x="91806" y="33207"/>
                  </a:cubicBezTo>
                  <a:cubicBezTo>
                    <a:pt x="91806" y="51840"/>
                    <a:pt x="81207" y="66403"/>
                    <a:pt x="63549" y="66403"/>
                  </a:cubicBezTo>
                  <a:cubicBezTo>
                    <a:pt x="45892" y="66403"/>
                    <a:pt x="35304" y="51829"/>
                    <a:pt x="35304" y="33207"/>
                  </a:cubicBezTo>
                  <a:close/>
                </a:path>
              </a:pathLst>
            </a:custGeom>
            <a:solidFill>
              <a:srgbClr val="FFFFFF"/>
            </a:solidFill>
            <a:ln w="1118" cap="flat">
              <a:noFill/>
              <a:prstDash val="solid"/>
              <a:miter/>
            </a:ln>
          </p:spPr>
          <p:txBody>
            <a:bodyPr rtlCol="0" anchor="ctr"/>
            <a:lstStyle/>
            <a:p>
              <a:endParaRPr lang="de-DE" sz="4796"/>
            </a:p>
          </p:txBody>
        </p:sp>
        <p:sp>
          <p:nvSpPr>
            <p:cNvPr id="11" name="Freihandform 10">
              <a:extLst>
                <a:ext uri="{FF2B5EF4-FFF2-40B4-BE49-F238E27FC236}">
                  <a16:creationId xmlns:a16="http://schemas.microsoft.com/office/drawing/2014/main" id="{4AAF7D4C-E0AC-A849-A2AA-FA6168976BEB}"/>
                </a:ext>
              </a:extLst>
            </p:cNvPr>
            <p:cNvSpPr/>
            <p:nvPr/>
          </p:nvSpPr>
          <p:spPr>
            <a:xfrm>
              <a:off x="8045731" y="1876557"/>
              <a:ext cx="425220" cy="240018"/>
            </a:xfrm>
            <a:custGeom>
              <a:avLst/>
              <a:gdLst>
                <a:gd name="connsiteX0" fmla="*/ 82724 w 425220"/>
                <a:gd name="connsiteY0" fmla="*/ 33207 h 240018"/>
                <a:gd name="connsiteX1" fmla="*/ 162920 w 425220"/>
                <a:gd name="connsiteY1" fmla="*/ 0 h 240018"/>
                <a:gd name="connsiteX2" fmla="*/ 229504 w 425220"/>
                <a:gd name="connsiteY2" fmla="*/ 37725 h 240018"/>
                <a:gd name="connsiteX3" fmla="*/ 310722 w 425220"/>
                <a:gd name="connsiteY3" fmla="*/ 0 h 240018"/>
                <a:gd name="connsiteX4" fmla="*/ 381835 w 425220"/>
                <a:gd name="connsiteY4" fmla="*/ 72951 h 240018"/>
                <a:gd name="connsiteX5" fmla="*/ 381835 w 425220"/>
                <a:gd name="connsiteY5" fmla="*/ 188167 h 240018"/>
                <a:gd name="connsiteX6" fmla="*/ 425221 w 425220"/>
                <a:gd name="connsiteY6" fmla="*/ 223886 h 240018"/>
                <a:gd name="connsiteX7" fmla="*/ 425221 w 425220"/>
                <a:gd name="connsiteY7" fmla="*/ 239985 h 240018"/>
                <a:gd name="connsiteX8" fmla="*/ 361154 w 425220"/>
                <a:gd name="connsiteY8" fmla="*/ 238976 h 240018"/>
                <a:gd name="connsiteX9" fmla="*/ 299617 w 425220"/>
                <a:gd name="connsiteY9" fmla="*/ 239985 h 240018"/>
                <a:gd name="connsiteX10" fmla="*/ 299617 w 425220"/>
                <a:gd name="connsiteY10" fmla="*/ 223886 h 240018"/>
                <a:gd name="connsiteX11" fmla="*/ 340473 w 425220"/>
                <a:gd name="connsiteY11" fmla="*/ 188167 h 240018"/>
                <a:gd name="connsiteX12" fmla="*/ 340473 w 425220"/>
                <a:gd name="connsiteY12" fmla="*/ 83512 h 240018"/>
                <a:gd name="connsiteX13" fmla="*/ 294076 w 425220"/>
                <a:gd name="connsiteY13" fmla="*/ 22131 h 240018"/>
                <a:gd name="connsiteX14" fmla="*/ 233539 w 425220"/>
                <a:gd name="connsiteY14" fmla="*/ 92066 h 240018"/>
                <a:gd name="connsiteX15" fmla="*/ 233539 w 425220"/>
                <a:gd name="connsiteY15" fmla="*/ 188167 h 240018"/>
                <a:gd name="connsiteX16" fmla="*/ 273395 w 425220"/>
                <a:gd name="connsiteY16" fmla="*/ 223886 h 240018"/>
                <a:gd name="connsiteX17" fmla="*/ 273395 w 425220"/>
                <a:gd name="connsiteY17" fmla="*/ 239985 h 240018"/>
                <a:gd name="connsiteX18" fmla="*/ 212858 w 425220"/>
                <a:gd name="connsiteY18" fmla="*/ 238976 h 240018"/>
                <a:gd name="connsiteX19" fmla="*/ 151826 w 425220"/>
                <a:gd name="connsiteY19" fmla="*/ 239985 h 240018"/>
                <a:gd name="connsiteX20" fmla="*/ 151826 w 425220"/>
                <a:gd name="connsiteY20" fmla="*/ 223886 h 240018"/>
                <a:gd name="connsiteX21" fmla="*/ 192177 w 425220"/>
                <a:gd name="connsiteY21" fmla="*/ 188167 h 240018"/>
                <a:gd name="connsiteX22" fmla="*/ 192177 w 425220"/>
                <a:gd name="connsiteY22" fmla="*/ 89050 h 240018"/>
                <a:gd name="connsiteX23" fmla="*/ 145262 w 425220"/>
                <a:gd name="connsiteY23" fmla="*/ 21626 h 240018"/>
                <a:gd name="connsiteX24" fmla="*/ 85242 w 425220"/>
                <a:gd name="connsiteY24" fmla="*/ 95620 h 240018"/>
                <a:gd name="connsiteX25" fmla="*/ 85242 w 425220"/>
                <a:gd name="connsiteY25" fmla="*/ 188201 h 240018"/>
                <a:gd name="connsiteX26" fmla="*/ 126098 w 425220"/>
                <a:gd name="connsiteY26" fmla="*/ 223920 h 240018"/>
                <a:gd name="connsiteX27" fmla="*/ 126098 w 425220"/>
                <a:gd name="connsiteY27" fmla="*/ 240019 h 240018"/>
                <a:gd name="connsiteX28" fmla="*/ 64561 w 425220"/>
                <a:gd name="connsiteY28" fmla="*/ 239010 h 240018"/>
                <a:gd name="connsiteX29" fmla="*/ 0 w 425220"/>
                <a:gd name="connsiteY29" fmla="*/ 240019 h 240018"/>
                <a:gd name="connsiteX30" fmla="*/ 0 w 425220"/>
                <a:gd name="connsiteY30" fmla="*/ 223886 h 240018"/>
                <a:gd name="connsiteX31" fmla="*/ 43835 w 425220"/>
                <a:gd name="connsiteY31" fmla="*/ 188167 h 240018"/>
                <a:gd name="connsiteX32" fmla="*/ 43835 w 425220"/>
                <a:gd name="connsiteY32" fmla="*/ 55338 h 240018"/>
                <a:gd name="connsiteX33" fmla="*/ 0 w 425220"/>
                <a:gd name="connsiteY33" fmla="*/ 19619 h 240018"/>
                <a:gd name="connsiteX34" fmla="*/ 0 w 425220"/>
                <a:gd name="connsiteY34" fmla="*/ 5034 h 240018"/>
                <a:gd name="connsiteX35" fmla="*/ 82724 w 425220"/>
                <a:gd name="connsiteY35" fmla="*/ 5034 h 240018"/>
                <a:gd name="connsiteX36" fmla="*/ 82724 w 425220"/>
                <a:gd name="connsiteY36" fmla="*/ 33219 h 24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20" h="240018">
                  <a:moveTo>
                    <a:pt x="82724" y="33207"/>
                  </a:moveTo>
                  <a:cubicBezTo>
                    <a:pt x="106429" y="9047"/>
                    <a:pt x="130133" y="0"/>
                    <a:pt x="162920" y="0"/>
                  </a:cubicBezTo>
                  <a:cubicBezTo>
                    <a:pt x="188647" y="0"/>
                    <a:pt x="211857" y="4025"/>
                    <a:pt x="229504" y="37725"/>
                  </a:cubicBezTo>
                  <a:cubicBezTo>
                    <a:pt x="249679" y="11570"/>
                    <a:pt x="277936" y="0"/>
                    <a:pt x="310722" y="0"/>
                  </a:cubicBezTo>
                  <a:cubicBezTo>
                    <a:pt x="364189" y="0"/>
                    <a:pt x="381835" y="22635"/>
                    <a:pt x="381835" y="72951"/>
                  </a:cubicBezTo>
                  <a:lnTo>
                    <a:pt x="381835" y="188167"/>
                  </a:lnTo>
                  <a:cubicBezTo>
                    <a:pt x="381835" y="216845"/>
                    <a:pt x="383353" y="223886"/>
                    <a:pt x="425221" y="223886"/>
                  </a:cubicBezTo>
                  <a:lnTo>
                    <a:pt x="425221" y="239985"/>
                  </a:lnTo>
                  <a:cubicBezTo>
                    <a:pt x="404989" y="239492"/>
                    <a:pt x="383353" y="239492"/>
                    <a:pt x="361154" y="238976"/>
                  </a:cubicBezTo>
                  <a:cubicBezTo>
                    <a:pt x="338967" y="239492"/>
                    <a:pt x="317319" y="239492"/>
                    <a:pt x="299617" y="239985"/>
                  </a:cubicBezTo>
                  <a:lnTo>
                    <a:pt x="299617" y="223886"/>
                  </a:lnTo>
                  <a:cubicBezTo>
                    <a:pt x="335944" y="223382"/>
                    <a:pt x="340979" y="216341"/>
                    <a:pt x="340473" y="188167"/>
                  </a:cubicBezTo>
                  <a:lnTo>
                    <a:pt x="340473" y="83512"/>
                  </a:lnTo>
                  <a:cubicBezTo>
                    <a:pt x="340473" y="49800"/>
                    <a:pt x="334426" y="22131"/>
                    <a:pt x="294076" y="22131"/>
                  </a:cubicBezTo>
                  <a:cubicBezTo>
                    <a:pt x="246150" y="22131"/>
                    <a:pt x="233539" y="48802"/>
                    <a:pt x="233539" y="92066"/>
                  </a:cubicBezTo>
                  <a:lnTo>
                    <a:pt x="233539" y="188167"/>
                  </a:lnTo>
                  <a:cubicBezTo>
                    <a:pt x="233539" y="215332"/>
                    <a:pt x="235562" y="223886"/>
                    <a:pt x="273395" y="223886"/>
                  </a:cubicBezTo>
                  <a:lnTo>
                    <a:pt x="273395" y="239985"/>
                  </a:lnTo>
                  <a:cubicBezTo>
                    <a:pt x="256749" y="239492"/>
                    <a:pt x="235056" y="239492"/>
                    <a:pt x="212858" y="238976"/>
                  </a:cubicBezTo>
                  <a:cubicBezTo>
                    <a:pt x="190670" y="239492"/>
                    <a:pt x="169023" y="239492"/>
                    <a:pt x="151826" y="239985"/>
                  </a:cubicBezTo>
                  <a:lnTo>
                    <a:pt x="151826" y="223886"/>
                  </a:lnTo>
                  <a:cubicBezTo>
                    <a:pt x="189659" y="223382"/>
                    <a:pt x="192682" y="214827"/>
                    <a:pt x="192177" y="188167"/>
                  </a:cubicBezTo>
                  <a:lnTo>
                    <a:pt x="192177" y="89050"/>
                  </a:lnTo>
                  <a:cubicBezTo>
                    <a:pt x="192177" y="52827"/>
                    <a:pt x="190670" y="20124"/>
                    <a:pt x="145262" y="21626"/>
                  </a:cubicBezTo>
                  <a:cubicBezTo>
                    <a:pt x="93312" y="23644"/>
                    <a:pt x="85242" y="51818"/>
                    <a:pt x="85242" y="95620"/>
                  </a:cubicBezTo>
                  <a:lnTo>
                    <a:pt x="85242" y="188201"/>
                  </a:lnTo>
                  <a:cubicBezTo>
                    <a:pt x="85242" y="215366"/>
                    <a:pt x="86759" y="223920"/>
                    <a:pt x="126098" y="223920"/>
                  </a:cubicBezTo>
                  <a:lnTo>
                    <a:pt x="126098" y="240019"/>
                  </a:lnTo>
                  <a:cubicBezTo>
                    <a:pt x="108452" y="239526"/>
                    <a:pt x="86759" y="239526"/>
                    <a:pt x="64561" y="239010"/>
                  </a:cubicBezTo>
                  <a:cubicBezTo>
                    <a:pt x="42374" y="239526"/>
                    <a:pt x="20726" y="239526"/>
                    <a:pt x="0" y="240019"/>
                  </a:cubicBezTo>
                  <a:lnTo>
                    <a:pt x="0" y="223886"/>
                  </a:lnTo>
                  <a:cubicBezTo>
                    <a:pt x="40351" y="223886"/>
                    <a:pt x="44386" y="215836"/>
                    <a:pt x="43835" y="188167"/>
                  </a:cubicBezTo>
                  <a:lnTo>
                    <a:pt x="43835" y="55338"/>
                  </a:lnTo>
                  <a:cubicBezTo>
                    <a:pt x="43835" y="23644"/>
                    <a:pt x="40306" y="21133"/>
                    <a:pt x="0" y="19619"/>
                  </a:cubicBezTo>
                  <a:lnTo>
                    <a:pt x="0" y="5034"/>
                  </a:lnTo>
                  <a:lnTo>
                    <a:pt x="82724" y="5034"/>
                  </a:lnTo>
                  <a:lnTo>
                    <a:pt x="82724" y="33219"/>
                  </a:lnTo>
                  <a:close/>
                </a:path>
              </a:pathLst>
            </a:custGeom>
            <a:solidFill>
              <a:srgbClr val="FFFFFF"/>
            </a:solidFill>
            <a:ln w="1118" cap="flat">
              <a:noFill/>
              <a:prstDash val="solid"/>
              <a:miter/>
            </a:ln>
          </p:spPr>
          <p:txBody>
            <a:bodyPr rtlCol="0" anchor="ctr"/>
            <a:lstStyle/>
            <a:p>
              <a:endParaRPr lang="de-DE" sz="4796"/>
            </a:p>
          </p:txBody>
        </p:sp>
        <p:sp>
          <p:nvSpPr>
            <p:cNvPr id="12" name="Freihandform 11">
              <a:extLst>
                <a:ext uri="{FF2B5EF4-FFF2-40B4-BE49-F238E27FC236}">
                  <a16:creationId xmlns:a16="http://schemas.microsoft.com/office/drawing/2014/main" id="{33542D86-5E17-7144-B852-F648651970B3}"/>
                </a:ext>
              </a:extLst>
            </p:cNvPr>
            <p:cNvSpPr/>
            <p:nvPr/>
          </p:nvSpPr>
          <p:spPr>
            <a:xfrm>
              <a:off x="8469580" y="1796050"/>
              <a:ext cx="152860" cy="324505"/>
            </a:xfrm>
            <a:custGeom>
              <a:avLst/>
              <a:gdLst>
                <a:gd name="connsiteX0" fmla="*/ 80735 w 152860"/>
                <a:gd name="connsiteY0" fmla="*/ 104656 h 324505"/>
                <a:gd name="connsiteX1" fmla="*/ 80735 w 152860"/>
                <a:gd name="connsiteY1" fmla="*/ 249548 h 324505"/>
                <a:gd name="connsiteX2" fmla="*/ 114016 w 152860"/>
                <a:gd name="connsiteY2" fmla="*/ 304898 h 324505"/>
                <a:gd name="connsiteX3" fmla="*/ 138237 w 152860"/>
                <a:gd name="connsiteY3" fmla="*/ 299864 h 324505"/>
                <a:gd name="connsiteX4" fmla="*/ 146813 w 152860"/>
                <a:gd name="connsiteY4" fmla="*/ 295839 h 324505"/>
                <a:gd name="connsiteX5" fmla="*/ 152860 w 152860"/>
                <a:gd name="connsiteY5" fmla="*/ 309931 h 324505"/>
                <a:gd name="connsiteX6" fmla="*/ 93290 w 152860"/>
                <a:gd name="connsiteY6" fmla="*/ 324506 h 324505"/>
                <a:gd name="connsiteX7" fmla="*/ 39339 w 152860"/>
                <a:gd name="connsiteY7" fmla="*/ 247026 h 324505"/>
                <a:gd name="connsiteX8" fmla="*/ 39339 w 152860"/>
                <a:gd name="connsiteY8" fmla="*/ 104645 h 324505"/>
                <a:gd name="connsiteX9" fmla="*/ 0 w 152860"/>
                <a:gd name="connsiteY9" fmla="*/ 104645 h 324505"/>
                <a:gd name="connsiteX10" fmla="*/ 0 w 152860"/>
                <a:gd name="connsiteY10" fmla="*/ 85541 h 324505"/>
                <a:gd name="connsiteX11" fmla="*/ 39339 w 152860"/>
                <a:gd name="connsiteY11" fmla="*/ 85541 h 324505"/>
                <a:gd name="connsiteX12" fmla="*/ 39339 w 152860"/>
                <a:gd name="connsiteY12" fmla="*/ 17613 h 324505"/>
                <a:gd name="connsiteX13" fmla="*/ 80712 w 152860"/>
                <a:gd name="connsiteY13" fmla="*/ 0 h 324505"/>
                <a:gd name="connsiteX14" fmla="*/ 80712 w 152860"/>
                <a:gd name="connsiteY14" fmla="*/ 85541 h 324505"/>
                <a:gd name="connsiteX15" fmla="*/ 137709 w 152860"/>
                <a:gd name="connsiteY15" fmla="*/ 85541 h 324505"/>
                <a:gd name="connsiteX16" fmla="*/ 137709 w 152860"/>
                <a:gd name="connsiteY16" fmla="*/ 104667 h 3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860" h="324505">
                  <a:moveTo>
                    <a:pt x="80735" y="104656"/>
                  </a:moveTo>
                  <a:lnTo>
                    <a:pt x="80735" y="249548"/>
                  </a:lnTo>
                  <a:cubicBezTo>
                    <a:pt x="80735" y="273708"/>
                    <a:pt x="82241" y="304898"/>
                    <a:pt x="114016" y="304898"/>
                  </a:cubicBezTo>
                  <a:cubicBezTo>
                    <a:pt x="122591" y="304898"/>
                    <a:pt x="130167" y="302891"/>
                    <a:pt x="138237" y="299864"/>
                  </a:cubicBezTo>
                  <a:lnTo>
                    <a:pt x="146813" y="295839"/>
                  </a:lnTo>
                  <a:lnTo>
                    <a:pt x="152860" y="309931"/>
                  </a:lnTo>
                  <a:cubicBezTo>
                    <a:pt x="137731" y="317477"/>
                    <a:pt x="112509" y="324506"/>
                    <a:pt x="93290" y="324506"/>
                  </a:cubicBezTo>
                  <a:cubicBezTo>
                    <a:pt x="41328" y="324506"/>
                    <a:pt x="39339" y="288283"/>
                    <a:pt x="39339" y="247026"/>
                  </a:cubicBezTo>
                  <a:lnTo>
                    <a:pt x="39339" y="104645"/>
                  </a:lnTo>
                  <a:lnTo>
                    <a:pt x="0" y="104645"/>
                  </a:lnTo>
                  <a:lnTo>
                    <a:pt x="0" y="85541"/>
                  </a:lnTo>
                  <a:lnTo>
                    <a:pt x="39339" y="85541"/>
                  </a:lnTo>
                  <a:lnTo>
                    <a:pt x="39339" y="17613"/>
                  </a:lnTo>
                  <a:lnTo>
                    <a:pt x="80712" y="0"/>
                  </a:lnTo>
                  <a:lnTo>
                    <a:pt x="80712" y="85541"/>
                  </a:lnTo>
                  <a:lnTo>
                    <a:pt x="137709" y="85541"/>
                  </a:lnTo>
                  <a:lnTo>
                    <a:pt x="137709" y="104667"/>
                  </a:lnTo>
                  <a:close/>
                </a:path>
              </a:pathLst>
            </a:custGeom>
            <a:solidFill>
              <a:srgbClr val="FFFFFF"/>
            </a:solidFill>
            <a:ln w="1118" cap="flat">
              <a:noFill/>
              <a:prstDash val="solid"/>
              <a:miter/>
            </a:ln>
          </p:spPr>
          <p:txBody>
            <a:bodyPr rtlCol="0" anchor="ctr"/>
            <a:lstStyle/>
            <a:p>
              <a:endParaRPr lang="de-DE" sz="4796"/>
            </a:p>
          </p:txBody>
        </p:sp>
        <p:sp>
          <p:nvSpPr>
            <p:cNvPr id="13" name="Freihandform 12">
              <a:extLst>
                <a:ext uri="{FF2B5EF4-FFF2-40B4-BE49-F238E27FC236}">
                  <a16:creationId xmlns:a16="http://schemas.microsoft.com/office/drawing/2014/main" id="{3E08109E-2551-2C48-AABB-14B07924DD07}"/>
                </a:ext>
              </a:extLst>
            </p:cNvPr>
            <p:cNvSpPr/>
            <p:nvPr/>
          </p:nvSpPr>
          <p:spPr>
            <a:xfrm>
              <a:off x="7280201" y="1740327"/>
              <a:ext cx="265678" cy="268813"/>
            </a:xfrm>
            <a:custGeom>
              <a:avLst/>
              <a:gdLst>
                <a:gd name="connsiteX0" fmla="*/ 254079 w 265678"/>
                <a:gd name="connsiteY0" fmla="*/ 72204 h 268813"/>
                <a:gd name="connsiteX1" fmla="*/ 265678 w 265678"/>
                <a:gd name="connsiteY1" fmla="*/ 72506 h 268813"/>
                <a:gd name="connsiteX2" fmla="*/ 58103 w 265678"/>
                <a:gd name="connsiteY2" fmla="*/ 4051 h 268813"/>
                <a:gd name="connsiteX3" fmla="*/ 31690 w 265678"/>
                <a:gd name="connsiteY3" fmla="*/ 268813 h 268813"/>
                <a:gd name="connsiteX4" fmla="*/ 254079 w 265678"/>
                <a:gd name="connsiteY4" fmla="*/ 72204 h 26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8" h="268813">
                  <a:moveTo>
                    <a:pt x="254079" y="72204"/>
                  </a:moveTo>
                  <a:cubicBezTo>
                    <a:pt x="257968" y="72204"/>
                    <a:pt x="261834" y="72305"/>
                    <a:pt x="265678" y="72506"/>
                  </a:cubicBezTo>
                  <a:cubicBezTo>
                    <a:pt x="213112" y="15260"/>
                    <a:pt x="134520" y="-10658"/>
                    <a:pt x="58103" y="4051"/>
                  </a:cubicBezTo>
                  <a:cubicBezTo>
                    <a:pt x="-8133" y="76901"/>
                    <a:pt x="-18854" y="184372"/>
                    <a:pt x="31690" y="268813"/>
                  </a:cubicBezTo>
                  <a:cubicBezTo>
                    <a:pt x="44998" y="158081"/>
                    <a:pt x="139456" y="72204"/>
                    <a:pt x="254079" y="72204"/>
                  </a:cubicBezTo>
                  <a:close/>
                </a:path>
              </a:pathLst>
            </a:custGeom>
            <a:solidFill>
              <a:srgbClr val="FFFFFF"/>
            </a:solidFill>
            <a:ln w="1118" cap="flat">
              <a:noFill/>
              <a:prstDash val="solid"/>
              <a:miter/>
            </a:ln>
          </p:spPr>
          <p:txBody>
            <a:bodyPr rtlCol="0" anchor="ctr"/>
            <a:lstStyle/>
            <a:p>
              <a:endParaRPr lang="de-DE" sz="4796"/>
            </a:p>
          </p:txBody>
        </p:sp>
        <p:sp>
          <p:nvSpPr>
            <p:cNvPr id="14" name="Freihandform 13">
              <a:extLst>
                <a:ext uri="{FF2B5EF4-FFF2-40B4-BE49-F238E27FC236}">
                  <a16:creationId xmlns:a16="http://schemas.microsoft.com/office/drawing/2014/main" id="{753A08B7-6FC5-6F47-A556-19110CCED2F2}"/>
                </a:ext>
              </a:extLst>
            </p:cNvPr>
            <p:cNvSpPr/>
            <p:nvPr/>
          </p:nvSpPr>
          <p:spPr>
            <a:xfrm>
              <a:off x="7156796" y="1895885"/>
              <a:ext cx="297838" cy="218603"/>
            </a:xfrm>
            <a:custGeom>
              <a:avLst/>
              <a:gdLst>
                <a:gd name="connsiteX0" fmla="*/ 15936 w 297838"/>
                <a:gd name="connsiteY0" fmla="*/ 10168 h 218603"/>
                <a:gd name="connsiteX1" fmla="*/ 10383 w 297838"/>
                <a:gd name="connsiteY1" fmla="*/ 0 h 218603"/>
                <a:gd name="connsiteX2" fmla="*/ 54746 w 297838"/>
                <a:gd name="connsiteY2" fmla="*/ 213527 h 218603"/>
                <a:gd name="connsiteX3" fmla="*/ 297839 w 297838"/>
                <a:gd name="connsiteY3" fmla="*/ 103994 h 218603"/>
                <a:gd name="connsiteX4" fmla="*/ 15924 w 297838"/>
                <a:gd name="connsiteY4" fmla="*/ 10168 h 218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38" h="218603">
                  <a:moveTo>
                    <a:pt x="15936" y="10168"/>
                  </a:moveTo>
                  <a:cubicBezTo>
                    <a:pt x="13995" y="6805"/>
                    <a:pt x="12144" y="3416"/>
                    <a:pt x="10383" y="0"/>
                  </a:cubicBezTo>
                  <a:cubicBezTo>
                    <a:pt x="-13038" y="74029"/>
                    <a:pt x="3760" y="154878"/>
                    <a:pt x="54746" y="213527"/>
                  </a:cubicBezTo>
                  <a:cubicBezTo>
                    <a:pt x="151111" y="234336"/>
                    <a:pt x="249791" y="189874"/>
                    <a:pt x="297839" y="103994"/>
                  </a:cubicBezTo>
                  <a:cubicBezTo>
                    <a:pt x="195007" y="147841"/>
                    <a:pt x="73236" y="109174"/>
                    <a:pt x="15924" y="10168"/>
                  </a:cubicBezTo>
                  <a:close/>
                </a:path>
              </a:pathLst>
            </a:custGeom>
            <a:solidFill>
              <a:srgbClr val="FFFFFF"/>
            </a:solidFill>
            <a:ln w="1118" cap="flat">
              <a:noFill/>
              <a:prstDash val="solid"/>
              <a:miter/>
            </a:ln>
          </p:spPr>
          <p:txBody>
            <a:bodyPr rtlCol="0" anchor="ctr"/>
            <a:lstStyle/>
            <a:p>
              <a:endParaRPr lang="de-DE" sz="4796"/>
            </a:p>
          </p:txBody>
        </p:sp>
        <p:sp>
          <p:nvSpPr>
            <p:cNvPr id="15" name="Freihandform 14">
              <a:extLst>
                <a:ext uri="{FF2B5EF4-FFF2-40B4-BE49-F238E27FC236}">
                  <a16:creationId xmlns:a16="http://schemas.microsoft.com/office/drawing/2014/main" id="{0F391651-ACB2-2D46-AB40-0FB9956ECD08}"/>
                </a:ext>
              </a:extLst>
            </p:cNvPr>
            <p:cNvSpPr/>
            <p:nvPr/>
          </p:nvSpPr>
          <p:spPr>
            <a:xfrm>
              <a:off x="7375215" y="1881152"/>
              <a:ext cx="216645" cy="300324"/>
            </a:xfrm>
            <a:custGeom>
              <a:avLst/>
              <a:gdLst>
                <a:gd name="connsiteX0" fmla="*/ 59481 w 216645"/>
                <a:gd name="connsiteY0" fmla="*/ 290459 h 300324"/>
                <a:gd name="connsiteX1" fmla="*/ 53434 w 216645"/>
                <a:gd name="connsiteY1" fmla="*/ 300325 h 300324"/>
                <a:gd name="connsiteX2" fmla="*/ 216645 w 216645"/>
                <a:gd name="connsiteY2" fmla="*/ 155242 h 300324"/>
                <a:gd name="connsiteX3" fmla="*/ 0 w 216645"/>
                <a:gd name="connsiteY3" fmla="*/ 24 h 300324"/>
                <a:gd name="connsiteX4" fmla="*/ 59481 w 216645"/>
                <a:gd name="connsiteY4" fmla="*/ 290459 h 30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45" h="300324">
                  <a:moveTo>
                    <a:pt x="59481" y="290459"/>
                  </a:moveTo>
                  <a:cubicBezTo>
                    <a:pt x="57539" y="293823"/>
                    <a:pt x="55524" y="297111"/>
                    <a:pt x="53434" y="300325"/>
                  </a:cubicBezTo>
                  <a:cubicBezTo>
                    <a:pt x="129424" y="283553"/>
                    <a:pt x="191227" y="228615"/>
                    <a:pt x="216645" y="155242"/>
                  </a:cubicBezTo>
                  <a:cubicBezTo>
                    <a:pt x="186525" y="61599"/>
                    <a:pt x="98585" y="-1408"/>
                    <a:pt x="0" y="24"/>
                  </a:cubicBezTo>
                  <a:cubicBezTo>
                    <a:pt x="89536" y="66909"/>
                    <a:pt x="116792" y="191443"/>
                    <a:pt x="59481" y="290459"/>
                  </a:cubicBezTo>
                  <a:close/>
                </a:path>
              </a:pathLst>
            </a:custGeom>
            <a:solidFill>
              <a:srgbClr val="FFFFFF"/>
            </a:solidFill>
            <a:ln w="1118" cap="flat">
              <a:noFill/>
              <a:prstDash val="solid"/>
              <a:miter/>
            </a:ln>
          </p:spPr>
          <p:txBody>
            <a:bodyPr rtlCol="0" anchor="ctr"/>
            <a:lstStyle/>
            <a:p>
              <a:endParaRPr lang="de-DE" sz="4796"/>
            </a:p>
          </p:txBody>
        </p:sp>
      </p:grpSp>
    </p:spTree>
    <p:extLst>
      <p:ext uri="{BB962C8B-B14F-4D97-AF65-F5344CB8AC3E}">
        <p14:creationId xmlns:p14="http://schemas.microsoft.com/office/powerpoint/2010/main" val="1509743178"/>
      </p:ext>
    </p:extLst>
  </p:cSld>
  <p:clrMapOvr>
    <a:masterClrMapping/>
  </p:clrMapOvr>
  <p:transition spd="med">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6D131A-A681-FD4E-B0C4-3A3A5278CF1D}"/>
              </a:ext>
            </a:extLst>
          </p:cNvPr>
          <p:cNvSpPr>
            <a:spLocks noGrp="1"/>
          </p:cNvSpPr>
          <p:nvPr>
            <p:ph type="title"/>
          </p:nvPr>
        </p:nvSpPr>
        <p:spPr>
          <a:xfrm>
            <a:off x="776784" y="1092365"/>
            <a:ext cx="19666080" cy="1154774"/>
          </a:xfrm>
        </p:spPr>
        <p:txBody>
          <a:bodyPr/>
          <a:lstStyle/>
          <a:p>
            <a:r>
              <a:rPr lang="de-DE"/>
              <a:t>Mastertitelformat bearbeiten</a:t>
            </a:r>
          </a:p>
        </p:txBody>
      </p:sp>
      <p:sp>
        <p:nvSpPr>
          <p:cNvPr id="3" name="Inhaltsplatzhalter 2">
            <a:extLst>
              <a:ext uri="{FF2B5EF4-FFF2-40B4-BE49-F238E27FC236}">
                <a16:creationId xmlns:a16="http://schemas.microsoft.com/office/drawing/2014/main" id="{C1832BA3-D13D-CE45-B335-4178DD9AE166}"/>
              </a:ext>
            </a:extLst>
          </p:cNvPr>
          <p:cNvSpPr>
            <a:spLocks noGrp="1"/>
          </p:cNvSpPr>
          <p:nvPr>
            <p:ph idx="1"/>
          </p:nvPr>
        </p:nvSpPr>
        <p:spPr>
          <a:xfrm>
            <a:off x="892633" y="3690328"/>
            <a:ext cx="13255170" cy="8637568"/>
          </a:xfrm>
        </p:spPr>
        <p:txBody>
          <a:bodyPr/>
          <a:lstStyle>
            <a:lvl1pPr marL="609402" indent="-609402">
              <a:buFont typeface="Wingdings" pitchFamily="2" charset="2"/>
              <a:buChar char="§"/>
              <a:defRPr/>
            </a:lvl1pPr>
            <a:lvl2pPr>
              <a:defRPr/>
            </a:lvl2pPr>
            <a:lvl5pPr>
              <a:defRPr/>
            </a:lvl5pPr>
          </a:lstStyle>
          <a:p>
            <a:pPr lvl="0"/>
            <a:r>
              <a:rPr lang="de-DE"/>
              <a:t>Mastertextformat bearbeiten</a:t>
            </a:r>
          </a:p>
        </p:txBody>
      </p:sp>
      <p:sp>
        <p:nvSpPr>
          <p:cNvPr id="14" name="Textplatzhalter 13">
            <a:extLst>
              <a:ext uri="{FF2B5EF4-FFF2-40B4-BE49-F238E27FC236}">
                <a16:creationId xmlns:a16="http://schemas.microsoft.com/office/drawing/2014/main" id="{8C7C3E3E-5E78-2847-84B1-B0FA999CE4AC}"/>
              </a:ext>
            </a:extLst>
          </p:cNvPr>
          <p:cNvSpPr>
            <a:spLocks noGrp="1"/>
          </p:cNvSpPr>
          <p:nvPr>
            <p:ph type="body" sz="quarter" idx="13" hasCustomPrompt="1"/>
          </p:nvPr>
        </p:nvSpPr>
        <p:spPr>
          <a:xfrm>
            <a:off x="806403" y="501580"/>
            <a:ext cx="8978898" cy="584020"/>
          </a:xfrm>
        </p:spPr>
        <p:txBody>
          <a:bodyPr lIns="90000"/>
          <a:lstStyle>
            <a:lvl1pPr marL="0" indent="0">
              <a:buFontTx/>
              <a:buNone/>
              <a:defRPr sz="2666" cap="all" spc="266" baseline="0">
                <a:solidFill>
                  <a:srgbClr val="EE6600"/>
                </a:solidFill>
              </a:defRPr>
            </a:lvl1pPr>
          </a:lstStyle>
          <a:p>
            <a:r>
              <a:rPr lang="de-DE"/>
              <a:t>SECTION</a:t>
            </a:r>
          </a:p>
        </p:txBody>
      </p:sp>
      <p:sp>
        <p:nvSpPr>
          <p:cNvPr id="4" name="Datumsplatzhalter 3">
            <a:extLst>
              <a:ext uri="{FF2B5EF4-FFF2-40B4-BE49-F238E27FC236}">
                <a16:creationId xmlns:a16="http://schemas.microsoft.com/office/drawing/2014/main" id="{D4ACCE9A-94D4-4B77-842E-B14C405A5136}"/>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734E60E0-A94C-4FFD-92F3-6B4E7F1DCC42}"/>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grpSp>
        <p:nvGrpSpPr>
          <p:cNvPr id="10" name="Gruppieren 9">
            <a:extLst>
              <a:ext uri="{FF2B5EF4-FFF2-40B4-BE49-F238E27FC236}">
                <a16:creationId xmlns:a16="http://schemas.microsoft.com/office/drawing/2014/main" id="{B21F05BD-A205-4540-BEA4-264881FA4656}"/>
              </a:ext>
            </a:extLst>
          </p:cNvPr>
          <p:cNvGrpSpPr>
            <a:grpSpLocks noChangeAspect="1"/>
          </p:cNvGrpSpPr>
          <p:nvPr userDrawn="1"/>
        </p:nvGrpSpPr>
        <p:grpSpPr>
          <a:xfrm>
            <a:off x="20902310" y="969834"/>
            <a:ext cx="2675288" cy="807052"/>
            <a:chOff x="4471313" y="728699"/>
            <a:chExt cx="1650200" cy="497969"/>
          </a:xfrm>
        </p:grpSpPr>
        <p:sp>
          <p:nvSpPr>
            <p:cNvPr id="13" name="Freihandform 12">
              <a:extLst>
                <a:ext uri="{FF2B5EF4-FFF2-40B4-BE49-F238E27FC236}">
                  <a16:creationId xmlns:a16="http://schemas.microsoft.com/office/drawing/2014/main" id="{3BA54F69-7D7B-7847-BE8F-C9B53BF7A215}"/>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4796"/>
            </a:p>
          </p:txBody>
        </p:sp>
        <p:sp>
          <p:nvSpPr>
            <p:cNvPr id="11" name="Freihandform 10">
              <a:extLst>
                <a:ext uri="{FF2B5EF4-FFF2-40B4-BE49-F238E27FC236}">
                  <a16:creationId xmlns:a16="http://schemas.microsoft.com/office/drawing/2014/main" id="{83392495-1640-0A49-A596-6B4EB4768BD9}"/>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4796"/>
            </a:p>
          </p:txBody>
        </p:sp>
        <p:sp>
          <p:nvSpPr>
            <p:cNvPr id="12" name="Freihandform 11">
              <a:extLst>
                <a:ext uri="{FF2B5EF4-FFF2-40B4-BE49-F238E27FC236}">
                  <a16:creationId xmlns:a16="http://schemas.microsoft.com/office/drawing/2014/main" id="{D0D5914F-52C6-7549-90A0-1F4CD4750FBA}"/>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4796"/>
            </a:p>
          </p:txBody>
        </p:sp>
        <p:sp>
          <p:nvSpPr>
            <p:cNvPr id="15" name="Freihandform 14">
              <a:extLst>
                <a:ext uri="{FF2B5EF4-FFF2-40B4-BE49-F238E27FC236}">
                  <a16:creationId xmlns:a16="http://schemas.microsoft.com/office/drawing/2014/main" id="{E3929863-FBB8-E34A-B695-97A1930D432F}"/>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4796"/>
            </a:p>
          </p:txBody>
        </p:sp>
        <p:sp>
          <p:nvSpPr>
            <p:cNvPr id="16" name="Freihandform 15">
              <a:extLst>
                <a:ext uri="{FF2B5EF4-FFF2-40B4-BE49-F238E27FC236}">
                  <a16:creationId xmlns:a16="http://schemas.microsoft.com/office/drawing/2014/main" id="{52F60827-8FD0-C546-9B4A-D1D927678A71}"/>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4796"/>
            </a:p>
          </p:txBody>
        </p:sp>
        <p:sp>
          <p:nvSpPr>
            <p:cNvPr id="17" name="Freihandform 16">
              <a:extLst>
                <a:ext uri="{FF2B5EF4-FFF2-40B4-BE49-F238E27FC236}">
                  <a16:creationId xmlns:a16="http://schemas.microsoft.com/office/drawing/2014/main" id="{9C9DB006-2BBC-5943-808E-9818D12E9CFC}"/>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4796"/>
            </a:p>
          </p:txBody>
        </p:sp>
        <p:sp>
          <p:nvSpPr>
            <p:cNvPr id="18" name="Freihandform 17">
              <a:extLst>
                <a:ext uri="{FF2B5EF4-FFF2-40B4-BE49-F238E27FC236}">
                  <a16:creationId xmlns:a16="http://schemas.microsoft.com/office/drawing/2014/main" id="{7FCAC084-BEC1-114E-830C-EA9D2FFF5E68}"/>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4796"/>
            </a:p>
          </p:txBody>
        </p:sp>
      </p:grpSp>
      <p:pic>
        <p:nvPicPr>
          <p:cNvPr id="19" name="Grafik 18">
            <a:extLst>
              <a:ext uri="{FF2B5EF4-FFF2-40B4-BE49-F238E27FC236}">
                <a16:creationId xmlns:a16="http://schemas.microsoft.com/office/drawing/2014/main" id="{5B69CC94-AE63-4A4E-91D6-EF61838B977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02315" y="2034516"/>
            <a:ext cx="2665886" cy="877692"/>
          </a:xfrm>
          <a:prstGeom prst="rect">
            <a:avLst/>
          </a:prstGeom>
        </p:spPr>
      </p:pic>
    </p:spTree>
    <p:extLst>
      <p:ext uri="{BB962C8B-B14F-4D97-AF65-F5344CB8AC3E}">
        <p14:creationId xmlns:p14="http://schemas.microsoft.com/office/powerpoint/2010/main" val="2737250639"/>
      </p:ext>
    </p:extLst>
  </p:cSld>
  <p:clrMapOvr>
    <a:masterClrMapping/>
  </p:clrMapOvr>
  <p:transition spd="med">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el und Inhalt (große 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6D131A-A681-FD4E-B0C4-3A3A5278CF1D}"/>
              </a:ext>
            </a:extLst>
          </p:cNvPr>
          <p:cNvSpPr>
            <a:spLocks noGrp="1"/>
          </p:cNvSpPr>
          <p:nvPr>
            <p:ph type="title"/>
          </p:nvPr>
        </p:nvSpPr>
        <p:spPr>
          <a:xfrm>
            <a:off x="776784" y="1092365"/>
            <a:ext cx="19666080" cy="1154774"/>
          </a:xfrm>
        </p:spPr>
        <p:txBody>
          <a:bodyPr/>
          <a:lstStyle/>
          <a:p>
            <a:r>
              <a:rPr lang="de-DE"/>
              <a:t>Mastertitelformat bearbeiten</a:t>
            </a:r>
          </a:p>
        </p:txBody>
      </p:sp>
      <p:sp>
        <p:nvSpPr>
          <p:cNvPr id="3" name="Inhaltsplatzhalter 2">
            <a:extLst>
              <a:ext uri="{FF2B5EF4-FFF2-40B4-BE49-F238E27FC236}">
                <a16:creationId xmlns:a16="http://schemas.microsoft.com/office/drawing/2014/main" id="{C1832BA3-D13D-CE45-B335-4178DD9AE166}"/>
              </a:ext>
            </a:extLst>
          </p:cNvPr>
          <p:cNvSpPr>
            <a:spLocks noGrp="1"/>
          </p:cNvSpPr>
          <p:nvPr>
            <p:ph idx="1"/>
          </p:nvPr>
        </p:nvSpPr>
        <p:spPr>
          <a:xfrm>
            <a:off x="892633" y="3690328"/>
            <a:ext cx="13255170" cy="8637568"/>
          </a:xfrm>
        </p:spPr>
        <p:txBody>
          <a:bodyPr/>
          <a:lstStyle>
            <a:lvl1pPr marL="609402" indent="-609402">
              <a:lnSpc>
                <a:spcPct val="130000"/>
              </a:lnSpc>
              <a:buSzPct val="110000"/>
              <a:buFont typeface="Wingdings" pitchFamily="2" charset="2"/>
              <a:buChar char="§"/>
              <a:defRPr sz="4266"/>
            </a:lvl1pPr>
            <a:lvl2pPr>
              <a:defRPr/>
            </a:lvl2pPr>
            <a:lvl5pPr>
              <a:defRPr/>
            </a:lvl5pPr>
          </a:lstStyle>
          <a:p>
            <a:pPr lvl="0"/>
            <a:r>
              <a:rPr lang="de-DE"/>
              <a:t>Mastertextformat bearbeiten</a:t>
            </a:r>
          </a:p>
        </p:txBody>
      </p:sp>
      <p:sp>
        <p:nvSpPr>
          <p:cNvPr id="14" name="Textplatzhalter 13">
            <a:extLst>
              <a:ext uri="{FF2B5EF4-FFF2-40B4-BE49-F238E27FC236}">
                <a16:creationId xmlns:a16="http://schemas.microsoft.com/office/drawing/2014/main" id="{8C7C3E3E-5E78-2847-84B1-B0FA999CE4AC}"/>
              </a:ext>
            </a:extLst>
          </p:cNvPr>
          <p:cNvSpPr>
            <a:spLocks noGrp="1"/>
          </p:cNvSpPr>
          <p:nvPr>
            <p:ph type="body" sz="quarter" idx="13" hasCustomPrompt="1"/>
          </p:nvPr>
        </p:nvSpPr>
        <p:spPr>
          <a:xfrm>
            <a:off x="806403" y="501580"/>
            <a:ext cx="8978898" cy="584020"/>
          </a:xfrm>
        </p:spPr>
        <p:txBody>
          <a:bodyPr lIns="90000"/>
          <a:lstStyle>
            <a:lvl1pPr marL="0" indent="0">
              <a:buFontTx/>
              <a:buNone/>
              <a:defRPr sz="2666" cap="all" spc="266" baseline="0">
                <a:solidFill>
                  <a:srgbClr val="EE6600"/>
                </a:solidFill>
              </a:defRPr>
            </a:lvl1pPr>
          </a:lstStyle>
          <a:p>
            <a:r>
              <a:rPr lang="de-DE"/>
              <a:t>SECTION</a:t>
            </a:r>
          </a:p>
        </p:txBody>
      </p:sp>
      <p:sp>
        <p:nvSpPr>
          <p:cNvPr id="4" name="Datumsplatzhalter 3">
            <a:extLst>
              <a:ext uri="{FF2B5EF4-FFF2-40B4-BE49-F238E27FC236}">
                <a16:creationId xmlns:a16="http://schemas.microsoft.com/office/drawing/2014/main" id="{D4ACCE9A-94D4-4B77-842E-B14C405A5136}"/>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734E60E0-A94C-4FFD-92F3-6B4E7F1DCC42}"/>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grpSp>
        <p:nvGrpSpPr>
          <p:cNvPr id="10" name="Gruppieren 9">
            <a:extLst>
              <a:ext uri="{FF2B5EF4-FFF2-40B4-BE49-F238E27FC236}">
                <a16:creationId xmlns:a16="http://schemas.microsoft.com/office/drawing/2014/main" id="{B21F05BD-A205-4540-BEA4-264881FA4656}"/>
              </a:ext>
            </a:extLst>
          </p:cNvPr>
          <p:cNvGrpSpPr>
            <a:grpSpLocks noChangeAspect="1"/>
          </p:cNvGrpSpPr>
          <p:nvPr userDrawn="1"/>
        </p:nvGrpSpPr>
        <p:grpSpPr>
          <a:xfrm>
            <a:off x="20902310" y="969834"/>
            <a:ext cx="2675288" cy="807052"/>
            <a:chOff x="4471313" y="728699"/>
            <a:chExt cx="1650200" cy="497969"/>
          </a:xfrm>
        </p:grpSpPr>
        <p:sp>
          <p:nvSpPr>
            <p:cNvPr id="13" name="Freihandform 12">
              <a:extLst>
                <a:ext uri="{FF2B5EF4-FFF2-40B4-BE49-F238E27FC236}">
                  <a16:creationId xmlns:a16="http://schemas.microsoft.com/office/drawing/2014/main" id="{3BA54F69-7D7B-7847-BE8F-C9B53BF7A215}"/>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4796"/>
            </a:p>
          </p:txBody>
        </p:sp>
        <p:sp>
          <p:nvSpPr>
            <p:cNvPr id="11" name="Freihandform 10">
              <a:extLst>
                <a:ext uri="{FF2B5EF4-FFF2-40B4-BE49-F238E27FC236}">
                  <a16:creationId xmlns:a16="http://schemas.microsoft.com/office/drawing/2014/main" id="{83392495-1640-0A49-A596-6B4EB4768BD9}"/>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4796"/>
            </a:p>
          </p:txBody>
        </p:sp>
        <p:sp>
          <p:nvSpPr>
            <p:cNvPr id="12" name="Freihandform 11">
              <a:extLst>
                <a:ext uri="{FF2B5EF4-FFF2-40B4-BE49-F238E27FC236}">
                  <a16:creationId xmlns:a16="http://schemas.microsoft.com/office/drawing/2014/main" id="{D0D5914F-52C6-7549-90A0-1F4CD4750FBA}"/>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4796"/>
            </a:p>
          </p:txBody>
        </p:sp>
        <p:sp>
          <p:nvSpPr>
            <p:cNvPr id="15" name="Freihandform 14">
              <a:extLst>
                <a:ext uri="{FF2B5EF4-FFF2-40B4-BE49-F238E27FC236}">
                  <a16:creationId xmlns:a16="http://schemas.microsoft.com/office/drawing/2014/main" id="{E3929863-FBB8-E34A-B695-97A1930D432F}"/>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4796"/>
            </a:p>
          </p:txBody>
        </p:sp>
        <p:sp>
          <p:nvSpPr>
            <p:cNvPr id="16" name="Freihandform 15">
              <a:extLst>
                <a:ext uri="{FF2B5EF4-FFF2-40B4-BE49-F238E27FC236}">
                  <a16:creationId xmlns:a16="http://schemas.microsoft.com/office/drawing/2014/main" id="{52F60827-8FD0-C546-9B4A-D1D927678A71}"/>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4796"/>
            </a:p>
          </p:txBody>
        </p:sp>
        <p:sp>
          <p:nvSpPr>
            <p:cNvPr id="17" name="Freihandform 16">
              <a:extLst>
                <a:ext uri="{FF2B5EF4-FFF2-40B4-BE49-F238E27FC236}">
                  <a16:creationId xmlns:a16="http://schemas.microsoft.com/office/drawing/2014/main" id="{9C9DB006-2BBC-5943-808E-9818D12E9CFC}"/>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4796"/>
            </a:p>
          </p:txBody>
        </p:sp>
        <p:sp>
          <p:nvSpPr>
            <p:cNvPr id="18" name="Freihandform 17">
              <a:extLst>
                <a:ext uri="{FF2B5EF4-FFF2-40B4-BE49-F238E27FC236}">
                  <a16:creationId xmlns:a16="http://schemas.microsoft.com/office/drawing/2014/main" id="{7FCAC084-BEC1-114E-830C-EA9D2FFF5E68}"/>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4796"/>
            </a:p>
          </p:txBody>
        </p:sp>
      </p:grpSp>
      <p:pic>
        <p:nvPicPr>
          <p:cNvPr id="19" name="Grafik 18">
            <a:extLst>
              <a:ext uri="{FF2B5EF4-FFF2-40B4-BE49-F238E27FC236}">
                <a16:creationId xmlns:a16="http://schemas.microsoft.com/office/drawing/2014/main" id="{30F156F8-86E5-4398-A41D-7887E550F32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02315" y="2034516"/>
            <a:ext cx="2665886" cy="877692"/>
          </a:xfrm>
          <a:prstGeom prst="rect">
            <a:avLst/>
          </a:prstGeom>
        </p:spPr>
      </p:pic>
    </p:spTree>
    <p:extLst>
      <p:ext uri="{BB962C8B-B14F-4D97-AF65-F5344CB8AC3E}">
        <p14:creationId xmlns:p14="http://schemas.microsoft.com/office/powerpoint/2010/main" val="2552554674"/>
      </p:ext>
    </p:extLst>
  </p:cSld>
  <p:clrMapOvr>
    <a:masterClrMapping/>
  </p:clrMapOvr>
  <p:transition spd="med">
    <p:pull/>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25D3CF0-5007-EF44-A1DA-D2511C052DAF}"/>
              </a:ext>
            </a:extLst>
          </p:cNvPr>
          <p:cNvSpPr>
            <a:spLocks noGrp="1"/>
          </p:cNvSpPr>
          <p:nvPr>
            <p:ph sz="half" idx="1"/>
          </p:nvPr>
        </p:nvSpPr>
        <p:spPr>
          <a:xfrm>
            <a:off x="838200" y="3651252"/>
            <a:ext cx="10363200" cy="8702676"/>
          </a:xfrm>
        </p:spPr>
        <p:txBody>
          <a:bodyPr/>
          <a:lstStyle/>
          <a:p>
            <a:pPr lvl="0"/>
            <a:r>
              <a:rPr lang="de-DE"/>
              <a:t>Mastertextformat bearbeiten</a:t>
            </a:r>
          </a:p>
        </p:txBody>
      </p:sp>
      <p:sp>
        <p:nvSpPr>
          <p:cNvPr id="4" name="Inhaltsplatzhalter 3">
            <a:extLst>
              <a:ext uri="{FF2B5EF4-FFF2-40B4-BE49-F238E27FC236}">
                <a16:creationId xmlns:a16="http://schemas.microsoft.com/office/drawing/2014/main" id="{74E670B0-D6D6-7246-B294-0693BC0A152D}"/>
              </a:ext>
            </a:extLst>
          </p:cNvPr>
          <p:cNvSpPr>
            <a:spLocks noGrp="1"/>
          </p:cNvSpPr>
          <p:nvPr>
            <p:ph sz="half" idx="2"/>
          </p:nvPr>
        </p:nvSpPr>
        <p:spPr>
          <a:xfrm>
            <a:off x="11506200" y="3651252"/>
            <a:ext cx="10363200" cy="8702676"/>
          </a:xfrm>
        </p:spPr>
        <p:txBody>
          <a:bodyPr/>
          <a:lstStyle/>
          <a:p>
            <a:pPr lvl="0"/>
            <a:r>
              <a:rPr lang="de-DE"/>
              <a:t>Mastertextformat bearbeiten</a:t>
            </a:r>
          </a:p>
        </p:txBody>
      </p:sp>
      <p:sp>
        <p:nvSpPr>
          <p:cNvPr id="2" name="Datumsplatzhalter 1">
            <a:extLst>
              <a:ext uri="{FF2B5EF4-FFF2-40B4-BE49-F238E27FC236}">
                <a16:creationId xmlns:a16="http://schemas.microsoft.com/office/drawing/2014/main" id="{C7553D4A-93EE-41F4-8465-4F73C297813E}"/>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C9E15095-DA84-4037-B043-69D095254B57}"/>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sp>
        <p:nvSpPr>
          <p:cNvPr id="14" name="Titel 1">
            <a:extLst>
              <a:ext uri="{FF2B5EF4-FFF2-40B4-BE49-F238E27FC236}">
                <a16:creationId xmlns:a16="http://schemas.microsoft.com/office/drawing/2014/main" id="{C2146A2D-E211-C04E-863B-3551958AC53A}"/>
              </a:ext>
            </a:extLst>
          </p:cNvPr>
          <p:cNvSpPr>
            <a:spLocks noGrp="1"/>
          </p:cNvSpPr>
          <p:nvPr>
            <p:ph type="title"/>
          </p:nvPr>
        </p:nvSpPr>
        <p:spPr>
          <a:xfrm>
            <a:off x="776787" y="1092365"/>
            <a:ext cx="19941090" cy="1154774"/>
          </a:xfrm>
        </p:spPr>
        <p:txBody>
          <a:bodyPr/>
          <a:lstStyle/>
          <a:p>
            <a:r>
              <a:rPr lang="de-DE"/>
              <a:t>Mastertitelformat bearbeiten</a:t>
            </a:r>
          </a:p>
        </p:txBody>
      </p:sp>
      <p:sp>
        <p:nvSpPr>
          <p:cNvPr id="16" name="Textplatzhalter 13">
            <a:extLst>
              <a:ext uri="{FF2B5EF4-FFF2-40B4-BE49-F238E27FC236}">
                <a16:creationId xmlns:a16="http://schemas.microsoft.com/office/drawing/2014/main" id="{C89472FB-CE66-7B4B-BC34-0350314E9AE6}"/>
              </a:ext>
            </a:extLst>
          </p:cNvPr>
          <p:cNvSpPr>
            <a:spLocks noGrp="1"/>
          </p:cNvSpPr>
          <p:nvPr>
            <p:ph type="body" sz="quarter" idx="13" hasCustomPrompt="1"/>
          </p:nvPr>
        </p:nvSpPr>
        <p:spPr>
          <a:xfrm>
            <a:off x="806403" y="501580"/>
            <a:ext cx="8978898" cy="584020"/>
          </a:xfrm>
        </p:spPr>
        <p:txBody>
          <a:bodyPr lIns="90000"/>
          <a:lstStyle>
            <a:lvl1pPr marL="0" indent="0">
              <a:buFontTx/>
              <a:buNone/>
              <a:defRPr sz="2666" cap="all" spc="266" baseline="0">
                <a:solidFill>
                  <a:srgbClr val="EE6600"/>
                </a:solidFill>
              </a:defRPr>
            </a:lvl1pPr>
          </a:lstStyle>
          <a:p>
            <a:r>
              <a:rPr lang="de-DE"/>
              <a:t>SECTION</a:t>
            </a:r>
          </a:p>
        </p:txBody>
      </p:sp>
      <p:grpSp>
        <p:nvGrpSpPr>
          <p:cNvPr id="20" name="Gruppieren 19">
            <a:extLst>
              <a:ext uri="{FF2B5EF4-FFF2-40B4-BE49-F238E27FC236}">
                <a16:creationId xmlns:a16="http://schemas.microsoft.com/office/drawing/2014/main" id="{9197FCE0-F278-3447-AF4C-E2368AB50C26}"/>
              </a:ext>
            </a:extLst>
          </p:cNvPr>
          <p:cNvGrpSpPr>
            <a:grpSpLocks noChangeAspect="1"/>
          </p:cNvGrpSpPr>
          <p:nvPr userDrawn="1"/>
        </p:nvGrpSpPr>
        <p:grpSpPr>
          <a:xfrm>
            <a:off x="20902310" y="969834"/>
            <a:ext cx="2675288" cy="807052"/>
            <a:chOff x="4471313" y="728699"/>
            <a:chExt cx="1650200" cy="497969"/>
          </a:xfrm>
        </p:grpSpPr>
        <p:sp>
          <p:nvSpPr>
            <p:cNvPr id="21" name="Freihandform 20">
              <a:extLst>
                <a:ext uri="{FF2B5EF4-FFF2-40B4-BE49-F238E27FC236}">
                  <a16:creationId xmlns:a16="http://schemas.microsoft.com/office/drawing/2014/main" id="{6275D2A2-9C3D-A741-B34F-021EB55B9281}"/>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4796"/>
            </a:p>
          </p:txBody>
        </p:sp>
        <p:sp>
          <p:nvSpPr>
            <p:cNvPr id="22" name="Freihandform 21">
              <a:extLst>
                <a:ext uri="{FF2B5EF4-FFF2-40B4-BE49-F238E27FC236}">
                  <a16:creationId xmlns:a16="http://schemas.microsoft.com/office/drawing/2014/main" id="{9C6CB449-AF91-1E49-B174-7B779A1A426B}"/>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4796"/>
            </a:p>
          </p:txBody>
        </p:sp>
        <p:sp>
          <p:nvSpPr>
            <p:cNvPr id="23" name="Freihandform 22">
              <a:extLst>
                <a:ext uri="{FF2B5EF4-FFF2-40B4-BE49-F238E27FC236}">
                  <a16:creationId xmlns:a16="http://schemas.microsoft.com/office/drawing/2014/main" id="{EF1CF6E4-2774-BD43-A84C-731606C60738}"/>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4796"/>
            </a:p>
          </p:txBody>
        </p:sp>
        <p:sp>
          <p:nvSpPr>
            <p:cNvPr id="24" name="Freihandform 23">
              <a:extLst>
                <a:ext uri="{FF2B5EF4-FFF2-40B4-BE49-F238E27FC236}">
                  <a16:creationId xmlns:a16="http://schemas.microsoft.com/office/drawing/2014/main" id="{242674F9-BDD2-D942-B654-22053F52A0A2}"/>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4796"/>
            </a:p>
          </p:txBody>
        </p:sp>
        <p:sp>
          <p:nvSpPr>
            <p:cNvPr id="25" name="Freihandform 24">
              <a:extLst>
                <a:ext uri="{FF2B5EF4-FFF2-40B4-BE49-F238E27FC236}">
                  <a16:creationId xmlns:a16="http://schemas.microsoft.com/office/drawing/2014/main" id="{525458FD-D2ED-BF48-8FC4-D716360F79F5}"/>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4796"/>
            </a:p>
          </p:txBody>
        </p:sp>
        <p:sp>
          <p:nvSpPr>
            <p:cNvPr id="26" name="Freihandform 25">
              <a:extLst>
                <a:ext uri="{FF2B5EF4-FFF2-40B4-BE49-F238E27FC236}">
                  <a16:creationId xmlns:a16="http://schemas.microsoft.com/office/drawing/2014/main" id="{F49D096E-D597-5547-A43A-505F8BEE31A6}"/>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4796"/>
            </a:p>
          </p:txBody>
        </p:sp>
        <p:sp>
          <p:nvSpPr>
            <p:cNvPr id="27" name="Freihandform 26">
              <a:extLst>
                <a:ext uri="{FF2B5EF4-FFF2-40B4-BE49-F238E27FC236}">
                  <a16:creationId xmlns:a16="http://schemas.microsoft.com/office/drawing/2014/main" id="{184DD708-FBC5-6A43-B641-9800EBF82BA2}"/>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4796"/>
            </a:p>
          </p:txBody>
        </p:sp>
      </p:grpSp>
      <p:pic>
        <p:nvPicPr>
          <p:cNvPr id="17" name="Grafik 16">
            <a:extLst>
              <a:ext uri="{FF2B5EF4-FFF2-40B4-BE49-F238E27FC236}">
                <a16:creationId xmlns:a16="http://schemas.microsoft.com/office/drawing/2014/main" id="{998BC6A9-C033-4DB0-9B74-1A54B60F0C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02315" y="2034516"/>
            <a:ext cx="2665886" cy="877692"/>
          </a:xfrm>
          <a:prstGeom prst="rect">
            <a:avLst/>
          </a:prstGeom>
        </p:spPr>
      </p:pic>
    </p:spTree>
    <p:extLst>
      <p:ext uri="{BB962C8B-B14F-4D97-AF65-F5344CB8AC3E}">
        <p14:creationId xmlns:p14="http://schemas.microsoft.com/office/powerpoint/2010/main" val="1325366423"/>
      </p:ext>
    </p:extLst>
  </p:cSld>
  <p:clrMapOvr>
    <a:masterClrMapping/>
  </p:clrMapOvr>
  <p:transition spd="med">
    <p:pull/>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8686812-AF26-7E40-995F-932D2E1C12D6}"/>
              </a:ext>
            </a:extLst>
          </p:cNvPr>
          <p:cNvSpPr>
            <a:spLocks noGrp="1"/>
          </p:cNvSpPr>
          <p:nvPr>
            <p:ph type="body" idx="1"/>
          </p:nvPr>
        </p:nvSpPr>
        <p:spPr>
          <a:xfrm>
            <a:off x="791033" y="2469832"/>
            <a:ext cx="8994266" cy="1647824"/>
          </a:xfrm>
        </p:spPr>
        <p:txBody>
          <a:bodyPr anchor="b"/>
          <a:lstStyle>
            <a:lvl1pPr marL="0" indent="0">
              <a:buNone/>
              <a:defRPr sz="4266" b="1">
                <a:solidFill>
                  <a:srgbClr val="EE6600"/>
                </a:solidFill>
              </a:defRPr>
            </a:lvl1pPr>
            <a:lvl2pPr marL="1218804" indent="0">
              <a:buNone/>
              <a:defRPr sz="5332" b="1"/>
            </a:lvl2pPr>
            <a:lvl3pPr marL="2437608" indent="0">
              <a:buNone/>
              <a:defRPr sz="4798" b="1"/>
            </a:lvl3pPr>
            <a:lvl4pPr marL="3656412" indent="0">
              <a:buNone/>
              <a:defRPr sz="4266" b="1"/>
            </a:lvl4pPr>
            <a:lvl5pPr marL="4875216" indent="0">
              <a:buNone/>
              <a:defRPr sz="4266" b="1"/>
            </a:lvl5pPr>
            <a:lvl6pPr marL="6094018" indent="0">
              <a:buNone/>
              <a:defRPr sz="4266" b="1"/>
            </a:lvl6pPr>
            <a:lvl7pPr marL="7312822" indent="0">
              <a:buNone/>
              <a:defRPr sz="4266" b="1"/>
            </a:lvl7pPr>
            <a:lvl8pPr marL="8531626" indent="0">
              <a:buNone/>
              <a:defRPr sz="4266" b="1"/>
            </a:lvl8pPr>
            <a:lvl9pPr marL="9750430" indent="0">
              <a:buNone/>
              <a:defRPr sz="4266" b="1"/>
            </a:lvl9pPr>
          </a:lstStyle>
          <a:p>
            <a:pPr lvl="0"/>
            <a:r>
              <a:rPr lang="de-DE"/>
              <a:t>Mastertextformat bearbeiten</a:t>
            </a:r>
          </a:p>
        </p:txBody>
      </p:sp>
      <p:sp>
        <p:nvSpPr>
          <p:cNvPr id="4" name="Inhaltsplatzhalter 3">
            <a:extLst>
              <a:ext uri="{FF2B5EF4-FFF2-40B4-BE49-F238E27FC236}">
                <a16:creationId xmlns:a16="http://schemas.microsoft.com/office/drawing/2014/main" id="{B0133ACF-456C-1F4C-B714-249AE453D3E2}"/>
              </a:ext>
            </a:extLst>
          </p:cNvPr>
          <p:cNvSpPr>
            <a:spLocks noGrp="1"/>
          </p:cNvSpPr>
          <p:nvPr>
            <p:ph sz="half" idx="2"/>
          </p:nvPr>
        </p:nvSpPr>
        <p:spPr>
          <a:xfrm>
            <a:off x="791033" y="4375344"/>
            <a:ext cx="10315574" cy="7369176"/>
          </a:xfrm>
        </p:spPr>
        <p:txBody>
          <a:bodyPr/>
          <a:lstStyle/>
          <a:p>
            <a:pPr lvl="0"/>
            <a:r>
              <a:rPr lang="de-DE"/>
              <a:t>Mastertextformat bearbeiten</a:t>
            </a:r>
          </a:p>
        </p:txBody>
      </p:sp>
      <p:sp>
        <p:nvSpPr>
          <p:cNvPr id="5" name="Textplatzhalter 4">
            <a:extLst>
              <a:ext uri="{FF2B5EF4-FFF2-40B4-BE49-F238E27FC236}">
                <a16:creationId xmlns:a16="http://schemas.microsoft.com/office/drawing/2014/main" id="{F880F06E-2357-4544-9203-C790B70A267E}"/>
              </a:ext>
            </a:extLst>
          </p:cNvPr>
          <p:cNvSpPr>
            <a:spLocks noGrp="1"/>
          </p:cNvSpPr>
          <p:nvPr>
            <p:ph type="body" sz="quarter" idx="3"/>
          </p:nvPr>
        </p:nvSpPr>
        <p:spPr>
          <a:xfrm>
            <a:off x="11455854" y="2469832"/>
            <a:ext cx="10366376" cy="1647824"/>
          </a:xfrm>
        </p:spPr>
        <p:txBody>
          <a:bodyPr anchor="b"/>
          <a:lstStyle>
            <a:lvl1pPr marL="0" indent="0">
              <a:buNone/>
              <a:defRPr sz="4266" b="1">
                <a:solidFill>
                  <a:srgbClr val="EE6600"/>
                </a:solidFill>
              </a:defRPr>
            </a:lvl1pPr>
            <a:lvl2pPr marL="1218804" indent="0">
              <a:buNone/>
              <a:defRPr sz="5332" b="1"/>
            </a:lvl2pPr>
            <a:lvl3pPr marL="2437608" indent="0">
              <a:buNone/>
              <a:defRPr sz="4798" b="1"/>
            </a:lvl3pPr>
            <a:lvl4pPr marL="3656412" indent="0">
              <a:buNone/>
              <a:defRPr sz="4266" b="1"/>
            </a:lvl4pPr>
            <a:lvl5pPr marL="4875216" indent="0">
              <a:buNone/>
              <a:defRPr sz="4266" b="1"/>
            </a:lvl5pPr>
            <a:lvl6pPr marL="6094018" indent="0">
              <a:buNone/>
              <a:defRPr sz="4266" b="1"/>
            </a:lvl6pPr>
            <a:lvl7pPr marL="7312822" indent="0">
              <a:buNone/>
              <a:defRPr sz="4266" b="1"/>
            </a:lvl7pPr>
            <a:lvl8pPr marL="8531626" indent="0">
              <a:buNone/>
              <a:defRPr sz="4266" b="1"/>
            </a:lvl8pPr>
            <a:lvl9pPr marL="9750430" indent="0">
              <a:buNone/>
              <a:defRPr sz="4266" b="1"/>
            </a:lvl9pPr>
          </a:lstStyle>
          <a:p>
            <a:pPr lvl="0"/>
            <a:r>
              <a:rPr lang="de-DE"/>
              <a:t>Mastertextformat bearbeiten</a:t>
            </a:r>
          </a:p>
        </p:txBody>
      </p:sp>
      <p:sp>
        <p:nvSpPr>
          <p:cNvPr id="6" name="Inhaltsplatzhalter 5">
            <a:extLst>
              <a:ext uri="{FF2B5EF4-FFF2-40B4-BE49-F238E27FC236}">
                <a16:creationId xmlns:a16="http://schemas.microsoft.com/office/drawing/2014/main" id="{160F17E7-CDAF-8D40-982E-D01BB0729722}"/>
              </a:ext>
            </a:extLst>
          </p:cNvPr>
          <p:cNvSpPr>
            <a:spLocks noGrp="1"/>
          </p:cNvSpPr>
          <p:nvPr>
            <p:ph sz="quarter" idx="4"/>
          </p:nvPr>
        </p:nvSpPr>
        <p:spPr>
          <a:xfrm>
            <a:off x="11455854" y="4375344"/>
            <a:ext cx="10366376" cy="7369176"/>
          </a:xfrm>
        </p:spPr>
        <p:txBody>
          <a:bodyPr/>
          <a:lstStyle/>
          <a:p>
            <a:pPr lvl="0"/>
            <a:r>
              <a:rPr lang="de-DE"/>
              <a:t>Mastertextformat bearbeiten</a:t>
            </a:r>
          </a:p>
        </p:txBody>
      </p:sp>
      <p:sp>
        <p:nvSpPr>
          <p:cNvPr id="13" name="Titel 1">
            <a:extLst>
              <a:ext uri="{FF2B5EF4-FFF2-40B4-BE49-F238E27FC236}">
                <a16:creationId xmlns:a16="http://schemas.microsoft.com/office/drawing/2014/main" id="{41325BC1-5F99-5A4A-9EE1-E114E26B918D}"/>
              </a:ext>
            </a:extLst>
          </p:cNvPr>
          <p:cNvSpPr>
            <a:spLocks noGrp="1"/>
          </p:cNvSpPr>
          <p:nvPr>
            <p:ph type="title"/>
          </p:nvPr>
        </p:nvSpPr>
        <p:spPr>
          <a:xfrm>
            <a:off x="776787" y="1092365"/>
            <a:ext cx="19941090" cy="1154774"/>
          </a:xfrm>
        </p:spPr>
        <p:txBody>
          <a:bodyPr/>
          <a:lstStyle/>
          <a:p>
            <a:r>
              <a:rPr lang="de-DE"/>
              <a:t>Mastertitelformat bearbeiten</a:t>
            </a:r>
          </a:p>
        </p:txBody>
      </p:sp>
      <p:sp>
        <p:nvSpPr>
          <p:cNvPr id="15" name="Textplatzhalter 13">
            <a:extLst>
              <a:ext uri="{FF2B5EF4-FFF2-40B4-BE49-F238E27FC236}">
                <a16:creationId xmlns:a16="http://schemas.microsoft.com/office/drawing/2014/main" id="{34CF7AEA-E982-0C45-8CCC-46DEC110D476}"/>
              </a:ext>
            </a:extLst>
          </p:cNvPr>
          <p:cNvSpPr>
            <a:spLocks noGrp="1"/>
          </p:cNvSpPr>
          <p:nvPr>
            <p:ph type="body" sz="quarter" idx="13" hasCustomPrompt="1"/>
          </p:nvPr>
        </p:nvSpPr>
        <p:spPr>
          <a:xfrm>
            <a:off x="806403" y="501580"/>
            <a:ext cx="8978898" cy="584020"/>
          </a:xfrm>
        </p:spPr>
        <p:txBody>
          <a:bodyPr lIns="90000"/>
          <a:lstStyle>
            <a:lvl1pPr marL="0" indent="0">
              <a:buFontTx/>
              <a:buNone/>
              <a:defRPr sz="2666" cap="all" spc="266" baseline="0">
                <a:solidFill>
                  <a:srgbClr val="EE6600"/>
                </a:solidFill>
              </a:defRPr>
            </a:lvl1pPr>
          </a:lstStyle>
          <a:p>
            <a:r>
              <a:rPr lang="de-DE"/>
              <a:t>SECTION</a:t>
            </a:r>
          </a:p>
        </p:txBody>
      </p:sp>
      <p:sp>
        <p:nvSpPr>
          <p:cNvPr id="2" name="Datumsplatzhalter 1">
            <a:extLst>
              <a:ext uri="{FF2B5EF4-FFF2-40B4-BE49-F238E27FC236}">
                <a16:creationId xmlns:a16="http://schemas.microsoft.com/office/drawing/2014/main" id="{20B83387-C0D5-4E6B-AF0A-2C31CD0845EE}"/>
              </a:ext>
            </a:extLst>
          </p:cNvPr>
          <p:cNvSpPr>
            <a:spLocks noGrp="1"/>
          </p:cNvSpPr>
          <p:nvPr>
            <p:ph type="dt" sz="half" idx="14"/>
          </p:nvPr>
        </p:nvSpPr>
        <p:spPr/>
        <p:txBody>
          <a:bodyPr/>
          <a:lstStyle>
            <a:lvl1pPr>
              <a:defRPr>
                <a:solidFill>
                  <a:srgbClr val="898989"/>
                </a:solidFill>
              </a:defRPr>
            </a:lvl1pPr>
          </a:lstStyle>
          <a:p>
            <a:endParaRPr lang="de-DE"/>
          </a:p>
        </p:txBody>
      </p:sp>
      <p:sp>
        <p:nvSpPr>
          <p:cNvPr id="8" name="Foliennummernplatzhalter 7">
            <a:extLst>
              <a:ext uri="{FF2B5EF4-FFF2-40B4-BE49-F238E27FC236}">
                <a16:creationId xmlns:a16="http://schemas.microsoft.com/office/drawing/2014/main" id="{6A03BB80-4DFB-4F79-B552-639209312AB2}"/>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grpSp>
        <p:nvGrpSpPr>
          <p:cNvPr id="22" name="Gruppieren 21">
            <a:extLst>
              <a:ext uri="{FF2B5EF4-FFF2-40B4-BE49-F238E27FC236}">
                <a16:creationId xmlns:a16="http://schemas.microsoft.com/office/drawing/2014/main" id="{437AF878-42F1-9848-835C-5C53B0F3425C}"/>
              </a:ext>
            </a:extLst>
          </p:cNvPr>
          <p:cNvGrpSpPr>
            <a:grpSpLocks noChangeAspect="1"/>
          </p:cNvGrpSpPr>
          <p:nvPr userDrawn="1"/>
        </p:nvGrpSpPr>
        <p:grpSpPr>
          <a:xfrm>
            <a:off x="20902310" y="969834"/>
            <a:ext cx="2675288" cy="807052"/>
            <a:chOff x="4471313" y="728699"/>
            <a:chExt cx="1650200" cy="497969"/>
          </a:xfrm>
        </p:grpSpPr>
        <p:sp>
          <p:nvSpPr>
            <p:cNvPr id="23" name="Freihandform 22">
              <a:extLst>
                <a:ext uri="{FF2B5EF4-FFF2-40B4-BE49-F238E27FC236}">
                  <a16:creationId xmlns:a16="http://schemas.microsoft.com/office/drawing/2014/main" id="{48633EB9-86D1-7E4B-8198-1E6C506ED2CB}"/>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4796"/>
            </a:p>
          </p:txBody>
        </p:sp>
        <p:sp>
          <p:nvSpPr>
            <p:cNvPr id="24" name="Freihandform 23">
              <a:extLst>
                <a:ext uri="{FF2B5EF4-FFF2-40B4-BE49-F238E27FC236}">
                  <a16:creationId xmlns:a16="http://schemas.microsoft.com/office/drawing/2014/main" id="{0207A5BB-48FA-D647-9BD6-1A169BF606D5}"/>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4796"/>
            </a:p>
          </p:txBody>
        </p:sp>
        <p:sp>
          <p:nvSpPr>
            <p:cNvPr id="25" name="Freihandform 24">
              <a:extLst>
                <a:ext uri="{FF2B5EF4-FFF2-40B4-BE49-F238E27FC236}">
                  <a16:creationId xmlns:a16="http://schemas.microsoft.com/office/drawing/2014/main" id="{B972E930-70A9-0047-908C-215B297AFEE8}"/>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4796"/>
            </a:p>
          </p:txBody>
        </p:sp>
        <p:sp>
          <p:nvSpPr>
            <p:cNvPr id="26" name="Freihandform 25">
              <a:extLst>
                <a:ext uri="{FF2B5EF4-FFF2-40B4-BE49-F238E27FC236}">
                  <a16:creationId xmlns:a16="http://schemas.microsoft.com/office/drawing/2014/main" id="{7F75AFC3-12F0-C14B-8945-121CC5A9B321}"/>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4796"/>
            </a:p>
          </p:txBody>
        </p:sp>
        <p:sp>
          <p:nvSpPr>
            <p:cNvPr id="27" name="Freihandform 26">
              <a:extLst>
                <a:ext uri="{FF2B5EF4-FFF2-40B4-BE49-F238E27FC236}">
                  <a16:creationId xmlns:a16="http://schemas.microsoft.com/office/drawing/2014/main" id="{6563FB7D-B615-CF43-A034-B6659716A55A}"/>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4796"/>
            </a:p>
          </p:txBody>
        </p:sp>
        <p:sp>
          <p:nvSpPr>
            <p:cNvPr id="28" name="Freihandform 27">
              <a:extLst>
                <a:ext uri="{FF2B5EF4-FFF2-40B4-BE49-F238E27FC236}">
                  <a16:creationId xmlns:a16="http://schemas.microsoft.com/office/drawing/2014/main" id="{B7004703-AA8C-C64D-8512-502863B3C889}"/>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4796"/>
            </a:p>
          </p:txBody>
        </p:sp>
        <p:sp>
          <p:nvSpPr>
            <p:cNvPr id="29" name="Freihandform 28">
              <a:extLst>
                <a:ext uri="{FF2B5EF4-FFF2-40B4-BE49-F238E27FC236}">
                  <a16:creationId xmlns:a16="http://schemas.microsoft.com/office/drawing/2014/main" id="{6E9A3DB7-D2A9-C94E-9020-FFDCB5843639}"/>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4796"/>
            </a:p>
          </p:txBody>
        </p:sp>
      </p:grpSp>
      <p:pic>
        <p:nvPicPr>
          <p:cNvPr id="18" name="Grafik 17">
            <a:extLst>
              <a:ext uri="{FF2B5EF4-FFF2-40B4-BE49-F238E27FC236}">
                <a16:creationId xmlns:a16="http://schemas.microsoft.com/office/drawing/2014/main" id="{AE495D27-0426-48D8-A700-9213CE834C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02315" y="2034516"/>
            <a:ext cx="2665886" cy="877692"/>
          </a:xfrm>
          <a:prstGeom prst="rect">
            <a:avLst/>
          </a:prstGeom>
        </p:spPr>
      </p:pic>
    </p:spTree>
    <p:extLst>
      <p:ext uri="{BB962C8B-B14F-4D97-AF65-F5344CB8AC3E}">
        <p14:creationId xmlns:p14="http://schemas.microsoft.com/office/powerpoint/2010/main" val="3669656705"/>
      </p:ext>
    </p:extLst>
  </p:cSld>
  <p:clrMapOvr>
    <a:masterClrMapping/>
  </p:clrMapOvr>
  <p:transition spd="med">
    <p:pull/>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8D49AF90-3DAB-4843-A092-43B012C296CB}"/>
              </a:ext>
            </a:extLst>
          </p:cNvPr>
          <p:cNvSpPr>
            <a:spLocks noGrp="1"/>
          </p:cNvSpPr>
          <p:nvPr>
            <p:ph type="title"/>
          </p:nvPr>
        </p:nvSpPr>
        <p:spPr>
          <a:xfrm>
            <a:off x="776786" y="1092365"/>
            <a:ext cx="19855832" cy="1154774"/>
          </a:xfrm>
        </p:spPr>
        <p:txBody>
          <a:bodyPr/>
          <a:lstStyle>
            <a:lvl1pPr>
              <a:defRPr>
                <a:solidFill>
                  <a:srgbClr val="626362"/>
                </a:solidFill>
              </a:defRPr>
            </a:lvl1pPr>
          </a:lstStyle>
          <a:p>
            <a:r>
              <a:rPr lang="de-DE"/>
              <a:t>Mastertitelformat bearbeiten</a:t>
            </a:r>
          </a:p>
        </p:txBody>
      </p:sp>
      <p:sp>
        <p:nvSpPr>
          <p:cNvPr id="11" name="Textplatzhalter 13">
            <a:extLst>
              <a:ext uri="{FF2B5EF4-FFF2-40B4-BE49-F238E27FC236}">
                <a16:creationId xmlns:a16="http://schemas.microsoft.com/office/drawing/2014/main" id="{7B2686A6-B6F4-8440-98D0-1EAF78057E3D}"/>
              </a:ext>
            </a:extLst>
          </p:cNvPr>
          <p:cNvSpPr>
            <a:spLocks noGrp="1"/>
          </p:cNvSpPr>
          <p:nvPr>
            <p:ph type="body" sz="quarter" idx="13" hasCustomPrompt="1"/>
          </p:nvPr>
        </p:nvSpPr>
        <p:spPr>
          <a:xfrm>
            <a:off x="806403" y="501580"/>
            <a:ext cx="8978898" cy="584020"/>
          </a:xfrm>
        </p:spPr>
        <p:txBody>
          <a:bodyPr lIns="90000"/>
          <a:lstStyle>
            <a:lvl1pPr marL="0" indent="0">
              <a:buFontTx/>
              <a:buNone/>
              <a:defRPr sz="2666" cap="all" spc="266" baseline="0">
                <a:solidFill>
                  <a:srgbClr val="EE6600"/>
                </a:solidFill>
              </a:defRPr>
            </a:lvl1pPr>
          </a:lstStyle>
          <a:p>
            <a:r>
              <a:rPr lang="de-DE"/>
              <a:t>SECTION</a:t>
            </a:r>
          </a:p>
        </p:txBody>
      </p:sp>
      <p:sp>
        <p:nvSpPr>
          <p:cNvPr id="2" name="Datumsplatzhalter 1">
            <a:extLst>
              <a:ext uri="{FF2B5EF4-FFF2-40B4-BE49-F238E27FC236}">
                <a16:creationId xmlns:a16="http://schemas.microsoft.com/office/drawing/2014/main" id="{4B6B0036-06CA-4BFD-9CF3-18A351BACEC2}"/>
              </a:ext>
            </a:extLst>
          </p:cNvPr>
          <p:cNvSpPr>
            <a:spLocks noGrp="1"/>
          </p:cNvSpPr>
          <p:nvPr>
            <p:ph type="dt" sz="half" idx="14"/>
          </p:nvPr>
        </p:nvSpPr>
        <p:spPr/>
        <p:txBody>
          <a:bodyPr/>
          <a:lstStyle>
            <a:lvl1pPr>
              <a:defRPr>
                <a:solidFill>
                  <a:srgbClr val="898989"/>
                </a:solidFill>
              </a:defRPr>
            </a:lvl1pPr>
          </a:lstStyle>
          <a:p>
            <a:endParaRPr lang="de-DE"/>
          </a:p>
        </p:txBody>
      </p:sp>
      <p:sp>
        <p:nvSpPr>
          <p:cNvPr id="4" name="Foliennummernplatzhalter 3">
            <a:extLst>
              <a:ext uri="{FF2B5EF4-FFF2-40B4-BE49-F238E27FC236}">
                <a16:creationId xmlns:a16="http://schemas.microsoft.com/office/drawing/2014/main" id="{AD0DC561-AD46-43E0-9971-37EC160A6E4E}"/>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grpSp>
        <p:nvGrpSpPr>
          <p:cNvPr id="18" name="Gruppieren 17">
            <a:extLst>
              <a:ext uri="{FF2B5EF4-FFF2-40B4-BE49-F238E27FC236}">
                <a16:creationId xmlns:a16="http://schemas.microsoft.com/office/drawing/2014/main" id="{58F7FF58-AE16-4D42-9AB7-E35E6DE030FB}"/>
              </a:ext>
            </a:extLst>
          </p:cNvPr>
          <p:cNvGrpSpPr>
            <a:grpSpLocks noChangeAspect="1"/>
          </p:cNvGrpSpPr>
          <p:nvPr userDrawn="1"/>
        </p:nvGrpSpPr>
        <p:grpSpPr>
          <a:xfrm>
            <a:off x="20902310" y="969834"/>
            <a:ext cx="2675288" cy="807052"/>
            <a:chOff x="4471313" y="728699"/>
            <a:chExt cx="1650200" cy="497969"/>
          </a:xfrm>
        </p:grpSpPr>
        <p:sp>
          <p:nvSpPr>
            <p:cNvPr id="19" name="Freihandform 18">
              <a:extLst>
                <a:ext uri="{FF2B5EF4-FFF2-40B4-BE49-F238E27FC236}">
                  <a16:creationId xmlns:a16="http://schemas.microsoft.com/office/drawing/2014/main" id="{828E9601-F1F4-1D43-9525-5DC440E28A93}"/>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4796"/>
            </a:p>
          </p:txBody>
        </p:sp>
        <p:sp>
          <p:nvSpPr>
            <p:cNvPr id="20" name="Freihandform 19">
              <a:extLst>
                <a:ext uri="{FF2B5EF4-FFF2-40B4-BE49-F238E27FC236}">
                  <a16:creationId xmlns:a16="http://schemas.microsoft.com/office/drawing/2014/main" id="{118C65EC-C15C-CD4B-972E-C8199257CF5C}"/>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4796"/>
            </a:p>
          </p:txBody>
        </p:sp>
        <p:sp>
          <p:nvSpPr>
            <p:cNvPr id="21" name="Freihandform 20">
              <a:extLst>
                <a:ext uri="{FF2B5EF4-FFF2-40B4-BE49-F238E27FC236}">
                  <a16:creationId xmlns:a16="http://schemas.microsoft.com/office/drawing/2014/main" id="{99652EF6-CF30-4143-9287-3758E2404B7F}"/>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4796"/>
            </a:p>
          </p:txBody>
        </p:sp>
        <p:sp>
          <p:nvSpPr>
            <p:cNvPr id="22" name="Freihandform 21">
              <a:extLst>
                <a:ext uri="{FF2B5EF4-FFF2-40B4-BE49-F238E27FC236}">
                  <a16:creationId xmlns:a16="http://schemas.microsoft.com/office/drawing/2014/main" id="{BDBDC4CA-AC4B-F841-B82F-7ADAD7BDCECC}"/>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4796"/>
            </a:p>
          </p:txBody>
        </p:sp>
        <p:sp>
          <p:nvSpPr>
            <p:cNvPr id="23" name="Freihandform 22">
              <a:extLst>
                <a:ext uri="{FF2B5EF4-FFF2-40B4-BE49-F238E27FC236}">
                  <a16:creationId xmlns:a16="http://schemas.microsoft.com/office/drawing/2014/main" id="{8B2E2A60-01DE-C044-A8A4-B492DFF30819}"/>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4796"/>
            </a:p>
          </p:txBody>
        </p:sp>
        <p:sp>
          <p:nvSpPr>
            <p:cNvPr id="24" name="Freihandform 23">
              <a:extLst>
                <a:ext uri="{FF2B5EF4-FFF2-40B4-BE49-F238E27FC236}">
                  <a16:creationId xmlns:a16="http://schemas.microsoft.com/office/drawing/2014/main" id="{B82CE179-F5DD-1A46-A214-F334E02F6F01}"/>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4796"/>
            </a:p>
          </p:txBody>
        </p:sp>
        <p:sp>
          <p:nvSpPr>
            <p:cNvPr id="25" name="Freihandform 24">
              <a:extLst>
                <a:ext uri="{FF2B5EF4-FFF2-40B4-BE49-F238E27FC236}">
                  <a16:creationId xmlns:a16="http://schemas.microsoft.com/office/drawing/2014/main" id="{C3815804-9A92-9B4F-90C4-17ADF9700372}"/>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4796"/>
            </a:p>
          </p:txBody>
        </p:sp>
      </p:grpSp>
      <p:pic>
        <p:nvPicPr>
          <p:cNvPr id="14" name="Grafik 13">
            <a:extLst>
              <a:ext uri="{FF2B5EF4-FFF2-40B4-BE49-F238E27FC236}">
                <a16:creationId xmlns:a16="http://schemas.microsoft.com/office/drawing/2014/main" id="{4EE765F1-162B-42F3-B4B2-349C5C7B034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02315" y="2034516"/>
            <a:ext cx="2665886" cy="877692"/>
          </a:xfrm>
          <a:prstGeom prst="rect">
            <a:avLst/>
          </a:prstGeom>
        </p:spPr>
      </p:pic>
    </p:spTree>
    <p:extLst>
      <p:ext uri="{BB962C8B-B14F-4D97-AF65-F5344CB8AC3E}">
        <p14:creationId xmlns:p14="http://schemas.microsoft.com/office/powerpoint/2010/main" val="3314520132"/>
      </p:ext>
    </p:extLst>
  </p:cSld>
  <p:clrMapOvr>
    <a:masterClrMapping/>
  </p:clrMapOvr>
  <p:transition spd="med">
    <p:pull/>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475D418-627B-4331-A5CF-49CE1BFD0816}"/>
              </a:ext>
            </a:extLst>
          </p:cNvPr>
          <p:cNvSpPr>
            <a:spLocks noGrp="1"/>
          </p:cNvSpPr>
          <p:nvPr>
            <p:ph type="dt" sz="half" idx="10"/>
          </p:nvPr>
        </p:nvSpPr>
        <p:spPr/>
        <p:txBody>
          <a:bodyPr/>
          <a:lstStyle>
            <a:lvl1pPr>
              <a:defRPr>
                <a:solidFill>
                  <a:srgbClr val="898989"/>
                </a:solidFill>
              </a:defRPr>
            </a:lvl1pPr>
          </a:lstStyle>
          <a:p>
            <a:endParaRPr lang="de-DE"/>
          </a:p>
        </p:txBody>
      </p:sp>
      <p:sp>
        <p:nvSpPr>
          <p:cNvPr id="4" name="Foliennummernplatzhalter 3">
            <a:extLst>
              <a:ext uri="{FF2B5EF4-FFF2-40B4-BE49-F238E27FC236}">
                <a16:creationId xmlns:a16="http://schemas.microsoft.com/office/drawing/2014/main" id="{D4B86F26-8B3E-4D63-80AD-22CC35DC436E}"/>
              </a:ext>
            </a:extLst>
          </p:cNvPr>
          <p:cNvSpPr>
            <a:spLocks noGrp="1"/>
          </p:cNvSpPr>
          <p:nvPr>
            <p:ph type="sldNum" sz="quarter" idx="12"/>
          </p:nvPr>
        </p:nvSpPr>
        <p:spPr/>
        <p:txBody>
          <a:bodyPr/>
          <a:lstStyle>
            <a:lvl1pPr>
              <a:defRPr>
                <a:solidFill>
                  <a:srgbClr val="898989"/>
                </a:solidFill>
              </a:defRPr>
            </a:lvl1pPr>
          </a:lstStyle>
          <a:p>
            <a:fld id="{8001CAF3-F0AF-904A-ADCC-E8D4C3F641FC}" type="slidenum">
              <a:rPr lang="de-DE" smtClean="0"/>
              <a:pPr/>
              <a:t>‹Nr.›</a:t>
            </a:fld>
            <a:endParaRPr lang="de-DE"/>
          </a:p>
        </p:txBody>
      </p:sp>
    </p:spTree>
    <p:extLst>
      <p:ext uri="{BB962C8B-B14F-4D97-AF65-F5344CB8AC3E}">
        <p14:creationId xmlns:p14="http://schemas.microsoft.com/office/powerpoint/2010/main" val="3472754775"/>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Chapter">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3709750" y="1079500"/>
            <a:ext cx="9467749" cy="1433163"/>
          </a:xfrm>
          <a:prstGeom prst="rect">
            <a:avLst/>
          </a:prstGeom>
        </p:spPr>
        <p:txBody>
          <a:bodyPr/>
          <a:lstStyle>
            <a:lvl1pPr>
              <a:defRPr>
                <a:solidFill>
                  <a:srgbClr val="53B36E"/>
                </a:solidFill>
              </a:defRPr>
            </a:lvl1pPr>
          </a:lstStyle>
          <a:p>
            <a:r>
              <a:rPr dirty="0"/>
              <a:t>Slide Title</a:t>
            </a:r>
          </a:p>
        </p:txBody>
      </p:sp>
      <p:sp>
        <p:nvSpPr>
          <p:cNvPr id="43" name="Slide Subtitle"/>
          <p:cNvSpPr txBox="1">
            <a:spLocks noGrp="1"/>
          </p:cNvSpPr>
          <p:nvPr>
            <p:ph type="body" sz="quarter" idx="13" hasCustomPrompt="1"/>
          </p:nvPr>
        </p:nvSpPr>
        <p:spPr>
          <a:xfrm>
            <a:off x="13709752" y="2372962"/>
            <a:ext cx="9467748"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rPr dirty="0"/>
              <a:t>Slide Subtitle</a:t>
            </a:r>
          </a:p>
        </p:txBody>
      </p:sp>
      <p:sp>
        <p:nvSpPr>
          <p:cNvPr id="44" name="Body Level One…"/>
          <p:cNvSpPr txBox="1">
            <a:spLocks noGrp="1"/>
          </p:cNvSpPr>
          <p:nvPr>
            <p:ph type="body" idx="1"/>
          </p:nvPr>
        </p:nvSpPr>
        <p:spPr>
          <a:xfrm>
            <a:off x="13069228" y="4248504"/>
            <a:ext cx="10108271" cy="8256012"/>
          </a:xfrm>
          <a:prstGeom prst="rect">
            <a:avLst/>
          </a:prstGeom>
        </p:spPr>
        <p:txBody>
          <a:bodyPr/>
          <a:lstStyle/>
          <a:p>
            <a:pPr>
              <a:defRPr sz="4000">
                <a:latin typeface="Verdana"/>
                <a:ea typeface="Verdana"/>
                <a:cs typeface="Verdana"/>
                <a:sym typeface="Verdana"/>
              </a:defRPr>
            </a:pPr>
            <a:endParaRPr lang="de-DE" dirty="0"/>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 name="Rounded Rectangle">
            <a:extLst>
              <a:ext uri="{FF2B5EF4-FFF2-40B4-BE49-F238E27FC236}">
                <a16:creationId xmlns:a16="http://schemas.microsoft.com/office/drawing/2014/main" id="{6D73C8C6-830C-4DF1-AFB5-9DD03FBFB8AE}"/>
              </a:ext>
            </a:extLst>
          </p:cNvPr>
          <p:cNvSpPr/>
          <p:nvPr userDrawn="1"/>
        </p:nvSpPr>
        <p:spPr>
          <a:xfrm>
            <a:off x="12903200" y="2362200"/>
            <a:ext cx="17060665" cy="1270596"/>
          </a:xfrm>
          <a:prstGeom prst="roundRect">
            <a:avLst>
              <a:gd name="adj" fmla="val 15000"/>
            </a:avLst>
          </a:prstGeom>
          <a:ln w="76200">
            <a:solidFill>
              <a:srgbClr val="000000">
                <a:alpha val="2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7" name="marvin-meyer-SYTO3xs06fU-unsplash copy.jpg" descr="marvin-meyer-SYTO3xs06fU-unsplash copy.jpg">
            <a:extLst>
              <a:ext uri="{FF2B5EF4-FFF2-40B4-BE49-F238E27FC236}">
                <a16:creationId xmlns:a16="http://schemas.microsoft.com/office/drawing/2014/main" id="{42D318A0-18AD-4FFB-BDBD-C844F82274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05800" y="0"/>
            <a:ext cx="20574000" cy="13716000"/>
          </a:xfrm>
          <a:prstGeom prst="rect">
            <a:avLst/>
          </a:prstGeom>
          <a:ln w="12700">
            <a:miter lim="400000"/>
          </a:ln>
        </p:spPr>
      </p:pic>
    </p:spTree>
    <p:extLst>
      <p:ext uri="{BB962C8B-B14F-4D97-AF65-F5344CB8AC3E}">
        <p14:creationId xmlns:p14="http://schemas.microsoft.com/office/powerpoint/2010/main" val="3971398145"/>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Leer – mit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475D418-627B-4331-A5CF-49CE1BFD0816}"/>
              </a:ext>
            </a:extLst>
          </p:cNvPr>
          <p:cNvSpPr>
            <a:spLocks noGrp="1"/>
          </p:cNvSpPr>
          <p:nvPr>
            <p:ph type="dt" sz="half" idx="10"/>
          </p:nvPr>
        </p:nvSpPr>
        <p:spPr/>
        <p:txBody>
          <a:bodyPr/>
          <a:lstStyle>
            <a:lvl1pPr>
              <a:defRPr>
                <a:solidFill>
                  <a:srgbClr val="898989"/>
                </a:solidFill>
              </a:defRPr>
            </a:lvl1pPr>
          </a:lstStyle>
          <a:p>
            <a:endParaRPr lang="de-DE"/>
          </a:p>
        </p:txBody>
      </p:sp>
      <p:sp>
        <p:nvSpPr>
          <p:cNvPr id="4" name="Foliennummernplatzhalter 3">
            <a:extLst>
              <a:ext uri="{FF2B5EF4-FFF2-40B4-BE49-F238E27FC236}">
                <a16:creationId xmlns:a16="http://schemas.microsoft.com/office/drawing/2014/main" id="{D4B86F26-8B3E-4D63-80AD-22CC35DC436E}"/>
              </a:ext>
            </a:extLst>
          </p:cNvPr>
          <p:cNvSpPr>
            <a:spLocks noGrp="1"/>
          </p:cNvSpPr>
          <p:nvPr>
            <p:ph type="sldNum" sz="quarter" idx="12"/>
          </p:nvPr>
        </p:nvSpPr>
        <p:spPr/>
        <p:txBody>
          <a:bodyPr/>
          <a:lstStyle>
            <a:lvl1pPr>
              <a:defRPr>
                <a:solidFill>
                  <a:srgbClr val="898989"/>
                </a:solidFill>
              </a:defRPr>
            </a:lvl1pPr>
          </a:lstStyle>
          <a:p>
            <a:fld id="{8001CAF3-F0AF-904A-ADCC-E8D4C3F641FC}" type="slidenum">
              <a:rPr lang="de-DE" smtClean="0"/>
              <a:pPr/>
              <a:t>‹Nr.›</a:t>
            </a:fld>
            <a:endParaRPr lang="de-DE"/>
          </a:p>
        </p:txBody>
      </p:sp>
      <p:grpSp>
        <p:nvGrpSpPr>
          <p:cNvPr id="14" name="Gruppieren 13">
            <a:extLst>
              <a:ext uri="{FF2B5EF4-FFF2-40B4-BE49-F238E27FC236}">
                <a16:creationId xmlns:a16="http://schemas.microsoft.com/office/drawing/2014/main" id="{AE905483-53EC-6942-A888-1FB15D8C32F8}"/>
              </a:ext>
            </a:extLst>
          </p:cNvPr>
          <p:cNvGrpSpPr>
            <a:grpSpLocks noChangeAspect="1"/>
          </p:cNvGrpSpPr>
          <p:nvPr userDrawn="1"/>
        </p:nvGrpSpPr>
        <p:grpSpPr>
          <a:xfrm>
            <a:off x="20902310" y="969834"/>
            <a:ext cx="2675288" cy="807052"/>
            <a:chOff x="4471313" y="728699"/>
            <a:chExt cx="1650200" cy="497969"/>
          </a:xfrm>
        </p:grpSpPr>
        <p:sp>
          <p:nvSpPr>
            <p:cNvPr id="15" name="Freihandform 14">
              <a:extLst>
                <a:ext uri="{FF2B5EF4-FFF2-40B4-BE49-F238E27FC236}">
                  <a16:creationId xmlns:a16="http://schemas.microsoft.com/office/drawing/2014/main" id="{1F28B6AE-A448-D342-8BD9-5168CA79D589}"/>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4796"/>
            </a:p>
          </p:txBody>
        </p:sp>
        <p:sp>
          <p:nvSpPr>
            <p:cNvPr id="16" name="Freihandform 15">
              <a:extLst>
                <a:ext uri="{FF2B5EF4-FFF2-40B4-BE49-F238E27FC236}">
                  <a16:creationId xmlns:a16="http://schemas.microsoft.com/office/drawing/2014/main" id="{DDF06E85-11BD-CF47-904A-0360A4306D96}"/>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4796"/>
            </a:p>
          </p:txBody>
        </p:sp>
        <p:sp>
          <p:nvSpPr>
            <p:cNvPr id="17" name="Freihandform 16">
              <a:extLst>
                <a:ext uri="{FF2B5EF4-FFF2-40B4-BE49-F238E27FC236}">
                  <a16:creationId xmlns:a16="http://schemas.microsoft.com/office/drawing/2014/main" id="{8CF2FC5A-E779-6946-91CF-C6B699879EF7}"/>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4796"/>
            </a:p>
          </p:txBody>
        </p:sp>
        <p:sp>
          <p:nvSpPr>
            <p:cNvPr id="18" name="Freihandform 17">
              <a:extLst>
                <a:ext uri="{FF2B5EF4-FFF2-40B4-BE49-F238E27FC236}">
                  <a16:creationId xmlns:a16="http://schemas.microsoft.com/office/drawing/2014/main" id="{92EE1DDE-0920-B342-9EB9-03DB4042C795}"/>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4796"/>
            </a:p>
          </p:txBody>
        </p:sp>
        <p:sp>
          <p:nvSpPr>
            <p:cNvPr id="19" name="Freihandform 18">
              <a:extLst>
                <a:ext uri="{FF2B5EF4-FFF2-40B4-BE49-F238E27FC236}">
                  <a16:creationId xmlns:a16="http://schemas.microsoft.com/office/drawing/2014/main" id="{E2A21F26-4B5E-204E-AB8D-56BD2FA2D9AA}"/>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4796"/>
            </a:p>
          </p:txBody>
        </p:sp>
        <p:sp>
          <p:nvSpPr>
            <p:cNvPr id="20" name="Freihandform 19">
              <a:extLst>
                <a:ext uri="{FF2B5EF4-FFF2-40B4-BE49-F238E27FC236}">
                  <a16:creationId xmlns:a16="http://schemas.microsoft.com/office/drawing/2014/main" id="{11116797-D0E3-3341-B187-084DE65DE9FE}"/>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4796"/>
            </a:p>
          </p:txBody>
        </p:sp>
        <p:sp>
          <p:nvSpPr>
            <p:cNvPr id="21" name="Freihandform 20">
              <a:extLst>
                <a:ext uri="{FF2B5EF4-FFF2-40B4-BE49-F238E27FC236}">
                  <a16:creationId xmlns:a16="http://schemas.microsoft.com/office/drawing/2014/main" id="{91C74A7E-A9B8-494C-B501-10F0DE855946}"/>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4796"/>
            </a:p>
          </p:txBody>
        </p:sp>
      </p:grpSp>
      <p:pic>
        <p:nvPicPr>
          <p:cNvPr id="12" name="Grafik 11">
            <a:extLst>
              <a:ext uri="{FF2B5EF4-FFF2-40B4-BE49-F238E27FC236}">
                <a16:creationId xmlns:a16="http://schemas.microsoft.com/office/drawing/2014/main" id="{F01BA6E0-BE85-47DB-AFF1-21ADB19A4A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02315" y="2034516"/>
            <a:ext cx="2665886" cy="877692"/>
          </a:xfrm>
          <a:prstGeom prst="rect">
            <a:avLst/>
          </a:prstGeom>
        </p:spPr>
      </p:pic>
    </p:spTree>
    <p:extLst>
      <p:ext uri="{BB962C8B-B14F-4D97-AF65-F5344CB8AC3E}">
        <p14:creationId xmlns:p14="http://schemas.microsoft.com/office/powerpoint/2010/main" val="2014875029"/>
      </p:ext>
    </p:extLst>
  </p:cSld>
  <p:clrMapOvr>
    <a:masterClrMapping/>
  </p:clrMapOvr>
  <p:transition spd="med">
    <p:pull/>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renner-Orange zweizeilig">
    <p:bg>
      <p:bgPr>
        <a:gradFill>
          <a:gsLst>
            <a:gs pos="0">
              <a:srgbClr val="F19210"/>
            </a:gs>
            <a:gs pos="99001">
              <a:srgbClr val="E6414C"/>
            </a:gs>
            <a:gs pos="100000">
              <a:srgbClr val="E6414C"/>
            </a:gs>
          </a:gsLst>
          <a:lin ang="2700000" scaled="0"/>
        </a:gradFill>
        <a:effectLst/>
      </p:bgPr>
    </p:bg>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35E7DF95-2DA2-8640-B705-F0DDC8A7721B}"/>
              </a:ext>
            </a:extLst>
          </p:cNvPr>
          <p:cNvGrpSpPr>
            <a:grpSpLocks noChangeAspect="1"/>
          </p:cNvGrpSpPr>
          <p:nvPr userDrawn="1"/>
        </p:nvGrpSpPr>
        <p:grpSpPr>
          <a:xfrm>
            <a:off x="20899200" y="969300"/>
            <a:ext cx="2678400" cy="805932"/>
            <a:chOff x="7156796" y="1740327"/>
            <a:chExt cx="1465644" cy="441149"/>
          </a:xfrm>
        </p:grpSpPr>
        <p:sp>
          <p:nvSpPr>
            <p:cNvPr id="13" name="Freihandform 12">
              <a:extLst>
                <a:ext uri="{FF2B5EF4-FFF2-40B4-BE49-F238E27FC236}">
                  <a16:creationId xmlns:a16="http://schemas.microsoft.com/office/drawing/2014/main" id="{78C7ADB9-5504-2740-842B-6B36E0A971E6}"/>
                </a:ext>
              </a:extLst>
            </p:cNvPr>
            <p:cNvSpPr/>
            <p:nvPr/>
          </p:nvSpPr>
          <p:spPr>
            <a:xfrm>
              <a:off x="7655578" y="1876501"/>
              <a:ext cx="202775" cy="244066"/>
            </a:xfrm>
            <a:custGeom>
              <a:avLst/>
              <a:gdLst>
                <a:gd name="connsiteX0" fmla="*/ 202776 w 202775"/>
                <a:gd name="connsiteY0" fmla="*/ 165577 h 244066"/>
                <a:gd name="connsiteX1" fmla="*/ 202776 w 202775"/>
                <a:gd name="connsiteY1" fmla="*/ 224447 h 244066"/>
                <a:gd name="connsiteX2" fmla="*/ 109958 w 202775"/>
                <a:gd name="connsiteY2" fmla="*/ 244066 h 244066"/>
                <a:gd name="connsiteX3" fmla="*/ 0 w 202775"/>
                <a:gd name="connsiteY3" fmla="*/ 120744 h 244066"/>
                <a:gd name="connsiteX4" fmla="*/ 112487 w 202775"/>
                <a:gd name="connsiteY4" fmla="*/ 0 h 244066"/>
                <a:gd name="connsiteX5" fmla="*/ 202776 w 202775"/>
                <a:gd name="connsiteY5" fmla="*/ 23140 h 244066"/>
                <a:gd name="connsiteX6" fmla="*/ 202776 w 202775"/>
                <a:gd name="connsiteY6" fmla="*/ 76471 h 244066"/>
                <a:gd name="connsiteX7" fmla="*/ 176542 w 202775"/>
                <a:gd name="connsiteY7" fmla="*/ 76471 h 244066"/>
                <a:gd name="connsiteX8" fmla="*/ 119040 w 202775"/>
                <a:gd name="connsiteY8" fmla="*/ 16099 h 244066"/>
                <a:gd name="connsiteX9" fmla="*/ 44858 w 202775"/>
                <a:gd name="connsiteY9" fmla="*/ 120744 h 244066"/>
                <a:gd name="connsiteX10" fmla="*/ 119512 w 202775"/>
                <a:gd name="connsiteY10" fmla="*/ 227911 h 244066"/>
                <a:gd name="connsiteX11" fmla="*/ 177520 w 202775"/>
                <a:gd name="connsiteY11" fmla="*/ 165521 h 2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5" h="244066">
                  <a:moveTo>
                    <a:pt x="202776" y="165577"/>
                  </a:moveTo>
                  <a:lnTo>
                    <a:pt x="202776" y="224447"/>
                  </a:lnTo>
                  <a:cubicBezTo>
                    <a:pt x="172001" y="240041"/>
                    <a:pt x="144262" y="244066"/>
                    <a:pt x="109958" y="244066"/>
                  </a:cubicBezTo>
                  <a:cubicBezTo>
                    <a:pt x="23199" y="244066"/>
                    <a:pt x="0" y="202305"/>
                    <a:pt x="0" y="120744"/>
                  </a:cubicBezTo>
                  <a:cubicBezTo>
                    <a:pt x="0" y="41257"/>
                    <a:pt x="28751" y="0"/>
                    <a:pt x="112487" y="0"/>
                  </a:cubicBezTo>
                  <a:cubicBezTo>
                    <a:pt x="137214" y="0"/>
                    <a:pt x="184106" y="4484"/>
                    <a:pt x="202776" y="23140"/>
                  </a:cubicBezTo>
                  <a:lnTo>
                    <a:pt x="202776" y="76471"/>
                  </a:lnTo>
                  <a:lnTo>
                    <a:pt x="176542" y="76471"/>
                  </a:lnTo>
                  <a:cubicBezTo>
                    <a:pt x="173013" y="52322"/>
                    <a:pt x="179566" y="16099"/>
                    <a:pt x="119040" y="16099"/>
                  </a:cubicBezTo>
                  <a:cubicBezTo>
                    <a:pt x="51444" y="16099"/>
                    <a:pt x="44858" y="65428"/>
                    <a:pt x="44858" y="120744"/>
                  </a:cubicBezTo>
                  <a:cubicBezTo>
                    <a:pt x="44858" y="176059"/>
                    <a:pt x="50916" y="227911"/>
                    <a:pt x="119512" y="227911"/>
                  </a:cubicBezTo>
                  <a:cubicBezTo>
                    <a:pt x="175497" y="227911"/>
                    <a:pt x="172473" y="203246"/>
                    <a:pt x="177520" y="165521"/>
                  </a:cubicBezTo>
                  <a:close/>
                </a:path>
              </a:pathLst>
            </a:custGeom>
            <a:solidFill>
              <a:srgbClr val="FFFFFF"/>
            </a:solidFill>
            <a:ln w="1118" cap="flat">
              <a:noFill/>
              <a:prstDash val="solid"/>
              <a:miter/>
            </a:ln>
          </p:spPr>
          <p:txBody>
            <a:bodyPr rtlCol="0" anchor="ctr"/>
            <a:lstStyle/>
            <a:p>
              <a:endParaRPr lang="de-DE" sz="4796"/>
            </a:p>
          </p:txBody>
        </p:sp>
        <p:sp>
          <p:nvSpPr>
            <p:cNvPr id="14" name="Freihandform 13">
              <a:extLst>
                <a:ext uri="{FF2B5EF4-FFF2-40B4-BE49-F238E27FC236}">
                  <a16:creationId xmlns:a16="http://schemas.microsoft.com/office/drawing/2014/main" id="{3573BD06-8594-774F-BFC1-A2A8E91E3333}"/>
                </a:ext>
              </a:extLst>
            </p:cNvPr>
            <p:cNvSpPr/>
            <p:nvPr/>
          </p:nvSpPr>
          <p:spPr>
            <a:xfrm>
              <a:off x="7894062" y="1760836"/>
              <a:ext cx="131144" cy="355706"/>
            </a:xfrm>
            <a:custGeom>
              <a:avLst/>
              <a:gdLst>
                <a:gd name="connsiteX0" fmla="*/ 86254 w 131144"/>
                <a:gd name="connsiteY0" fmla="*/ 304393 h 355706"/>
                <a:gd name="connsiteX1" fmla="*/ 131145 w 131144"/>
                <a:gd name="connsiteY1" fmla="*/ 339607 h 355706"/>
                <a:gd name="connsiteX2" fmla="*/ 131145 w 131144"/>
                <a:gd name="connsiteY2" fmla="*/ 355706 h 355706"/>
                <a:gd name="connsiteX3" fmla="*/ 65572 w 131144"/>
                <a:gd name="connsiteY3" fmla="*/ 354697 h 355706"/>
                <a:gd name="connsiteX4" fmla="*/ 0 w 131144"/>
                <a:gd name="connsiteY4" fmla="*/ 355706 h 355706"/>
                <a:gd name="connsiteX5" fmla="*/ 0 w 131144"/>
                <a:gd name="connsiteY5" fmla="*/ 339607 h 355706"/>
                <a:gd name="connsiteX6" fmla="*/ 44891 w 131144"/>
                <a:gd name="connsiteY6" fmla="*/ 304393 h 355706"/>
                <a:gd name="connsiteX7" fmla="*/ 44891 w 131144"/>
                <a:gd name="connsiteY7" fmla="*/ 172102 h 355706"/>
                <a:gd name="connsiteX8" fmla="*/ 0 w 131144"/>
                <a:gd name="connsiteY8" fmla="*/ 136383 h 355706"/>
                <a:gd name="connsiteX9" fmla="*/ 0 w 131144"/>
                <a:gd name="connsiteY9" fmla="*/ 120755 h 355706"/>
                <a:gd name="connsiteX10" fmla="*/ 86254 w 131144"/>
                <a:gd name="connsiteY10" fmla="*/ 120755 h 355706"/>
                <a:gd name="connsiteX11" fmla="*/ 86254 w 131144"/>
                <a:gd name="connsiteY11" fmla="*/ 304393 h 355706"/>
                <a:gd name="connsiteX12" fmla="*/ 35304 w 131144"/>
                <a:gd name="connsiteY12" fmla="*/ 33207 h 355706"/>
                <a:gd name="connsiteX13" fmla="*/ 63549 w 131144"/>
                <a:gd name="connsiteY13" fmla="*/ 0 h 355706"/>
                <a:gd name="connsiteX14" fmla="*/ 91806 w 131144"/>
                <a:gd name="connsiteY14" fmla="*/ 33207 h 355706"/>
                <a:gd name="connsiteX15" fmla="*/ 63549 w 131144"/>
                <a:gd name="connsiteY15" fmla="*/ 66403 h 355706"/>
                <a:gd name="connsiteX16" fmla="*/ 35304 w 131144"/>
                <a:gd name="connsiteY16" fmla="*/ 33207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44" h="355706">
                  <a:moveTo>
                    <a:pt x="86254" y="304393"/>
                  </a:moveTo>
                  <a:cubicBezTo>
                    <a:pt x="86254" y="333071"/>
                    <a:pt x="88277" y="339607"/>
                    <a:pt x="131145" y="339607"/>
                  </a:cubicBezTo>
                  <a:lnTo>
                    <a:pt x="131145" y="355706"/>
                  </a:lnTo>
                  <a:cubicBezTo>
                    <a:pt x="109463" y="355213"/>
                    <a:pt x="87771" y="354697"/>
                    <a:pt x="65572" y="354697"/>
                  </a:cubicBezTo>
                  <a:cubicBezTo>
                    <a:pt x="43374" y="354697"/>
                    <a:pt x="21738" y="355213"/>
                    <a:pt x="0" y="355706"/>
                  </a:cubicBezTo>
                  <a:lnTo>
                    <a:pt x="0" y="339607"/>
                  </a:lnTo>
                  <a:cubicBezTo>
                    <a:pt x="42879" y="339607"/>
                    <a:pt x="44891" y="333071"/>
                    <a:pt x="44891" y="304393"/>
                  </a:cubicBezTo>
                  <a:lnTo>
                    <a:pt x="44891" y="172102"/>
                  </a:lnTo>
                  <a:cubicBezTo>
                    <a:pt x="44891" y="139399"/>
                    <a:pt x="40396" y="139399"/>
                    <a:pt x="0" y="136383"/>
                  </a:cubicBezTo>
                  <a:lnTo>
                    <a:pt x="0" y="120755"/>
                  </a:lnTo>
                  <a:lnTo>
                    <a:pt x="86254" y="120755"/>
                  </a:lnTo>
                  <a:lnTo>
                    <a:pt x="86254" y="304393"/>
                  </a:lnTo>
                  <a:close/>
                  <a:moveTo>
                    <a:pt x="35304" y="33207"/>
                  </a:moveTo>
                  <a:cubicBezTo>
                    <a:pt x="35304" y="14586"/>
                    <a:pt x="45903" y="0"/>
                    <a:pt x="63549" y="0"/>
                  </a:cubicBezTo>
                  <a:cubicBezTo>
                    <a:pt x="81196" y="0"/>
                    <a:pt x="91806" y="14574"/>
                    <a:pt x="91806" y="33207"/>
                  </a:cubicBezTo>
                  <a:cubicBezTo>
                    <a:pt x="91806" y="51840"/>
                    <a:pt x="81207" y="66403"/>
                    <a:pt x="63549" y="66403"/>
                  </a:cubicBezTo>
                  <a:cubicBezTo>
                    <a:pt x="45892" y="66403"/>
                    <a:pt x="35304" y="51829"/>
                    <a:pt x="35304" y="33207"/>
                  </a:cubicBezTo>
                  <a:close/>
                </a:path>
              </a:pathLst>
            </a:custGeom>
            <a:solidFill>
              <a:srgbClr val="FFFFFF"/>
            </a:solidFill>
            <a:ln w="1118" cap="flat">
              <a:noFill/>
              <a:prstDash val="solid"/>
              <a:miter/>
            </a:ln>
          </p:spPr>
          <p:txBody>
            <a:bodyPr rtlCol="0" anchor="ctr"/>
            <a:lstStyle/>
            <a:p>
              <a:endParaRPr lang="de-DE" sz="4796"/>
            </a:p>
          </p:txBody>
        </p:sp>
        <p:sp>
          <p:nvSpPr>
            <p:cNvPr id="15" name="Freihandform 14">
              <a:extLst>
                <a:ext uri="{FF2B5EF4-FFF2-40B4-BE49-F238E27FC236}">
                  <a16:creationId xmlns:a16="http://schemas.microsoft.com/office/drawing/2014/main" id="{2E604B2F-C189-1444-9F0C-B2AD82D6FE99}"/>
                </a:ext>
              </a:extLst>
            </p:cNvPr>
            <p:cNvSpPr/>
            <p:nvPr/>
          </p:nvSpPr>
          <p:spPr>
            <a:xfrm>
              <a:off x="8045731" y="1876557"/>
              <a:ext cx="425220" cy="240018"/>
            </a:xfrm>
            <a:custGeom>
              <a:avLst/>
              <a:gdLst>
                <a:gd name="connsiteX0" fmla="*/ 82724 w 425220"/>
                <a:gd name="connsiteY0" fmla="*/ 33207 h 240018"/>
                <a:gd name="connsiteX1" fmla="*/ 162920 w 425220"/>
                <a:gd name="connsiteY1" fmla="*/ 0 h 240018"/>
                <a:gd name="connsiteX2" fmla="*/ 229504 w 425220"/>
                <a:gd name="connsiteY2" fmla="*/ 37725 h 240018"/>
                <a:gd name="connsiteX3" fmla="*/ 310722 w 425220"/>
                <a:gd name="connsiteY3" fmla="*/ 0 h 240018"/>
                <a:gd name="connsiteX4" fmla="*/ 381835 w 425220"/>
                <a:gd name="connsiteY4" fmla="*/ 72951 h 240018"/>
                <a:gd name="connsiteX5" fmla="*/ 381835 w 425220"/>
                <a:gd name="connsiteY5" fmla="*/ 188167 h 240018"/>
                <a:gd name="connsiteX6" fmla="*/ 425221 w 425220"/>
                <a:gd name="connsiteY6" fmla="*/ 223886 h 240018"/>
                <a:gd name="connsiteX7" fmla="*/ 425221 w 425220"/>
                <a:gd name="connsiteY7" fmla="*/ 239985 h 240018"/>
                <a:gd name="connsiteX8" fmla="*/ 361154 w 425220"/>
                <a:gd name="connsiteY8" fmla="*/ 238976 h 240018"/>
                <a:gd name="connsiteX9" fmla="*/ 299617 w 425220"/>
                <a:gd name="connsiteY9" fmla="*/ 239985 h 240018"/>
                <a:gd name="connsiteX10" fmla="*/ 299617 w 425220"/>
                <a:gd name="connsiteY10" fmla="*/ 223886 h 240018"/>
                <a:gd name="connsiteX11" fmla="*/ 340473 w 425220"/>
                <a:gd name="connsiteY11" fmla="*/ 188167 h 240018"/>
                <a:gd name="connsiteX12" fmla="*/ 340473 w 425220"/>
                <a:gd name="connsiteY12" fmla="*/ 83512 h 240018"/>
                <a:gd name="connsiteX13" fmla="*/ 294076 w 425220"/>
                <a:gd name="connsiteY13" fmla="*/ 22131 h 240018"/>
                <a:gd name="connsiteX14" fmla="*/ 233539 w 425220"/>
                <a:gd name="connsiteY14" fmla="*/ 92066 h 240018"/>
                <a:gd name="connsiteX15" fmla="*/ 233539 w 425220"/>
                <a:gd name="connsiteY15" fmla="*/ 188167 h 240018"/>
                <a:gd name="connsiteX16" fmla="*/ 273395 w 425220"/>
                <a:gd name="connsiteY16" fmla="*/ 223886 h 240018"/>
                <a:gd name="connsiteX17" fmla="*/ 273395 w 425220"/>
                <a:gd name="connsiteY17" fmla="*/ 239985 h 240018"/>
                <a:gd name="connsiteX18" fmla="*/ 212858 w 425220"/>
                <a:gd name="connsiteY18" fmla="*/ 238976 h 240018"/>
                <a:gd name="connsiteX19" fmla="*/ 151826 w 425220"/>
                <a:gd name="connsiteY19" fmla="*/ 239985 h 240018"/>
                <a:gd name="connsiteX20" fmla="*/ 151826 w 425220"/>
                <a:gd name="connsiteY20" fmla="*/ 223886 h 240018"/>
                <a:gd name="connsiteX21" fmla="*/ 192177 w 425220"/>
                <a:gd name="connsiteY21" fmla="*/ 188167 h 240018"/>
                <a:gd name="connsiteX22" fmla="*/ 192177 w 425220"/>
                <a:gd name="connsiteY22" fmla="*/ 89050 h 240018"/>
                <a:gd name="connsiteX23" fmla="*/ 145262 w 425220"/>
                <a:gd name="connsiteY23" fmla="*/ 21626 h 240018"/>
                <a:gd name="connsiteX24" fmla="*/ 85242 w 425220"/>
                <a:gd name="connsiteY24" fmla="*/ 95620 h 240018"/>
                <a:gd name="connsiteX25" fmla="*/ 85242 w 425220"/>
                <a:gd name="connsiteY25" fmla="*/ 188201 h 240018"/>
                <a:gd name="connsiteX26" fmla="*/ 126098 w 425220"/>
                <a:gd name="connsiteY26" fmla="*/ 223920 h 240018"/>
                <a:gd name="connsiteX27" fmla="*/ 126098 w 425220"/>
                <a:gd name="connsiteY27" fmla="*/ 240019 h 240018"/>
                <a:gd name="connsiteX28" fmla="*/ 64561 w 425220"/>
                <a:gd name="connsiteY28" fmla="*/ 239010 h 240018"/>
                <a:gd name="connsiteX29" fmla="*/ 0 w 425220"/>
                <a:gd name="connsiteY29" fmla="*/ 240019 h 240018"/>
                <a:gd name="connsiteX30" fmla="*/ 0 w 425220"/>
                <a:gd name="connsiteY30" fmla="*/ 223886 h 240018"/>
                <a:gd name="connsiteX31" fmla="*/ 43835 w 425220"/>
                <a:gd name="connsiteY31" fmla="*/ 188167 h 240018"/>
                <a:gd name="connsiteX32" fmla="*/ 43835 w 425220"/>
                <a:gd name="connsiteY32" fmla="*/ 55338 h 240018"/>
                <a:gd name="connsiteX33" fmla="*/ 0 w 425220"/>
                <a:gd name="connsiteY33" fmla="*/ 19619 h 240018"/>
                <a:gd name="connsiteX34" fmla="*/ 0 w 425220"/>
                <a:gd name="connsiteY34" fmla="*/ 5034 h 240018"/>
                <a:gd name="connsiteX35" fmla="*/ 82724 w 425220"/>
                <a:gd name="connsiteY35" fmla="*/ 5034 h 240018"/>
                <a:gd name="connsiteX36" fmla="*/ 82724 w 425220"/>
                <a:gd name="connsiteY36" fmla="*/ 33219 h 24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20" h="240018">
                  <a:moveTo>
                    <a:pt x="82724" y="33207"/>
                  </a:moveTo>
                  <a:cubicBezTo>
                    <a:pt x="106429" y="9047"/>
                    <a:pt x="130133" y="0"/>
                    <a:pt x="162920" y="0"/>
                  </a:cubicBezTo>
                  <a:cubicBezTo>
                    <a:pt x="188647" y="0"/>
                    <a:pt x="211857" y="4025"/>
                    <a:pt x="229504" y="37725"/>
                  </a:cubicBezTo>
                  <a:cubicBezTo>
                    <a:pt x="249679" y="11570"/>
                    <a:pt x="277936" y="0"/>
                    <a:pt x="310722" y="0"/>
                  </a:cubicBezTo>
                  <a:cubicBezTo>
                    <a:pt x="364189" y="0"/>
                    <a:pt x="381835" y="22635"/>
                    <a:pt x="381835" y="72951"/>
                  </a:cubicBezTo>
                  <a:lnTo>
                    <a:pt x="381835" y="188167"/>
                  </a:lnTo>
                  <a:cubicBezTo>
                    <a:pt x="381835" y="216845"/>
                    <a:pt x="383353" y="223886"/>
                    <a:pt x="425221" y="223886"/>
                  </a:cubicBezTo>
                  <a:lnTo>
                    <a:pt x="425221" y="239985"/>
                  </a:lnTo>
                  <a:cubicBezTo>
                    <a:pt x="404989" y="239492"/>
                    <a:pt x="383353" y="239492"/>
                    <a:pt x="361154" y="238976"/>
                  </a:cubicBezTo>
                  <a:cubicBezTo>
                    <a:pt x="338967" y="239492"/>
                    <a:pt x="317319" y="239492"/>
                    <a:pt x="299617" y="239985"/>
                  </a:cubicBezTo>
                  <a:lnTo>
                    <a:pt x="299617" y="223886"/>
                  </a:lnTo>
                  <a:cubicBezTo>
                    <a:pt x="335944" y="223382"/>
                    <a:pt x="340979" y="216341"/>
                    <a:pt x="340473" y="188167"/>
                  </a:cubicBezTo>
                  <a:lnTo>
                    <a:pt x="340473" y="83512"/>
                  </a:lnTo>
                  <a:cubicBezTo>
                    <a:pt x="340473" y="49800"/>
                    <a:pt x="334426" y="22131"/>
                    <a:pt x="294076" y="22131"/>
                  </a:cubicBezTo>
                  <a:cubicBezTo>
                    <a:pt x="246150" y="22131"/>
                    <a:pt x="233539" y="48802"/>
                    <a:pt x="233539" y="92066"/>
                  </a:cubicBezTo>
                  <a:lnTo>
                    <a:pt x="233539" y="188167"/>
                  </a:lnTo>
                  <a:cubicBezTo>
                    <a:pt x="233539" y="215332"/>
                    <a:pt x="235562" y="223886"/>
                    <a:pt x="273395" y="223886"/>
                  </a:cubicBezTo>
                  <a:lnTo>
                    <a:pt x="273395" y="239985"/>
                  </a:lnTo>
                  <a:cubicBezTo>
                    <a:pt x="256749" y="239492"/>
                    <a:pt x="235056" y="239492"/>
                    <a:pt x="212858" y="238976"/>
                  </a:cubicBezTo>
                  <a:cubicBezTo>
                    <a:pt x="190670" y="239492"/>
                    <a:pt x="169023" y="239492"/>
                    <a:pt x="151826" y="239985"/>
                  </a:cubicBezTo>
                  <a:lnTo>
                    <a:pt x="151826" y="223886"/>
                  </a:lnTo>
                  <a:cubicBezTo>
                    <a:pt x="189659" y="223382"/>
                    <a:pt x="192682" y="214827"/>
                    <a:pt x="192177" y="188167"/>
                  </a:cubicBezTo>
                  <a:lnTo>
                    <a:pt x="192177" y="89050"/>
                  </a:lnTo>
                  <a:cubicBezTo>
                    <a:pt x="192177" y="52827"/>
                    <a:pt x="190670" y="20124"/>
                    <a:pt x="145262" y="21626"/>
                  </a:cubicBezTo>
                  <a:cubicBezTo>
                    <a:pt x="93312" y="23644"/>
                    <a:pt x="85242" y="51818"/>
                    <a:pt x="85242" y="95620"/>
                  </a:cubicBezTo>
                  <a:lnTo>
                    <a:pt x="85242" y="188201"/>
                  </a:lnTo>
                  <a:cubicBezTo>
                    <a:pt x="85242" y="215366"/>
                    <a:pt x="86759" y="223920"/>
                    <a:pt x="126098" y="223920"/>
                  </a:cubicBezTo>
                  <a:lnTo>
                    <a:pt x="126098" y="240019"/>
                  </a:lnTo>
                  <a:cubicBezTo>
                    <a:pt x="108452" y="239526"/>
                    <a:pt x="86759" y="239526"/>
                    <a:pt x="64561" y="239010"/>
                  </a:cubicBezTo>
                  <a:cubicBezTo>
                    <a:pt x="42374" y="239526"/>
                    <a:pt x="20726" y="239526"/>
                    <a:pt x="0" y="240019"/>
                  </a:cubicBezTo>
                  <a:lnTo>
                    <a:pt x="0" y="223886"/>
                  </a:lnTo>
                  <a:cubicBezTo>
                    <a:pt x="40351" y="223886"/>
                    <a:pt x="44386" y="215836"/>
                    <a:pt x="43835" y="188167"/>
                  </a:cubicBezTo>
                  <a:lnTo>
                    <a:pt x="43835" y="55338"/>
                  </a:lnTo>
                  <a:cubicBezTo>
                    <a:pt x="43835" y="23644"/>
                    <a:pt x="40306" y="21133"/>
                    <a:pt x="0" y="19619"/>
                  </a:cubicBezTo>
                  <a:lnTo>
                    <a:pt x="0" y="5034"/>
                  </a:lnTo>
                  <a:lnTo>
                    <a:pt x="82724" y="5034"/>
                  </a:lnTo>
                  <a:lnTo>
                    <a:pt x="82724" y="33219"/>
                  </a:lnTo>
                  <a:close/>
                </a:path>
              </a:pathLst>
            </a:custGeom>
            <a:solidFill>
              <a:srgbClr val="FFFFFF"/>
            </a:solidFill>
            <a:ln w="1118" cap="flat">
              <a:noFill/>
              <a:prstDash val="solid"/>
              <a:miter/>
            </a:ln>
          </p:spPr>
          <p:txBody>
            <a:bodyPr rtlCol="0" anchor="ctr"/>
            <a:lstStyle/>
            <a:p>
              <a:endParaRPr lang="de-DE" sz="4796"/>
            </a:p>
          </p:txBody>
        </p:sp>
        <p:sp>
          <p:nvSpPr>
            <p:cNvPr id="16" name="Freihandform 15">
              <a:extLst>
                <a:ext uri="{FF2B5EF4-FFF2-40B4-BE49-F238E27FC236}">
                  <a16:creationId xmlns:a16="http://schemas.microsoft.com/office/drawing/2014/main" id="{B1F14AB2-1581-1441-A2D9-D56013DB5003}"/>
                </a:ext>
              </a:extLst>
            </p:cNvPr>
            <p:cNvSpPr/>
            <p:nvPr/>
          </p:nvSpPr>
          <p:spPr>
            <a:xfrm>
              <a:off x="8469580" y="1796050"/>
              <a:ext cx="152860" cy="324505"/>
            </a:xfrm>
            <a:custGeom>
              <a:avLst/>
              <a:gdLst>
                <a:gd name="connsiteX0" fmla="*/ 80735 w 152860"/>
                <a:gd name="connsiteY0" fmla="*/ 104656 h 324505"/>
                <a:gd name="connsiteX1" fmla="*/ 80735 w 152860"/>
                <a:gd name="connsiteY1" fmla="*/ 249548 h 324505"/>
                <a:gd name="connsiteX2" fmla="*/ 114016 w 152860"/>
                <a:gd name="connsiteY2" fmla="*/ 304898 h 324505"/>
                <a:gd name="connsiteX3" fmla="*/ 138237 w 152860"/>
                <a:gd name="connsiteY3" fmla="*/ 299864 h 324505"/>
                <a:gd name="connsiteX4" fmla="*/ 146813 w 152860"/>
                <a:gd name="connsiteY4" fmla="*/ 295839 h 324505"/>
                <a:gd name="connsiteX5" fmla="*/ 152860 w 152860"/>
                <a:gd name="connsiteY5" fmla="*/ 309931 h 324505"/>
                <a:gd name="connsiteX6" fmla="*/ 93290 w 152860"/>
                <a:gd name="connsiteY6" fmla="*/ 324506 h 324505"/>
                <a:gd name="connsiteX7" fmla="*/ 39339 w 152860"/>
                <a:gd name="connsiteY7" fmla="*/ 247026 h 324505"/>
                <a:gd name="connsiteX8" fmla="*/ 39339 w 152860"/>
                <a:gd name="connsiteY8" fmla="*/ 104645 h 324505"/>
                <a:gd name="connsiteX9" fmla="*/ 0 w 152860"/>
                <a:gd name="connsiteY9" fmla="*/ 104645 h 324505"/>
                <a:gd name="connsiteX10" fmla="*/ 0 w 152860"/>
                <a:gd name="connsiteY10" fmla="*/ 85541 h 324505"/>
                <a:gd name="connsiteX11" fmla="*/ 39339 w 152860"/>
                <a:gd name="connsiteY11" fmla="*/ 85541 h 324505"/>
                <a:gd name="connsiteX12" fmla="*/ 39339 w 152860"/>
                <a:gd name="connsiteY12" fmla="*/ 17613 h 324505"/>
                <a:gd name="connsiteX13" fmla="*/ 80712 w 152860"/>
                <a:gd name="connsiteY13" fmla="*/ 0 h 324505"/>
                <a:gd name="connsiteX14" fmla="*/ 80712 w 152860"/>
                <a:gd name="connsiteY14" fmla="*/ 85541 h 324505"/>
                <a:gd name="connsiteX15" fmla="*/ 137709 w 152860"/>
                <a:gd name="connsiteY15" fmla="*/ 85541 h 324505"/>
                <a:gd name="connsiteX16" fmla="*/ 137709 w 152860"/>
                <a:gd name="connsiteY16" fmla="*/ 104667 h 3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860" h="324505">
                  <a:moveTo>
                    <a:pt x="80735" y="104656"/>
                  </a:moveTo>
                  <a:lnTo>
                    <a:pt x="80735" y="249548"/>
                  </a:lnTo>
                  <a:cubicBezTo>
                    <a:pt x="80735" y="273708"/>
                    <a:pt x="82241" y="304898"/>
                    <a:pt x="114016" y="304898"/>
                  </a:cubicBezTo>
                  <a:cubicBezTo>
                    <a:pt x="122591" y="304898"/>
                    <a:pt x="130167" y="302891"/>
                    <a:pt x="138237" y="299864"/>
                  </a:cubicBezTo>
                  <a:lnTo>
                    <a:pt x="146813" y="295839"/>
                  </a:lnTo>
                  <a:lnTo>
                    <a:pt x="152860" y="309931"/>
                  </a:lnTo>
                  <a:cubicBezTo>
                    <a:pt x="137731" y="317477"/>
                    <a:pt x="112509" y="324506"/>
                    <a:pt x="93290" y="324506"/>
                  </a:cubicBezTo>
                  <a:cubicBezTo>
                    <a:pt x="41328" y="324506"/>
                    <a:pt x="39339" y="288283"/>
                    <a:pt x="39339" y="247026"/>
                  </a:cubicBezTo>
                  <a:lnTo>
                    <a:pt x="39339" y="104645"/>
                  </a:lnTo>
                  <a:lnTo>
                    <a:pt x="0" y="104645"/>
                  </a:lnTo>
                  <a:lnTo>
                    <a:pt x="0" y="85541"/>
                  </a:lnTo>
                  <a:lnTo>
                    <a:pt x="39339" y="85541"/>
                  </a:lnTo>
                  <a:lnTo>
                    <a:pt x="39339" y="17613"/>
                  </a:lnTo>
                  <a:lnTo>
                    <a:pt x="80712" y="0"/>
                  </a:lnTo>
                  <a:lnTo>
                    <a:pt x="80712" y="85541"/>
                  </a:lnTo>
                  <a:lnTo>
                    <a:pt x="137709" y="85541"/>
                  </a:lnTo>
                  <a:lnTo>
                    <a:pt x="137709" y="104667"/>
                  </a:lnTo>
                  <a:close/>
                </a:path>
              </a:pathLst>
            </a:custGeom>
            <a:solidFill>
              <a:srgbClr val="FFFFFF"/>
            </a:solidFill>
            <a:ln w="1118" cap="flat">
              <a:noFill/>
              <a:prstDash val="solid"/>
              <a:miter/>
            </a:ln>
          </p:spPr>
          <p:txBody>
            <a:bodyPr rtlCol="0" anchor="ctr"/>
            <a:lstStyle/>
            <a:p>
              <a:endParaRPr lang="de-DE" sz="4796"/>
            </a:p>
          </p:txBody>
        </p:sp>
        <p:sp>
          <p:nvSpPr>
            <p:cNvPr id="17" name="Freihandform 16">
              <a:extLst>
                <a:ext uri="{FF2B5EF4-FFF2-40B4-BE49-F238E27FC236}">
                  <a16:creationId xmlns:a16="http://schemas.microsoft.com/office/drawing/2014/main" id="{E5469732-A872-E945-A001-327D5F7D117C}"/>
                </a:ext>
              </a:extLst>
            </p:cNvPr>
            <p:cNvSpPr/>
            <p:nvPr/>
          </p:nvSpPr>
          <p:spPr>
            <a:xfrm>
              <a:off x="7280201" y="1740327"/>
              <a:ext cx="265678" cy="268813"/>
            </a:xfrm>
            <a:custGeom>
              <a:avLst/>
              <a:gdLst>
                <a:gd name="connsiteX0" fmla="*/ 254079 w 265678"/>
                <a:gd name="connsiteY0" fmla="*/ 72204 h 268813"/>
                <a:gd name="connsiteX1" fmla="*/ 265678 w 265678"/>
                <a:gd name="connsiteY1" fmla="*/ 72506 h 268813"/>
                <a:gd name="connsiteX2" fmla="*/ 58103 w 265678"/>
                <a:gd name="connsiteY2" fmla="*/ 4051 h 268813"/>
                <a:gd name="connsiteX3" fmla="*/ 31690 w 265678"/>
                <a:gd name="connsiteY3" fmla="*/ 268813 h 268813"/>
                <a:gd name="connsiteX4" fmla="*/ 254079 w 265678"/>
                <a:gd name="connsiteY4" fmla="*/ 72204 h 26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8" h="268813">
                  <a:moveTo>
                    <a:pt x="254079" y="72204"/>
                  </a:moveTo>
                  <a:cubicBezTo>
                    <a:pt x="257968" y="72204"/>
                    <a:pt x="261834" y="72305"/>
                    <a:pt x="265678" y="72506"/>
                  </a:cubicBezTo>
                  <a:cubicBezTo>
                    <a:pt x="213112" y="15260"/>
                    <a:pt x="134520" y="-10658"/>
                    <a:pt x="58103" y="4051"/>
                  </a:cubicBezTo>
                  <a:cubicBezTo>
                    <a:pt x="-8133" y="76901"/>
                    <a:pt x="-18854" y="184372"/>
                    <a:pt x="31690" y="268813"/>
                  </a:cubicBezTo>
                  <a:cubicBezTo>
                    <a:pt x="44998" y="158081"/>
                    <a:pt x="139456" y="72204"/>
                    <a:pt x="254079" y="72204"/>
                  </a:cubicBezTo>
                  <a:close/>
                </a:path>
              </a:pathLst>
            </a:custGeom>
            <a:solidFill>
              <a:srgbClr val="FFFFFF"/>
            </a:solidFill>
            <a:ln w="1118" cap="flat">
              <a:noFill/>
              <a:prstDash val="solid"/>
              <a:miter/>
            </a:ln>
          </p:spPr>
          <p:txBody>
            <a:bodyPr rtlCol="0" anchor="ctr"/>
            <a:lstStyle/>
            <a:p>
              <a:endParaRPr lang="de-DE" sz="4796"/>
            </a:p>
          </p:txBody>
        </p:sp>
        <p:sp>
          <p:nvSpPr>
            <p:cNvPr id="18" name="Freihandform 17">
              <a:extLst>
                <a:ext uri="{FF2B5EF4-FFF2-40B4-BE49-F238E27FC236}">
                  <a16:creationId xmlns:a16="http://schemas.microsoft.com/office/drawing/2014/main" id="{A41CD9A4-4B3A-A145-BAF8-D58BD2B27E67}"/>
                </a:ext>
              </a:extLst>
            </p:cNvPr>
            <p:cNvSpPr/>
            <p:nvPr/>
          </p:nvSpPr>
          <p:spPr>
            <a:xfrm>
              <a:off x="7156796" y="1895885"/>
              <a:ext cx="297838" cy="218603"/>
            </a:xfrm>
            <a:custGeom>
              <a:avLst/>
              <a:gdLst>
                <a:gd name="connsiteX0" fmla="*/ 15936 w 297838"/>
                <a:gd name="connsiteY0" fmla="*/ 10168 h 218603"/>
                <a:gd name="connsiteX1" fmla="*/ 10383 w 297838"/>
                <a:gd name="connsiteY1" fmla="*/ 0 h 218603"/>
                <a:gd name="connsiteX2" fmla="*/ 54746 w 297838"/>
                <a:gd name="connsiteY2" fmla="*/ 213527 h 218603"/>
                <a:gd name="connsiteX3" fmla="*/ 297839 w 297838"/>
                <a:gd name="connsiteY3" fmla="*/ 103994 h 218603"/>
                <a:gd name="connsiteX4" fmla="*/ 15924 w 297838"/>
                <a:gd name="connsiteY4" fmla="*/ 10168 h 218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38" h="218603">
                  <a:moveTo>
                    <a:pt x="15936" y="10168"/>
                  </a:moveTo>
                  <a:cubicBezTo>
                    <a:pt x="13995" y="6805"/>
                    <a:pt x="12144" y="3416"/>
                    <a:pt x="10383" y="0"/>
                  </a:cubicBezTo>
                  <a:cubicBezTo>
                    <a:pt x="-13038" y="74029"/>
                    <a:pt x="3760" y="154878"/>
                    <a:pt x="54746" y="213527"/>
                  </a:cubicBezTo>
                  <a:cubicBezTo>
                    <a:pt x="151111" y="234336"/>
                    <a:pt x="249791" y="189874"/>
                    <a:pt x="297839" y="103994"/>
                  </a:cubicBezTo>
                  <a:cubicBezTo>
                    <a:pt x="195007" y="147841"/>
                    <a:pt x="73236" y="109174"/>
                    <a:pt x="15924" y="10168"/>
                  </a:cubicBezTo>
                  <a:close/>
                </a:path>
              </a:pathLst>
            </a:custGeom>
            <a:solidFill>
              <a:srgbClr val="FFFFFF"/>
            </a:solidFill>
            <a:ln w="1118" cap="flat">
              <a:noFill/>
              <a:prstDash val="solid"/>
              <a:miter/>
            </a:ln>
          </p:spPr>
          <p:txBody>
            <a:bodyPr rtlCol="0" anchor="ctr"/>
            <a:lstStyle/>
            <a:p>
              <a:endParaRPr lang="de-DE" sz="4796"/>
            </a:p>
          </p:txBody>
        </p:sp>
        <p:sp>
          <p:nvSpPr>
            <p:cNvPr id="19" name="Freihandform 18">
              <a:extLst>
                <a:ext uri="{FF2B5EF4-FFF2-40B4-BE49-F238E27FC236}">
                  <a16:creationId xmlns:a16="http://schemas.microsoft.com/office/drawing/2014/main" id="{2A8038A4-7E10-A949-A083-1FAB267185D3}"/>
                </a:ext>
              </a:extLst>
            </p:cNvPr>
            <p:cNvSpPr/>
            <p:nvPr/>
          </p:nvSpPr>
          <p:spPr>
            <a:xfrm>
              <a:off x="7375215" y="1881152"/>
              <a:ext cx="216645" cy="300324"/>
            </a:xfrm>
            <a:custGeom>
              <a:avLst/>
              <a:gdLst>
                <a:gd name="connsiteX0" fmla="*/ 59481 w 216645"/>
                <a:gd name="connsiteY0" fmla="*/ 290459 h 300324"/>
                <a:gd name="connsiteX1" fmla="*/ 53434 w 216645"/>
                <a:gd name="connsiteY1" fmla="*/ 300325 h 300324"/>
                <a:gd name="connsiteX2" fmla="*/ 216645 w 216645"/>
                <a:gd name="connsiteY2" fmla="*/ 155242 h 300324"/>
                <a:gd name="connsiteX3" fmla="*/ 0 w 216645"/>
                <a:gd name="connsiteY3" fmla="*/ 24 h 300324"/>
                <a:gd name="connsiteX4" fmla="*/ 59481 w 216645"/>
                <a:gd name="connsiteY4" fmla="*/ 290459 h 30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45" h="300324">
                  <a:moveTo>
                    <a:pt x="59481" y="290459"/>
                  </a:moveTo>
                  <a:cubicBezTo>
                    <a:pt x="57539" y="293823"/>
                    <a:pt x="55524" y="297111"/>
                    <a:pt x="53434" y="300325"/>
                  </a:cubicBezTo>
                  <a:cubicBezTo>
                    <a:pt x="129424" y="283553"/>
                    <a:pt x="191227" y="228615"/>
                    <a:pt x="216645" y="155242"/>
                  </a:cubicBezTo>
                  <a:cubicBezTo>
                    <a:pt x="186525" y="61599"/>
                    <a:pt x="98585" y="-1408"/>
                    <a:pt x="0" y="24"/>
                  </a:cubicBezTo>
                  <a:cubicBezTo>
                    <a:pt x="89536" y="66909"/>
                    <a:pt x="116792" y="191443"/>
                    <a:pt x="59481" y="290459"/>
                  </a:cubicBezTo>
                  <a:close/>
                </a:path>
              </a:pathLst>
            </a:custGeom>
            <a:solidFill>
              <a:srgbClr val="FFFFFF"/>
            </a:solidFill>
            <a:ln w="1118" cap="flat">
              <a:noFill/>
              <a:prstDash val="solid"/>
              <a:miter/>
            </a:ln>
          </p:spPr>
          <p:txBody>
            <a:bodyPr rtlCol="0" anchor="ctr"/>
            <a:lstStyle/>
            <a:p>
              <a:endParaRPr lang="de-DE" sz="4796"/>
            </a:p>
          </p:txBody>
        </p:sp>
      </p:grpSp>
      <p:sp>
        <p:nvSpPr>
          <p:cNvPr id="2" name="Titel 1">
            <a:extLst>
              <a:ext uri="{FF2B5EF4-FFF2-40B4-BE49-F238E27FC236}">
                <a16:creationId xmlns:a16="http://schemas.microsoft.com/office/drawing/2014/main" id="{CE6B341D-D470-FF45-BC26-2153900FACFE}"/>
              </a:ext>
            </a:extLst>
          </p:cNvPr>
          <p:cNvSpPr>
            <a:spLocks noGrp="1"/>
          </p:cNvSpPr>
          <p:nvPr>
            <p:ph type="title" hasCustomPrompt="1"/>
          </p:nvPr>
        </p:nvSpPr>
        <p:spPr>
          <a:xfrm>
            <a:off x="2351616" y="7437190"/>
            <a:ext cx="19680768" cy="1409264"/>
          </a:xfrm>
        </p:spPr>
        <p:txBody>
          <a:bodyPr anchor="b"/>
          <a:lstStyle>
            <a:lvl1pPr>
              <a:defRPr sz="7464">
                <a:solidFill>
                  <a:schemeClr val="bg1"/>
                </a:solidFill>
              </a:defRPr>
            </a:lvl1pPr>
          </a:lstStyle>
          <a:p>
            <a:r>
              <a:rPr lang="de-DE"/>
              <a:t>Zwischentitel</a:t>
            </a:r>
          </a:p>
        </p:txBody>
      </p:sp>
      <p:sp>
        <p:nvSpPr>
          <p:cNvPr id="3" name="Textplatzhalter 2">
            <a:extLst>
              <a:ext uri="{FF2B5EF4-FFF2-40B4-BE49-F238E27FC236}">
                <a16:creationId xmlns:a16="http://schemas.microsoft.com/office/drawing/2014/main" id="{BDE34D78-C7FE-3A4D-A16E-30D65ED789F0}"/>
              </a:ext>
            </a:extLst>
          </p:cNvPr>
          <p:cNvSpPr>
            <a:spLocks noGrp="1"/>
          </p:cNvSpPr>
          <p:nvPr>
            <p:ph type="body" idx="1" hasCustomPrompt="1"/>
          </p:nvPr>
        </p:nvSpPr>
        <p:spPr>
          <a:xfrm>
            <a:off x="2351616" y="8719494"/>
            <a:ext cx="19680768" cy="1409264"/>
          </a:xfrm>
        </p:spPr>
        <p:txBody>
          <a:bodyPr/>
          <a:lstStyle>
            <a:lvl1pPr marL="0" indent="0">
              <a:buNone/>
              <a:defRPr sz="7464">
                <a:solidFill>
                  <a:schemeClr val="bg1"/>
                </a:solidFill>
              </a:defRPr>
            </a:lvl1pPr>
            <a:lvl2pPr marL="1218804" indent="0">
              <a:buNone/>
              <a:defRPr sz="5332">
                <a:solidFill>
                  <a:schemeClr val="tx1">
                    <a:tint val="75000"/>
                  </a:schemeClr>
                </a:solidFill>
              </a:defRPr>
            </a:lvl2pPr>
            <a:lvl3pPr marL="2437608" indent="0">
              <a:buNone/>
              <a:defRPr sz="4798">
                <a:solidFill>
                  <a:schemeClr val="tx1">
                    <a:tint val="75000"/>
                  </a:schemeClr>
                </a:solidFill>
              </a:defRPr>
            </a:lvl3pPr>
            <a:lvl4pPr marL="3656412" indent="0">
              <a:buNone/>
              <a:defRPr sz="4266">
                <a:solidFill>
                  <a:schemeClr val="tx1">
                    <a:tint val="75000"/>
                  </a:schemeClr>
                </a:solidFill>
              </a:defRPr>
            </a:lvl4pPr>
            <a:lvl5pPr marL="4875216" indent="0">
              <a:buNone/>
              <a:defRPr sz="4266">
                <a:solidFill>
                  <a:schemeClr val="tx1">
                    <a:tint val="75000"/>
                  </a:schemeClr>
                </a:solidFill>
              </a:defRPr>
            </a:lvl5pPr>
            <a:lvl6pPr marL="6094018" indent="0">
              <a:buNone/>
              <a:defRPr sz="4266">
                <a:solidFill>
                  <a:schemeClr val="tx1">
                    <a:tint val="75000"/>
                  </a:schemeClr>
                </a:solidFill>
              </a:defRPr>
            </a:lvl6pPr>
            <a:lvl7pPr marL="7312822" indent="0">
              <a:buNone/>
              <a:defRPr sz="4266">
                <a:solidFill>
                  <a:schemeClr val="tx1">
                    <a:tint val="75000"/>
                  </a:schemeClr>
                </a:solidFill>
              </a:defRPr>
            </a:lvl7pPr>
            <a:lvl8pPr marL="8531626" indent="0">
              <a:buNone/>
              <a:defRPr sz="4266">
                <a:solidFill>
                  <a:schemeClr val="tx1">
                    <a:tint val="75000"/>
                  </a:schemeClr>
                </a:solidFill>
              </a:defRPr>
            </a:lvl8pPr>
            <a:lvl9pPr marL="9750430" indent="0">
              <a:buNone/>
              <a:defRPr sz="4266">
                <a:solidFill>
                  <a:schemeClr val="tx1">
                    <a:tint val="75000"/>
                  </a:schemeClr>
                </a:solidFill>
              </a:defRPr>
            </a:lvl9pPr>
          </a:lstStyle>
          <a:p>
            <a:r>
              <a:rPr lang="de-DE"/>
              <a:t>Untertitel</a:t>
            </a:r>
          </a:p>
        </p:txBody>
      </p:sp>
      <p:sp>
        <p:nvSpPr>
          <p:cNvPr id="9" name="Textplatzhalter 8">
            <a:extLst>
              <a:ext uri="{FF2B5EF4-FFF2-40B4-BE49-F238E27FC236}">
                <a16:creationId xmlns:a16="http://schemas.microsoft.com/office/drawing/2014/main" id="{D5C0C481-FCBA-CB42-AE01-0E8B6DB32283}"/>
              </a:ext>
            </a:extLst>
          </p:cNvPr>
          <p:cNvSpPr>
            <a:spLocks noGrp="1"/>
          </p:cNvSpPr>
          <p:nvPr>
            <p:ph type="body" sz="quarter" idx="10" hasCustomPrompt="1"/>
          </p:nvPr>
        </p:nvSpPr>
        <p:spPr>
          <a:xfrm>
            <a:off x="670863" y="4907445"/>
            <a:ext cx="3361510" cy="2742734"/>
          </a:xfrm>
        </p:spPr>
        <p:txBody>
          <a:bodyPr/>
          <a:lstStyle>
            <a:lvl1pPr marL="0" indent="0" algn="r">
              <a:buFontTx/>
              <a:buNone/>
              <a:defRPr sz="17594" b="1">
                <a:solidFill>
                  <a:srgbClr val="F2F5FA">
                    <a:alpha val="52000"/>
                  </a:srgbClr>
                </a:solidFill>
              </a:defRPr>
            </a:lvl1pPr>
          </a:lstStyle>
          <a:p>
            <a:r>
              <a:rPr lang="de-DE"/>
              <a:t>01</a:t>
            </a:r>
          </a:p>
        </p:txBody>
      </p:sp>
    </p:spTree>
    <p:extLst>
      <p:ext uri="{BB962C8B-B14F-4D97-AF65-F5344CB8AC3E}">
        <p14:creationId xmlns:p14="http://schemas.microsoft.com/office/powerpoint/2010/main" val="876513279"/>
      </p:ext>
    </p:extLst>
  </p:cSld>
  <p:clrMapOvr>
    <a:masterClrMapping/>
  </p:clrMapOvr>
  <p:transition spd="med">
    <p:pull/>
  </p:transition>
  <p:extLst>
    <p:ext uri="{DCECCB84-F9BA-43D5-87BE-67443E8EF086}">
      <p15:sldGuideLst xmlns:p15="http://schemas.microsoft.com/office/powerpoint/2012/main">
        <p15:guide id="1" orient="horz" pos="1371">
          <p15:clr>
            <a:srgbClr val="FBAE40"/>
          </p15:clr>
        </p15:guide>
        <p15:guide id="2" pos="93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renner-Bild zweizeili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896D6551-A027-1547-8E3C-A601CB0C7A83}"/>
              </a:ext>
            </a:extLst>
          </p:cNvPr>
          <p:cNvSpPr>
            <a:spLocks noGrp="1"/>
          </p:cNvSpPr>
          <p:nvPr>
            <p:ph type="pic" sz="quarter" idx="13"/>
          </p:nvPr>
        </p:nvSpPr>
        <p:spPr>
          <a:xfrm>
            <a:off x="0" y="0"/>
            <a:ext cx="24384000" cy="13716000"/>
          </a:xfr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FontTx/>
              <a:buNone/>
              <a:defRPr>
                <a:noFill/>
              </a:defRPr>
            </a:lvl1pPr>
          </a:lstStyle>
          <a:p>
            <a:r>
              <a:rPr lang="de-DE"/>
              <a:t>Bild durch Klicken auf Symbol hinzufügen</a:t>
            </a:r>
          </a:p>
        </p:txBody>
      </p:sp>
      <p:sp>
        <p:nvSpPr>
          <p:cNvPr id="11" name="Titel 1">
            <a:extLst>
              <a:ext uri="{FF2B5EF4-FFF2-40B4-BE49-F238E27FC236}">
                <a16:creationId xmlns:a16="http://schemas.microsoft.com/office/drawing/2014/main" id="{DDF873B1-C262-954D-9985-046E7BD129C5}"/>
              </a:ext>
            </a:extLst>
          </p:cNvPr>
          <p:cNvSpPr>
            <a:spLocks noGrp="1"/>
          </p:cNvSpPr>
          <p:nvPr>
            <p:ph type="title" hasCustomPrompt="1"/>
          </p:nvPr>
        </p:nvSpPr>
        <p:spPr>
          <a:xfrm>
            <a:off x="1671014" y="7722680"/>
            <a:ext cx="19680768" cy="1409264"/>
          </a:xfrm>
        </p:spPr>
        <p:txBody>
          <a:bodyPr anchor="b"/>
          <a:lstStyle>
            <a:lvl1pPr>
              <a:defRPr sz="7464">
                <a:solidFill>
                  <a:schemeClr val="bg1"/>
                </a:solidFill>
              </a:defRPr>
            </a:lvl1pPr>
          </a:lstStyle>
          <a:p>
            <a:r>
              <a:rPr lang="de-DE"/>
              <a:t>Zwischentitel</a:t>
            </a:r>
          </a:p>
        </p:txBody>
      </p:sp>
      <p:sp>
        <p:nvSpPr>
          <p:cNvPr id="12" name="Textplatzhalter 2">
            <a:extLst>
              <a:ext uri="{FF2B5EF4-FFF2-40B4-BE49-F238E27FC236}">
                <a16:creationId xmlns:a16="http://schemas.microsoft.com/office/drawing/2014/main" id="{2053DBF6-58EF-DB49-BB01-8AD952353E67}"/>
              </a:ext>
            </a:extLst>
          </p:cNvPr>
          <p:cNvSpPr>
            <a:spLocks noGrp="1"/>
          </p:cNvSpPr>
          <p:nvPr>
            <p:ph type="body" idx="1" hasCustomPrompt="1"/>
          </p:nvPr>
        </p:nvSpPr>
        <p:spPr>
          <a:xfrm>
            <a:off x="1671014" y="9004984"/>
            <a:ext cx="19680768" cy="1409264"/>
          </a:xfrm>
        </p:spPr>
        <p:txBody>
          <a:bodyPr/>
          <a:lstStyle>
            <a:lvl1pPr marL="0" indent="0">
              <a:buNone/>
              <a:defRPr sz="7464">
                <a:solidFill>
                  <a:schemeClr val="bg1"/>
                </a:solidFill>
              </a:defRPr>
            </a:lvl1pPr>
            <a:lvl2pPr marL="1218804" indent="0">
              <a:buNone/>
              <a:defRPr sz="5332">
                <a:solidFill>
                  <a:schemeClr val="tx1">
                    <a:tint val="75000"/>
                  </a:schemeClr>
                </a:solidFill>
              </a:defRPr>
            </a:lvl2pPr>
            <a:lvl3pPr marL="2437608" indent="0">
              <a:buNone/>
              <a:defRPr sz="4798">
                <a:solidFill>
                  <a:schemeClr val="tx1">
                    <a:tint val="75000"/>
                  </a:schemeClr>
                </a:solidFill>
              </a:defRPr>
            </a:lvl3pPr>
            <a:lvl4pPr marL="3656412" indent="0">
              <a:buNone/>
              <a:defRPr sz="4266">
                <a:solidFill>
                  <a:schemeClr val="tx1">
                    <a:tint val="75000"/>
                  </a:schemeClr>
                </a:solidFill>
              </a:defRPr>
            </a:lvl4pPr>
            <a:lvl5pPr marL="4875216" indent="0">
              <a:buNone/>
              <a:defRPr sz="4266">
                <a:solidFill>
                  <a:schemeClr val="tx1">
                    <a:tint val="75000"/>
                  </a:schemeClr>
                </a:solidFill>
              </a:defRPr>
            </a:lvl5pPr>
            <a:lvl6pPr marL="6094018" indent="0">
              <a:buNone/>
              <a:defRPr sz="4266">
                <a:solidFill>
                  <a:schemeClr val="tx1">
                    <a:tint val="75000"/>
                  </a:schemeClr>
                </a:solidFill>
              </a:defRPr>
            </a:lvl6pPr>
            <a:lvl7pPr marL="7312822" indent="0">
              <a:buNone/>
              <a:defRPr sz="4266">
                <a:solidFill>
                  <a:schemeClr val="tx1">
                    <a:tint val="75000"/>
                  </a:schemeClr>
                </a:solidFill>
              </a:defRPr>
            </a:lvl7pPr>
            <a:lvl8pPr marL="8531626" indent="0">
              <a:buNone/>
              <a:defRPr sz="4266">
                <a:solidFill>
                  <a:schemeClr val="tx1">
                    <a:tint val="75000"/>
                  </a:schemeClr>
                </a:solidFill>
              </a:defRPr>
            </a:lvl8pPr>
            <a:lvl9pPr marL="9750430" indent="0">
              <a:buNone/>
              <a:defRPr sz="4266">
                <a:solidFill>
                  <a:schemeClr val="tx1">
                    <a:tint val="75000"/>
                  </a:schemeClr>
                </a:solidFill>
              </a:defRPr>
            </a:lvl9pPr>
          </a:lstStyle>
          <a:p>
            <a:r>
              <a:rPr lang="de-DE"/>
              <a:t>Untertitel</a:t>
            </a:r>
          </a:p>
        </p:txBody>
      </p:sp>
    </p:spTree>
    <p:extLst>
      <p:ext uri="{BB962C8B-B14F-4D97-AF65-F5344CB8AC3E}">
        <p14:creationId xmlns:p14="http://schemas.microsoft.com/office/powerpoint/2010/main" val="2659810729"/>
      </p:ext>
    </p:extLst>
  </p:cSld>
  <p:clrMapOvr>
    <a:masterClrMapping/>
  </p:clrMapOvr>
  <p:transition spd="med">
    <p:pull/>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Zitat-Weiss">
    <p:bg>
      <p:bgPr>
        <a:solidFill>
          <a:srgbClr val="FFFFFF"/>
        </a:solid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6179CEE6-8FE1-4241-B873-B4563B93F84D}"/>
              </a:ext>
            </a:extLst>
          </p:cNvPr>
          <p:cNvSpPr>
            <a:spLocks noGrp="1"/>
          </p:cNvSpPr>
          <p:nvPr>
            <p:ph type="body" sz="quarter" idx="10" hasCustomPrompt="1"/>
          </p:nvPr>
        </p:nvSpPr>
        <p:spPr>
          <a:xfrm>
            <a:off x="6117171" y="9875708"/>
            <a:ext cx="11997266" cy="941352"/>
          </a:xfrm>
        </p:spPr>
        <p:txBody>
          <a:bodyPr/>
          <a:lstStyle>
            <a:lvl1pPr marL="0" indent="0" algn="ctr">
              <a:buNone/>
              <a:defRPr/>
            </a:lvl1pPr>
            <a:lvl2pPr marL="638192" indent="0">
              <a:buNone/>
              <a:defRPr/>
            </a:lvl2pPr>
            <a:lvl3pPr marL="1305176" indent="0">
              <a:buNone/>
              <a:defRPr/>
            </a:lvl3pPr>
            <a:lvl4pPr marL="1976958" indent="0">
              <a:buNone/>
              <a:defRPr/>
            </a:lvl4pPr>
            <a:lvl5pPr marL="2840676" indent="0">
              <a:buNone/>
              <a:defRPr/>
            </a:lvl5pPr>
          </a:lstStyle>
          <a:p>
            <a:pPr lvl="0"/>
            <a:r>
              <a:rPr lang="de-DE" err="1"/>
              <a:t>By</a:t>
            </a:r>
            <a:r>
              <a:rPr lang="de-DE"/>
              <a:t> </a:t>
            </a:r>
            <a:r>
              <a:rPr lang="de-DE" err="1"/>
              <a:t>Author</a:t>
            </a:r>
            <a:endParaRPr lang="de-DE"/>
          </a:p>
        </p:txBody>
      </p:sp>
      <p:sp>
        <p:nvSpPr>
          <p:cNvPr id="21" name="Untertitel 2">
            <a:extLst>
              <a:ext uri="{FF2B5EF4-FFF2-40B4-BE49-F238E27FC236}">
                <a16:creationId xmlns:a16="http://schemas.microsoft.com/office/drawing/2014/main" id="{3310AFB2-C2A8-B546-BDF2-558D1E609349}"/>
              </a:ext>
            </a:extLst>
          </p:cNvPr>
          <p:cNvSpPr>
            <a:spLocks noGrp="1"/>
          </p:cNvSpPr>
          <p:nvPr>
            <p:ph type="subTitle" idx="1" hasCustomPrompt="1"/>
          </p:nvPr>
        </p:nvSpPr>
        <p:spPr>
          <a:xfrm>
            <a:off x="1242341" y="5220755"/>
            <a:ext cx="21899326" cy="4282262"/>
          </a:xfrm>
        </p:spPr>
        <p:txBody>
          <a:bodyPr/>
          <a:lstStyle>
            <a:lvl1pPr marL="0" indent="0" algn="ctr">
              <a:lnSpc>
                <a:spcPct val="110000"/>
              </a:lnSpc>
              <a:buNone/>
              <a:defRPr sz="6398" b="1" i="0">
                <a:solidFill>
                  <a:srgbClr val="EE6600"/>
                </a:solidFill>
                <a:latin typeface="Open Sans" panose="020B0606030504020204" pitchFamily="34" charset="0"/>
                <a:ea typeface="Open Sans" panose="020B0606030504020204" pitchFamily="34" charset="0"/>
                <a:cs typeface="Open Sans" panose="020B0606030504020204" pitchFamily="34" charset="0"/>
              </a:defRPr>
            </a:lvl1pPr>
            <a:lvl2pPr marL="1218804" indent="0" algn="ctr">
              <a:buNone/>
              <a:defRPr sz="5332"/>
            </a:lvl2pPr>
            <a:lvl3pPr marL="2437608" indent="0" algn="ctr">
              <a:buNone/>
              <a:defRPr sz="4798"/>
            </a:lvl3pPr>
            <a:lvl4pPr marL="3656412" indent="0" algn="ctr">
              <a:buNone/>
              <a:defRPr sz="4266"/>
            </a:lvl4pPr>
            <a:lvl5pPr marL="4875216" indent="0" algn="ctr">
              <a:buNone/>
              <a:defRPr sz="4266"/>
            </a:lvl5pPr>
            <a:lvl6pPr marL="6094018" indent="0" algn="ctr">
              <a:buNone/>
              <a:defRPr sz="4266"/>
            </a:lvl6pPr>
            <a:lvl7pPr marL="7312822" indent="0" algn="ctr">
              <a:buNone/>
              <a:defRPr sz="4266"/>
            </a:lvl7pPr>
            <a:lvl8pPr marL="8531626" indent="0" algn="ctr">
              <a:buNone/>
              <a:defRPr sz="4266"/>
            </a:lvl8pPr>
            <a:lvl9pPr marL="9750430" indent="0" algn="ctr">
              <a:buNone/>
              <a:defRPr sz="4266"/>
            </a:lvl9pPr>
          </a:lstStyle>
          <a:p>
            <a:pPr algn="ctr">
              <a:lnSpc>
                <a:spcPct val="120000"/>
              </a:lnSpc>
            </a:pPr>
            <a:r>
              <a:rPr lang="en" b="0">
                <a:solidFill>
                  <a:srgbClr val="EE6600"/>
                </a:solidFill>
                <a:latin typeface="Open Sans" panose="020B0606030504020204" pitchFamily="34" charset="0"/>
                <a:cs typeface="Open Sans" panose="020B0606030504020204" pitchFamily="34" charset="0"/>
              </a:rPr>
              <a:t>If we want users to like our software </a:t>
            </a:r>
            <a:br>
              <a:rPr lang="en" b="0">
                <a:solidFill>
                  <a:srgbClr val="EE6600"/>
                </a:solidFill>
                <a:latin typeface="Open Sans" panose="020B0606030504020204" pitchFamily="34" charset="0"/>
                <a:cs typeface="Open Sans" panose="020B0606030504020204" pitchFamily="34" charset="0"/>
              </a:rPr>
            </a:br>
            <a:r>
              <a:rPr lang="en" b="0">
                <a:solidFill>
                  <a:srgbClr val="EE6600"/>
                </a:solidFill>
                <a:latin typeface="Open Sans" panose="020B0606030504020204" pitchFamily="34" charset="0"/>
                <a:cs typeface="Open Sans" panose="020B0606030504020204" pitchFamily="34" charset="0"/>
              </a:rPr>
              <a:t>we should design it to behave like a likeable person: </a:t>
            </a:r>
            <a:br>
              <a:rPr lang="en" b="0">
                <a:solidFill>
                  <a:srgbClr val="EE6600"/>
                </a:solidFill>
                <a:latin typeface="Open Sans" panose="020B0606030504020204" pitchFamily="34" charset="0"/>
                <a:cs typeface="Open Sans" panose="020B0606030504020204" pitchFamily="34" charset="0"/>
              </a:rPr>
            </a:br>
            <a:r>
              <a:rPr lang="en" b="0">
                <a:solidFill>
                  <a:srgbClr val="EE6600"/>
                </a:solidFill>
                <a:latin typeface="Open Sans" panose="020B0606030504020204" pitchFamily="34" charset="0"/>
                <a:cs typeface="Open Sans" panose="020B0606030504020204" pitchFamily="34" charset="0"/>
              </a:rPr>
              <a:t>respectful, generous and helpful.</a:t>
            </a:r>
          </a:p>
        </p:txBody>
      </p:sp>
      <p:sp>
        <p:nvSpPr>
          <p:cNvPr id="18" name="Rechteck 17">
            <a:extLst>
              <a:ext uri="{FF2B5EF4-FFF2-40B4-BE49-F238E27FC236}">
                <a16:creationId xmlns:a16="http://schemas.microsoft.com/office/drawing/2014/main" id="{32244830-D8FE-9641-AFF3-159B44718D50}"/>
              </a:ext>
            </a:extLst>
          </p:cNvPr>
          <p:cNvSpPr/>
          <p:nvPr userDrawn="1"/>
        </p:nvSpPr>
        <p:spPr>
          <a:xfrm>
            <a:off x="11258092" y="1295951"/>
            <a:ext cx="1867819" cy="3751989"/>
          </a:xfrm>
          <a:prstGeom prst="rect">
            <a:avLst/>
          </a:prstGeom>
        </p:spPr>
        <p:txBody>
          <a:bodyPr wrap="none">
            <a:spAutoFit/>
          </a:bodyPr>
          <a:lstStyle/>
          <a:p>
            <a:pPr algn="ctr">
              <a:lnSpc>
                <a:spcPct val="120000"/>
              </a:lnSpc>
            </a:pPr>
            <a:r>
              <a:rPr lang="en" sz="21326" b="1">
                <a:solidFill>
                  <a:srgbClr val="919EAF">
                    <a:alpha val="64000"/>
                  </a:srgbClr>
                </a:solidFill>
                <a:latin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67673594"/>
      </p:ext>
    </p:extLst>
  </p:cSld>
  <p:clrMapOvr>
    <a:masterClrMapping/>
  </p:clrMapOvr>
  <p:transition spd="med">
    <p:pull/>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Zitat-Orange">
    <p:bg>
      <p:bgPr>
        <a:gradFill>
          <a:gsLst>
            <a:gs pos="0">
              <a:srgbClr val="F19210"/>
            </a:gs>
            <a:gs pos="99001">
              <a:srgbClr val="E6414C"/>
            </a:gs>
            <a:gs pos="100000">
              <a:srgbClr val="E6414C"/>
            </a:gs>
          </a:gsLst>
          <a:lin ang="2700000" scaled="0"/>
        </a:gra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A35CCD6-6AC3-BC4A-B218-6D20E6BE7658}"/>
              </a:ext>
            </a:extLst>
          </p:cNvPr>
          <p:cNvSpPr txBox="1"/>
          <p:nvPr userDrawn="1"/>
        </p:nvSpPr>
        <p:spPr>
          <a:xfrm>
            <a:off x="-950335" y="-1342373"/>
            <a:ext cx="11319030" cy="16501762"/>
          </a:xfrm>
          <a:prstGeom prst="rect">
            <a:avLst/>
          </a:prstGeom>
          <a:noFill/>
        </p:spPr>
        <p:txBody>
          <a:bodyPr wrap="square" rtlCol="0" anchor="ctr">
            <a:spAutoFit/>
          </a:bodyPr>
          <a:lstStyle/>
          <a:p>
            <a:pPr eaLnBrk="0" fontAlgn="base" hangingPunct="0">
              <a:spcBef>
                <a:spcPct val="0"/>
              </a:spcBef>
              <a:spcAft>
                <a:spcPct val="0"/>
              </a:spcAft>
              <a:defRPr/>
            </a:pPr>
            <a:r>
              <a:rPr lang="en-US" sz="106632" b="0" i="0">
                <a:solidFill>
                  <a:srgbClr val="FFFFFF">
                    <a:alpha val="52000"/>
                  </a:srgbClr>
                </a:solidFill>
                <a:latin typeface="Open Sans" panose="020B0606030504020204" pitchFamily="34" charset="0"/>
                <a:cs typeface="Open Sans" panose="020B0606030504020204" pitchFamily="34" charset="0"/>
              </a:rPr>
              <a:t>“</a:t>
            </a:r>
            <a:endParaRPr lang="de-DE" sz="106632" b="0" i="0">
              <a:solidFill>
                <a:srgbClr val="FFFFFF">
                  <a:alpha val="52000"/>
                </a:srgbClr>
              </a:solidFill>
              <a:latin typeface="Open Sans" panose="020B0606030504020204" pitchFamily="34" charset="0"/>
            </a:endParaRPr>
          </a:p>
        </p:txBody>
      </p:sp>
      <p:sp>
        <p:nvSpPr>
          <p:cNvPr id="7" name="Textplatzhalter 9">
            <a:extLst>
              <a:ext uri="{FF2B5EF4-FFF2-40B4-BE49-F238E27FC236}">
                <a16:creationId xmlns:a16="http://schemas.microsoft.com/office/drawing/2014/main" id="{FDF21283-112C-1245-A2C8-B34367BF9CBD}"/>
              </a:ext>
            </a:extLst>
          </p:cNvPr>
          <p:cNvSpPr>
            <a:spLocks noGrp="1"/>
          </p:cNvSpPr>
          <p:nvPr>
            <p:ph type="body" sz="quarter" idx="10" hasCustomPrompt="1"/>
          </p:nvPr>
        </p:nvSpPr>
        <p:spPr>
          <a:xfrm>
            <a:off x="1054102" y="5820104"/>
            <a:ext cx="21490016" cy="3300980"/>
          </a:xfrm>
        </p:spPr>
        <p:txBody>
          <a:bodyPr/>
          <a:lstStyle>
            <a:lvl1pPr marL="0" indent="0">
              <a:lnSpc>
                <a:spcPct val="90000"/>
              </a:lnSpc>
              <a:spcBef>
                <a:spcPts val="0"/>
              </a:spcBef>
              <a:buFontTx/>
              <a:buNone/>
              <a:defRPr sz="6398" b="1">
                <a:solidFill>
                  <a:schemeClr val="bg1"/>
                </a:solidFill>
              </a:defRPr>
            </a:lvl1pPr>
          </a:lstStyle>
          <a:p>
            <a:r>
              <a:rPr lang="en"/>
              <a:t>If we want users to like our software we should design it to behave like a likeable person: </a:t>
            </a:r>
            <a:r>
              <a:rPr lang="en" b="0"/>
              <a:t>respectful, generous and helpful.</a:t>
            </a:r>
          </a:p>
        </p:txBody>
      </p:sp>
      <p:sp>
        <p:nvSpPr>
          <p:cNvPr id="8" name="Textplatzhalter 11">
            <a:extLst>
              <a:ext uri="{FF2B5EF4-FFF2-40B4-BE49-F238E27FC236}">
                <a16:creationId xmlns:a16="http://schemas.microsoft.com/office/drawing/2014/main" id="{24865ECF-1DB7-D94D-8167-282C8B7B6359}"/>
              </a:ext>
            </a:extLst>
          </p:cNvPr>
          <p:cNvSpPr>
            <a:spLocks noGrp="1"/>
          </p:cNvSpPr>
          <p:nvPr>
            <p:ph type="body" sz="quarter" idx="11" hasCustomPrompt="1"/>
          </p:nvPr>
        </p:nvSpPr>
        <p:spPr>
          <a:xfrm>
            <a:off x="1054102" y="9796249"/>
            <a:ext cx="14241120" cy="1996130"/>
          </a:xfrm>
        </p:spPr>
        <p:txBody>
          <a:bodyPr/>
          <a:lstStyle>
            <a:lvl1pPr marL="0" indent="0">
              <a:buFontTx/>
              <a:buNone/>
              <a:defRPr b="0" i="0">
                <a:solidFill>
                  <a:schemeClr val="bg1"/>
                </a:solidFill>
                <a:latin typeface="Open Sans" panose="020B0606030504020204" pitchFamily="34" charset="0"/>
                <a:cs typeface="Open Sans" panose="020B0606030504020204" pitchFamily="34" charset="0"/>
              </a:defRPr>
            </a:lvl1pPr>
          </a:lstStyle>
          <a:p>
            <a:r>
              <a:rPr lang="de-DE" sz="3198">
                <a:solidFill>
                  <a:schemeClr val="bg1"/>
                </a:solidFill>
                <a:latin typeface="Arial" panose="020B0604020202020204" pitchFamily="34" charset="0"/>
                <a:cs typeface="Arial" panose="020B0604020202020204" pitchFamily="34" charset="0"/>
              </a:rPr>
              <a:t>– Alan Cooper</a:t>
            </a:r>
          </a:p>
        </p:txBody>
      </p:sp>
      <p:pic>
        <p:nvPicPr>
          <p:cNvPr id="9" name="Grafik 8">
            <a:extLst>
              <a:ext uri="{FF2B5EF4-FFF2-40B4-BE49-F238E27FC236}">
                <a16:creationId xmlns:a16="http://schemas.microsoft.com/office/drawing/2014/main" id="{1F112CF5-78B4-FB46-86F6-0956BA34A539}"/>
              </a:ext>
            </a:extLst>
          </p:cNvPr>
          <p:cNvPicPr>
            <a:picLocks noChangeAspect="1"/>
          </p:cNvPicPr>
          <p:nvPr userDrawn="1"/>
        </p:nvPicPr>
        <p:blipFill>
          <a:blip r:embed="rId2"/>
          <a:stretch>
            <a:fillRect/>
          </a:stretch>
        </p:blipFill>
        <p:spPr>
          <a:xfrm>
            <a:off x="20871348" y="964046"/>
            <a:ext cx="2752920" cy="827688"/>
          </a:xfrm>
          <a:prstGeom prst="rect">
            <a:avLst/>
          </a:prstGeom>
        </p:spPr>
      </p:pic>
    </p:spTree>
    <p:extLst>
      <p:ext uri="{BB962C8B-B14F-4D97-AF65-F5344CB8AC3E}">
        <p14:creationId xmlns:p14="http://schemas.microsoft.com/office/powerpoint/2010/main" val="1526960545"/>
      </p:ext>
    </p:extLst>
  </p:cSld>
  <p:clrMapOvr>
    <a:masterClrMapping/>
  </p:clrMapOvr>
  <p:transition spd="med">
    <p:pull/>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halt + Bild rechts schmal">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0097816-CDC2-7947-8685-131DFAF833C3}"/>
              </a:ext>
            </a:extLst>
          </p:cNvPr>
          <p:cNvSpPr>
            <a:spLocks noGrp="1"/>
          </p:cNvSpPr>
          <p:nvPr>
            <p:ph idx="1" hasCustomPrompt="1"/>
          </p:nvPr>
        </p:nvSpPr>
        <p:spPr>
          <a:xfrm>
            <a:off x="12420610" y="0"/>
            <a:ext cx="10290168" cy="13716000"/>
          </a:xfrm>
        </p:spPr>
        <p:txBody>
          <a:bodyPr/>
          <a:lstStyle>
            <a:lvl1pPr marL="0" indent="0">
              <a:buNone/>
              <a:defRPr sz="8530">
                <a:noFill/>
              </a:defRPr>
            </a:lvl1pPr>
            <a:lvl2pPr>
              <a:defRPr sz="7464"/>
            </a:lvl2pPr>
            <a:lvl3pPr>
              <a:defRPr sz="6398"/>
            </a:lvl3pPr>
            <a:lvl4pPr>
              <a:defRPr sz="5332"/>
            </a:lvl4pPr>
            <a:lvl5pPr>
              <a:defRPr sz="5332"/>
            </a:lvl5pPr>
            <a:lvl6pPr>
              <a:defRPr sz="5332"/>
            </a:lvl6pPr>
            <a:lvl7pPr>
              <a:defRPr sz="5332"/>
            </a:lvl7pPr>
            <a:lvl8pPr>
              <a:defRPr sz="5332"/>
            </a:lvl8pPr>
            <a:lvl9pPr>
              <a:defRPr sz="5332"/>
            </a:lvl9pPr>
          </a:lstStyle>
          <a:p>
            <a:r>
              <a:rPr lang="de-DE"/>
              <a:t>Fünfte Ebene</a:t>
            </a:r>
          </a:p>
        </p:txBody>
      </p:sp>
      <p:sp>
        <p:nvSpPr>
          <p:cNvPr id="11" name="Titel 1">
            <a:extLst>
              <a:ext uri="{FF2B5EF4-FFF2-40B4-BE49-F238E27FC236}">
                <a16:creationId xmlns:a16="http://schemas.microsoft.com/office/drawing/2014/main" id="{473527A9-7E26-8846-BC12-120B1CA55B06}"/>
              </a:ext>
            </a:extLst>
          </p:cNvPr>
          <p:cNvSpPr>
            <a:spLocks noGrp="1"/>
          </p:cNvSpPr>
          <p:nvPr>
            <p:ph type="title"/>
          </p:nvPr>
        </p:nvSpPr>
        <p:spPr>
          <a:xfrm>
            <a:off x="776785" y="1092364"/>
            <a:ext cx="11186610" cy="2310188"/>
          </a:xfrm>
        </p:spPr>
        <p:txBody>
          <a:bodyPr/>
          <a:lstStyle/>
          <a:p>
            <a:r>
              <a:rPr lang="de-DE"/>
              <a:t>Mastertitelformat bearbeiten</a:t>
            </a:r>
          </a:p>
        </p:txBody>
      </p:sp>
      <p:sp>
        <p:nvSpPr>
          <p:cNvPr id="13" name="Textplatzhalter 13">
            <a:extLst>
              <a:ext uri="{FF2B5EF4-FFF2-40B4-BE49-F238E27FC236}">
                <a16:creationId xmlns:a16="http://schemas.microsoft.com/office/drawing/2014/main" id="{75EE2B5F-B0A1-834E-9CBD-BB9FC211B460}"/>
              </a:ext>
            </a:extLst>
          </p:cNvPr>
          <p:cNvSpPr>
            <a:spLocks noGrp="1"/>
          </p:cNvSpPr>
          <p:nvPr>
            <p:ph type="body" sz="quarter" idx="13" hasCustomPrompt="1"/>
          </p:nvPr>
        </p:nvSpPr>
        <p:spPr>
          <a:xfrm>
            <a:off x="806403" y="501580"/>
            <a:ext cx="8978898" cy="584020"/>
          </a:xfrm>
        </p:spPr>
        <p:txBody>
          <a:bodyPr lIns="90000"/>
          <a:lstStyle>
            <a:lvl1pPr marL="0" indent="0">
              <a:buFontTx/>
              <a:buNone/>
              <a:defRPr sz="2666" cap="all" spc="266" baseline="0">
                <a:solidFill>
                  <a:srgbClr val="EE6600"/>
                </a:solidFill>
              </a:defRPr>
            </a:lvl1pPr>
          </a:lstStyle>
          <a:p>
            <a:r>
              <a:rPr lang="de-DE"/>
              <a:t>SECTION</a:t>
            </a:r>
          </a:p>
        </p:txBody>
      </p:sp>
      <p:sp>
        <p:nvSpPr>
          <p:cNvPr id="2" name="Datumsplatzhalter 1">
            <a:extLst>
              <a:ext uri="{FF2B5EF4-FFF2-40B4-BE49-F238E27FC236}">
                <a16:creationId xmlns:a16="http://schemas.microsoft.com/office/drawing/2014/main" id="{E67FC096-4819-40BB-A07B-F6A155737347}"/>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EB2B859B-EBB6-4013-AF75-5056C3EA6F04}"/>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sp>
        <p:nvSpPr>
          <p:cNvPr id="9" name="Inhaltsplatzhalter 2">
            <a:extLst>
              <a:ext uri="{FF2B5EF4-FFF2-40B4-BE49-F238E27FC236}">
                <a16:creationId xmlns:a16="http://schemas.microsoft.com/office/drawing/2014/main" id="{CABD62B4-0720-0446-A060-6FE90597EB38}"/>
              </a:ext>
            </a:extLst>
          </p:cNvPr>
          <p:cNvSpPr>
            <a:spLocks noGrp="1"/>
          </p:cNvSpPr>
          <p:nvPr>
            <p:ph idx="17"/>
          </p:nvPr>
        </p:nvSpPr>
        <p:spPr>
          <a:xfrm>
            <a:off x="892634" y="3690328"/>
            <a:ext cx="11070760" cy="8637568"/>
          </a:xfrm>
        </p:spPr>
        <p:txBody>
          <a:bodyPr/>
          <a:lstStyle>
            <a:lvl1pPr marL="609402" indent="-609402">
              <a:buFont typeface="Wingdings" pitchFamily="2" charset="2"/>
              <a:buChar char="§"/>
              <a:defRPr/>
            </a:lvl1pPr>
            <a:lvl2pPr>
              <a:defRPr/>
            </a:lvl2pPr>
            <a:lvl5pPr>
              <a:defRPr/>
            </a:lvl5pPr>
          </a:lstStyle>
          <a:p>
            <a:pPr lvl="0"/>
            <a:r>
              <a:rPr lang="de-DE"/>
              <a:t>Mastertextformat bearbeiten</a:t>
            </a:r>
          </a:p>
        </p:txBody>
      </p:sp>
    </p:spTree>
    <p:extLst>
      <p:ext uri="{BB962C8B-B14F-4D97-AF65-F5344CB8AC3E}">
        <p14:creationId xmlns:p14="http://schemas.microsoft.com/office/powerpoint/2010/main" val="1636725825"/>
      </p:ext>
    </p:extLst>
  </p:cSld>
  <p:clrMapOvr>
    <a:masterClrMapping/>
  </p:clrMapOvr>
  <p:transition spd="med">
    <p:pull/>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nhalt + Bild (Anschnitt)">
    <p:spTree>
      <p:nvGrpSpPr>
        <p:cNvPr id="1" name=""/>
        <p:cNvGrpSpPr/>
        <p:nvPr/>
      </p:nvGrpSpPr>
      <p:grpSpPr>
        <a:xfrm>
          <a:off x="0" y="0"/>
          <a:ext cx="0" cy="0"/>
          <a:chOff x="0" y="0"/>
          <a:chExt cx="0" cy="0"/>
        </a:xfrm>
      </p:grpSpPr>
      <p:sp>
        <p:nvSpPr>
          <p:cNvPr id="15" name="Inhaltsplatzhalter 2">
            <a:extLst>
              <a:ext uri="{FF2B5EF4-FFF2-40B4-BE49-F238E27FC236}">
                <a16:creationId xmlns:a16="http://schemas.microsoft.com/office/drawing/2014/main" id="{CC6885FF-281B-674A-8337-ED433488804F}"/>
              </a:ext>
            </a:extLst>
          </p:cNvPr>
          <p:cNvSpPr>
            <a:spLocks noGrp="1"/>
          </p:cNvSpPr>
          <p:nvPr>
            <p:ph idx="1" hasCustomPrompt="1"/>
          </p:nvPr>
        </p:nvSpPr>
        <p:spPr>
          <a:xfrm>
            <a:off x="14093834" y="0"/>
            <a:ext cx="10290168" cy="13716000"/>
          </a:xfrm>
        </p:spPr>
        <p:txBody>
          <a:bodyPr/>
          <a:lstStyle>
            <a:lvl1pPr marL="0" indent="0">
              <a:buNone/>
              <a:defRPr sz="8530">
                <a:noFill/>
              </a:defRPr>
            </a:lvl1pPr>
            <a:lvl2pPr>
              <a:defRPr sz="7464"/>
            </a:lvl2pPr>
            <a:lvl3pPr>
              <a:defRPr sz="6398"/>
            </a:lvl3pPr>
            <a:lvl4pPr>
              <a:defRPr sz="5332"/>
            </a:lvl4pPr>
            <a:lvl5pPr>
              <a:defRPr sz="5332"/>
            </a:lvl5pPr>
            <a:lvl6pPr>
              <a:defRPr sz="5332"/>
            </a:lvl6pPr>
            <a:lvl7pPr>
              <a:defRPr sz="5332"/>
            </a:lvl7pPr>
            <a:lvl8pPr>
              <a:defRPr sz="5332"/>
            </a:lvl8pPr>
            <a:lvl9pPr>
              <a:defRPr sz="5332"/>
            </a:lvl9pPr>
          </a:lstStyle>
          <a:p>
            <a:r>
              <a:rPr lang="de-DE"/>
              <a:t>Fünfte Ebene</a:t>
            </a:r>
          </a:p>
        </p:txBody>
      </p:sp>
      <p:sp>
        <p:nvSpPr>
          <p:cNvPr id="11" name="Titel 1">
            <a:extLst>
              <a:ext uri="{FF2B5EF4-FFF2-40B4-BE49-F238E27FC236}">
                <a16:creationId xmlns:a16="http://schemas.microsoft.com/office/drawing/2014/main" id="{473527A9-7E26-8846-BC12-120B1CA55B06}"/>
              </a:ext>
            </a:extLst>
          </p:cNvPr>
          <p:cNvSpPr>
            <a:spLocks noGrp="1"/>
          </p:cNvSpPr>
          <p:nvPr>
            <p:ph type="title"/>
          </p:nvPr>
        </p:nvSpPr>
        <p:spPr>
          <a:xfrm>
            <a:off x="776785" y="1092364"/>
            <a:ext cx="11186610" cy="2310188"/>
          </a:xfrm>
        </p:spPr>
        <p:txBody>
          <a:bodyPr/>
          <a:lstStyle/>
          <a:p>
            <a:r>
              <a:rPr lang="de-DE"/>
              <a:t>Mastertitelformat bearbeiten</a:t>
            </a:r>
          </a:p>
        </p:txBody>
      </p:sp>
      <p:sp>
        <p:nvSpPr>
          <p:cNvPr id="13" name="Textplatzhalter 13">
            <a:extLst>
              <a:ext uri="{FF2B5EF4-FFF2-40B4-BE49-F238E27FC236}">
                <a16:creationId xmlns:a16="http://schemas.microsoft.com/office/drawing/2014/main" id="{75EE2B5F-B0A1-834E-9CBD-BB9FC211B460}"/>
              </a:ext>
            </a:extLst>
          </p:cNvPr>
          <p:cNvSpPr>
            <a:spLocks noGrp="1"/>
          </p:cNvSpPr>
          <p:nvPr>
            <p:ph type="body" sz="quarter" idx="13" hasCustomPrompt="1"/>
          </p:nvPr>
        </p:nvSpPr>
        <p:spPr>
          <a:xfrm>
            <a:off x="806403" y="501580"/>
            <a:ext cx="8978898" cy="584020"/>
          </a:xfrm>
        </p:spPr>
        <p:txBody>
          <a:bodyPr lIns="90000"/>
          <a:lstStyle>
            <a:lvl1pPr marL="0" indent="0">
              <a:buFontTx/>
              <a:buNone/>
              <a:defRPr sz="2666" cap="all" spc="266" baseline="0">
                <a:solidFill>
                  <a:srgbClr val="EE6600"/>
                </a:solidFill>
              </a:defRPr>
            </a:lvl1pPr>
          </a:lstStyle>
          <a:p>
            <a:r>
              <a:rPr lang="de-DE"/>
              <a:t>SECTION</a:t>
            </a:r>
          </a:p>
        </p:txBody>
      </p:sp>
      <p:sp>
        <p:nvSpPr>
          <p:cNvPr id="2" name="Datumsplatzhalter 1">
            <a:extLst>
              <a:ext uri="{FF2B5EF4-FFF2-40B4-BE49-F238E27FC236}">
                <a16:creationId xmlns:a16="http://schemas.microsoft.com/office/drawing/2014/main" id="{E67FC096-4819-40BB-A07B-F6A155737347}"/>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EB2B859B-EBB6-4013-AF75-5056C3EA6F04}"/>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sp>
        <p:nvSpPr>
          <p:cNvPr id="16" name="Inhaltsplatzhalter 2">
            <a:extLst>
              <a:ext uri="{FF2B5EF4-FFF2-40B4-BE49-F238E27FC236}">
                <a16:creationId xmlns:a16="http://schemas.microsoft.com/office/drawing/2014/main" id="{E9C29409-7E55-064A-B0A1-2AC2E8267EE6}"/>
              </a:ext>
            </a:extLst>
          </p:cNvPr>
          <p:cNvSpPr>
            <a:spLocks noGrp="1"/>
          </p:cNvSpPr>
          <p:nvPr>
            <p:ph sz="half" idx="17"/>
          </p:nvPr>
        </p:nvSpPr>
        <p:spPr>
          <a:xfrm>
            <a:off x="838200" y="3651252"/>
            <a:ext cx="10363200" cy="8702676"/>
          </a:xfrm>
        </p:spPr>
        <p:txBody>
          <a:bodyPr/>
          <a:lstStyle/>
          <a:p>
            <a:pPr lvl="0"/>
            <a:r>
              <a:rPr lang="de-DE"/>
              <a:t>Mastertextformat bearbeiten</a:t>
            </a:r>
          </a:p>
        </p:txBody>
      </p:sp>
    </p:spTree>
    <p:extLst>
      <p:ext uri="{BB962C8B-B14F-4D97-AF65-F5344CB8AC3E}">
        <p14:creationId xmlns:p14="http://schemas.microsoft.com/office/powerpoint/2010/main" val="3797693595"/>
      </p:ext>
    </p:extLst>
  </p:cSld>
  <p:clrMapOvr>
    <a:masterClrMapping/>
  </p:clrMapOvr>
  <p:transition spd="med">
    <p:pull/>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halt + Bildheader">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0097816-CDC2-7947-8685-131DFAF833C3}"/>
              </a:ext>
            </a:extLst>
          </p:cNvPr>
          <p:cNvSpPr>
            <a:spLocks noGrp="1"/>
          </p:cNvSpPr>
          <p:nvPr>
            <p:ph idx="1" hasCustomPrompt="1"/>
          </p:nvPr>
        </p:nvSpPr>
        <p:spPr>
          <a:xfrm>
            <a:off x="0" y="1"/>
            <a:ext cx="24384000" cy="6293258"/>
          </a:xfrm>
        </p:spPr>
        <p:txBody>
          <a:bodyPr/>
          <a:lstStyle>
            <a:lvl1pPr marL="0" indent="0">
              <a:buNone/>
              <a:defRPr sz="8530">
                <a:noFill/>
              </a:defRPr>
            </a:lvl1pPr>
            <a:lvl2pPr>
              <a:defRPr sz="7464"/>
            </a:lvl2pPr>
            <a:lvl3pPr>
              <a:defRPr sz="6398"/>
            </a:lvl3pPr>
            <a:lvl4pPr>
              <a:defRPr sz="5332"/>
            </a:lvl4pPr>
            <a:lvl5pPr>
              <a:defRPr sz="5332"/>
            </a:lvl5pPr>
            <a:lvl6pPr>
              <a:defRPr sz="5332"/>
            </a:lvl6pPr>
            <a:lvl7pPr>
              <a:defRPr sz="5332"/>
            </a:lvl7pPr>
            <a:lvl8pPr>
              <a:defRPr sz="5332"/>
            </a:lvl8pPr>
            <a:lvl9pPr>
              <a:defRPr sz="5332"/>
            </a:lvl9pPr>
          </a:lstStyle>
          <a:p>
            <a:r>
              <a:rPr lang="de-DE"/>
              <a:t>Fünfte Ebene</a:t>
            </a:r>
          </a:p>
        </p:txBody>
      </p:sp>
      <p:sp>
        <p:nvSpPr>
          <p:cNvPr id="11" name="Titel 1">
            <a:extLst>
              <a:ext uri="{FF2B5EF4-FFF2-40B4-BE49-F238E27FC236}">
                <a16:creationId xmlns:a16="http://schemas.microsoft.com/office/drawing/2014/main" id="{473527A9-7E26-8846-BC12-120B1CA55B06}"/>
              </a:ext>
            </a:extLst>
          </p:cNvPr>
          <p:cNvSpPr>
            <a:spLocks noGrp="1"/>
          </p:cNvSpPr>
          <p:nvPr>
            <p:ph type="title"/>
          </p:nvPr>
        </p:nvSpPr>
        <p:spPr>
          <a:xfrm>
            <a:off x="776785" y="1092364"/>
            <a:ext cx="11186610" cy="2310188"/>
          </a:xfrm>
        </p:spPr>
        <p:txBody>
          <a:bodyPr/>
          <a:lstStyle>
            <a:lvl1pPr>
              <a:defRPr>
                <a:solidFill>
                  <a:schemeClr val="bg1"/>
                </a:solidFill>
              </a:defRPr>
            </a:lvl1pPr>
          </a:lstStyle>
          <a:p>
            <a:r>
              <a:rPr lang="de-DE"/>
              <a:t>Mastertitelformat bearbeiten</a:t>
            </a:r>
          </a:p>
        </p:txBody>
      </p:sp>
      <p:sp>
        <p:nvSpPr>
          <p:cNvPr id="13" name="Textplatzhalter 13">
            <a:extLst>
              <a:ext uri="{FF2B5EF4-FFF2-40B4-BE49-F238E27FC236}">
                <a16:creationId xmlns:a16="http://schemas.microsoft.com/office/drawing/2014/main" id="{75EE2B5F-B0A1-834E-9CBD-BB9FC211B460}"/>
              </a:ext>
            </a:extLst>
          </p:cNvPr>
          <p:cNvSpPr>
            <a:spLocks noGrp="1"/>
          </p:cNvSpPr>
          <p:nvPr>
            <p:ph type="body" sz="quarter" idx="13" hasCustomPrompt="1"/>
          </p:nvPr>
        </p:nvSpPr>
        <p:spPr>
          <a:xfrm>
            <a:off x="806403" y="501580"/>
            <a:ext cx="8978898" cy="584020"/>
          </a:xfrm>
        </p:spPr>
        <p:txBody>
          <a:bodyPr lIns="90000"/>
          <a:lstStyle>
            <a:lvl1pPr marL="0" indent="0">
              <a:buFontTx/>
              <a:buNone/>
              <a:defRPr sz="2666" cap="all" spc="266" baseline="0">
                <a:solidFill>
                  <a:schemeClr val="bg1"/>
                </a:solidFill>
              </a:defRPr>
            </a:lvl1pPr>
          </a:lstStyle>
          <a:p>
            <a:r>
              <a:rPr lang="de-DE"/>
              <a:t>SECTION</a:t>
            </a:r>
          </a:p>
        </p:txBody>
      </p:sp>
      <p:sp>
        <p:nvSpPr>
          <p:cNvPr id="2" name="Datumsplatzhalter 1">
            <a:extLst>
              <a:ext uri="{FF2B5EF4-FFF2-40B4-BE49-F238E27FC236}">
                <a16:creationId xmlns:a16="http://schemas.microsoft.com/office/drawing/2014/main" id="{E67FC096-4819-40BB-A07B-F6A155737347}"/>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EB2B859B-EBB6-4013-AF75-5056C3EA6F04}"/>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sp>
        <p:nvSpPr>
          <p:cNvPr id="9" name="Inhaltsplatzhalter 2">
            <a:extLst>
              <a:ext uri="{FF2B5EF4-FFF2-40B4-BE49-F238E27FC236}">
                <a16:creationId xmlns:a16="http://schemas.microsoft.com/office/drawing/2014/main" id="{CABD62B4-0720-0446-A060-6FE90597EB38}"/>
              </a:ext>
            </a:extLst>
          </p:cNvPr>
          <p:cNvSpPr>
            <a:spLocks noGrp="1"/>
          </p:cNvSpPr>
          <p:nvPr>
            <p:ph idx="17"/>
          </p:nvPr>
        </p:nvSpPr>
        <p:spPr>
          <a:xfrm>
            <a:off x="892634" y="7422745"/>
            <a:ext cx="11070760" cy="4905150"/>
          </a:xfrm>
        </p:spPr>
        <p:txBody>
          <a:bodyPr/>
          <a:lstStyle>
            <a:lvl1pPr marL="609402" indent="-609402">
              <a:buFont typeface="Wingdings" pitchFamily="2" charset="2"/>
              <a:buChar char="§"/>
              <a:defRPr/>
            </a:lvl1pPr>
            <a:lvl2pPr>
              <a:defRPr/>
            </a:lvl2pPr>
            <a:lvl5pPr>
              <a:defRPr/>
            </a:lvl5pPr>
          </a:lstStyle>
          <a:p>
            <a:pPr lvl="0"/>
            <a:r>
              <a:rPr lang="de-DE"/>
              <a:t>Mastertextformat bearbeiten</a:t>
            </a:r>
          </a:p>
        </p:txBody>
      </p:sp>
      <p:sp>
        <p:nvSpPr>
          <p:cNvPr id="10" name="Inhaltsplatzhalter 2">
            <a:extLst>
              <a:ext uri="{FF2B5EF4-FFF2-40B4-BE49-F238E27FC236}">
                <a16:creationId xmlns:a16="http://schemas.microsoft.com/office/drawing/2014/main" id="{F3615AB2-E2E8-D44C-802B-2788A2E9DDD9}"/>
              </a:ext>
            </a:extLst>
          </p:cNvPr>
          <p:cNvSpPr>
            <a:spLocks noGrp="1"/>
          </p:cNvSpPr>
          <p:nvPr>
            <p:ph idx="18"/>
          </p:nvPr>
        </p:nvSpPr>
        <p:spPr>
          <a:xfrm>
            <a:off x="12799054" y="7422745"/>
            <a:ext cx="11070760" cy="4905150"/>
          </a:xfrm>
        </p:spPr>
        <p:txBody>
          <a:bodyPr/>
          <a:lstStyle>
            <a:lvl1pPr marL="609402" indent="-609402">
              <a:buFont typeface="Wingdings" pitchFamily="2" charset="2"/>
              <a:buChar char="§"/>
              <a:defRPr/>
            </a:lvl1pPr>
            <a:lvl2pPr>
              <a:defRPr/>
            </a:lvl2pPr>
            <a:lvl5pPr>
              <a:defRPr/>
            </a:lvl5pPr>
          </a:lstStyle>
          <a:p>
            <a:pPr lvl="0"/>
            <a:r>
              <a:rPr lang="de-DE"/>
              <a:t>Mastertextformat bearbeiten</a:t>
            </a:r>
          </a:p>
        </p:txBody>
      </p:sp>
    </p:spTree>
    <p:extLst>
      <p:ext uri="{BB962C8B-B14F-4D97-AF65-F5344CB8AC3E}">
        <p14:creationId xmlns:p14="http://schemas.microsoft.com/office/powerpoint/2010/main" val="1970373727"/>
      </p:ext>
    </p:extLst>
  </p:cSld>
  <p:clrMapOvr>
    <a:masterClrMapping/>
  </p:clrMapOvr>
  <p:transition spd="med">
    <p:pull/>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bschlussfolie-01">
    <p:spTree>
      <p:nvGrpSpPr>
        <p:cNvPr id="1" name=""/>
        <p:cNvGrpSpPr/>
        <p:nvPr/>
      </p:nvGrpSpPr>
      <p:grpSpPr>
        <a:xfrm>
          <a:off x="0" y="0"/>
          <a:ext cx="0" cy="0"/>
          <a:chOff x="0" y="0"/>
          <a:chExt cx="0" cy="0"/>
        </a:xfrm>
      </p:grpSpPr>
      <p:sp>
        <p:nvSpPr>
          <p:cNvPr id="32" name="Freihandform 31">
            <a:extLst>
              <a:ext uri="{FF2B5EF4-FFF2-40B4-BE49-F238E27FC236}">
                <a16:creationId xmlns:a16="http://schemas.microsoft.com/office/drawing/2014/main" id="{3EA01EE6-EB14-6A4E-9721-A1CBF98CED7A}"/>
              </a:ext>
            </a:extLst>
          </p:cNvPr>
          <p:cNvSpPr/>
          <p:nvPr userDrawn="1"/>
        </p:nvSpPr>
        <p:spPr>
          <a:xfrm flipH="1" flipV="1">
            <a:off x="10977" y="0"/>
            <a:ext cx="11349898" cy="13716000"/>
          </a:xfrm>
          <a:custGeom>
            <a:avLst/>
            <a:gdLst>
              <a:gd name="connsiteX0" fmla="*/ 2294398 w 4256212"/>
              <a:gd name="connsiteY0" fmla="*/ 0 h 5145088"/>
              <a:gd name="connsiteX1" fmla="*/ 4256212 w 4256212"/>
              <a:gd name="connsiteY1" fmla="*/ 0 h 5145088"/>
              <a:gd name="connsiteX2" fmla="*/ 4256212 w 4256212"/>
              <a:gd name="connsiteY2" fmla="*/ 5145088 h 5145088"/>
              <a:gd name="connsiteX3" fmla="*/ 0 w 4256212"/>
              <a:gd name="connsiteY3" fmla="*/ 5145088 h 5145088"/>
              <a:gd name="connsiteX4" fmla="*/ 592 w 4256212"/>
              <a:gd name="connsiteY4" fmla="*/ 5133198 h 5145088"/>
              <a:gd name="connsiteX5" fmla="*/ 2135944 w 4256212"/>
              <a:gd name="connsiteY5" fmla="*/ 162981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212" h="5145088">
                <a:moveTo>
                  <a:pt x="2294398" y="0"/>
                </a:moveTo>
                <a:lnTo>
                  <a:pt x="4256212" y="0"/>
                </a:lnTo>
                <a:lnTo>
                  <a:pt x="4256212" y="5145088"/>
                </a:lnTo>
                <a:lnTo>
                  <a:pt x="0" y="5145088"/>
                </a:lnTo>
                <a:lnTo>
                  <a:pt x="592" y="5133198"/>
                </a:lnTo>
                <a:cubicBezTo>
                  <a:pt x="77728" y="3964941"/>
                  <a:pt x="724824" y="1701796"/>
                  <a:pt x="2135944" y="162981"/>
                </a:cubicBezTo>
                <a:close/>
              </a:path>
            </a:pathLst>
          </a:custGeom>
          <a:gradFill>
            <a:gsLst>
              <a:gs pos="0">
                <a:srgbClr val="F19210"/>
              </a:gs>
              <a:gs pos="99001">
                <a:srgbClr val="E6414C"/>
              </a:gs>
              <a:gs pos="100000">
                <a:srgbClr val="E6414C"/>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fontAlgn="auto" hangingPunct="1">
              <a:spcBef>
                <a:spcPts val="0"/>
              </a:spcBef>
              <a:spcAft>
                <a:spcPts val="0"/>
              </a:spcAft>
              <a:defRPr/>
            </a:pPr>
            <a:endParaRPr lang="en-US" sz="3598">
              <a:latin typeface="Open Sans" panose="020B0606030504020204" pitchFamily="34" charset="0"/>
            </a:endParaRPr>
          </a:p>
        </p:txBody>
      </p:sp>
      <p:sp>
        <p:nvSpPr>
          <p:cNvPr id="34" name="Textplatzhalter 4">
            <a:extLst>
              <a:ext uri="{FF2B5EF4-FFF2-40B4-BE49-F238E27FC236}">
                <a16:creationId xmlns:a16="http://schemas.microsoft.com/office/drawing/2014/main" id="{3D26D265-55AB-6947-AC11-8F7D136A7F5C}"/>
              </a:ext>
            </a:extLst>
          </p:cNvPr>
          <p:cNvSpPr>
            <a:spLocks noGrp="1"/>
          </p:cNvSpPr>
          <p:nvPr>
            <p:ph type="body" sz="quarter" idx="12"/>
          </p:nvPr>
        </p:nvSpPr>
        <p:spPr>
          <a:xfrm>
            <a:off x="823057" y="6017942"/>
            <a:ext cx="8015242" cy="3066104"/>
          </a:xfrm>
        </p:spPr>
        <p:txBody>
          <a:bodyPr vert="horz" lIns="91440" tIns="45720" rIns="91440" bIns="45720" rtlCol="0">
            <a:noAutofit/>
          </a:bodyPr>
          <a:lstStyle>
            <a:lvl1pPr>
              <a:buFontTx/>
              <a:buNone/>
              <a:defRPr lang="de-DE" sz="9596" b="1" dirty="0">
                <a:solidFill>
                  <a:schemeClr val="bg1"/>
                </a:solidFill>
              </a:defRPr>
            </a:lvl1pPr>
          </a:lstStyle>
          <a:p>
            <a:pPr marL="0" lvl="0" indent="0">
              <a:buFontTx/>
              <a:buNone/>
            </a:pPr>
            <a:r>
              <a:rPr lang="de-DE"/>
              <a:t>Mastertextformat bearbeiten</a:t>
            </a:r>
          </a:p>
        </p:txBody>
      </p:sp>
      <p:grpSp>
        <p:nvGrpSpPr>
          <p:cNvPr id="40" name="Gruppieren 39">
            <a:extLst>
              <a:ext uri="{FF2B5EF4-FFF2-40B4-BE49-F238E27FC236}">
                <a16:creationId xmlns:a16="http://schemas.microsoft.com/office/drawing/2014/main" id="{032C7886-0539-CE46-8884-58C0A9B388EF}"/>
              </a:ext>
            </a:extLst>
          </p:cNvPr>
          <p:cNvGrpSpPr>
            <a:grpSpLocks noChangeAspect="1"/>
          </p:cNvGrpSpPr>
          <p:nvPr userDrawn="1"/>
        </p:nvGrpSpPr>
        <p:grpSpPr>
          <a:xfrm>
            <a:off x="20902310" y="969834"/>
            <a:ext cx="2675288" cy="807052"/>
            <a:chOff x="4471313" y="728699"/>
            <a:chExt cx="1650200" cy="497969"/>
          </a:xfrm>
        </p:grpSpPr>
        <p:sp>
          <p:nvSpPr>
            <p:cNvPr id="41" name="Freihandform 40">
              <a:extLst>
                <a:ext uri="{FF2B5EF4-FFF2-40B4-BE49-F238E27FC236}">
                  <a16:creationId xmlns:a16="http://schemas.microsoft.com/office/drawing/2014/main" id="{4EA94119-4FDE-7742-9173-D5AEC43DE131}"/>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4796"/>
            </a:p>
          </p:txBody>
        </p:sp>
        <p:sp>
          <p:nvSpPr>
            <p:cNvPr id="42" name="Freihandform 41">
              <a:extLst>
                <a:ext uri="{FF2B5EF4-FFF2-40B4-BE49-F238E27FC236}">
                  <a16:creationId xmlns:a16="http://schemas.microsoft.com/office/drawing/2014/main" id="{D4DF852F-76C4-724F-9E92-BA219126450E}"/>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4796"/>
            </a:p>
          </p:txBody>
        </p:sp>
        <p:sp>
          <p:nvSpPr>
            <p:cNvPr id="43" name="Freihandform 42">
              <a:extLst>
                <a:ext uri="{FF2B5EF4-FFF2-40B4-BE49-F238E27FC236}">
                  <a16:creationId xmlns:a16="http://schemas.microsoft.com/office/drawing/2014/main" id="{D5DC1A6F-762A-5B4C-B9C2-08AC0BBC7B8C}"/>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4796"/>
            </a:p>
          </p:txBody>
        </p:sp>
        <p:sp>
          <p:nvSpPr>
            <p:cNvPr id="44" name="Freihandform 43">
              <a:extLst>
                <a:ext uri="{FF2B5EF4-FFF2-40B4-BE49-F238E27FC236}">
                  <a16:creationId xmlns:a16="http://schemas.microsoft.com/office/drawing/2014/main" id="{EBF47DAB-2D75-E840-95C2-2A497E326FE0}"/>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4796"/>
            </a:p>
          </p:txBody>
        </p:sp>
        <p:sp>
          <p:nvSpPr>
            <p:cNvPr id="45" name="Freihandform 44">
              <a:extLst>
                <a:ext uri="{FF2B5EF4-FFF2-40B4-BE49-F238E27FC236}">
                  <a16:creationId xmlns:a16="http://schemas.microsoft.com/office/drawing/2014/main" id="{787D552D-9BC9-304E-9C1B-BE350EBB9378}"/>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4796"/>
            </a:p>
          </p:txBody>
        </p:sp>
        <p:sp>
          <p:nvSpPr>
            <p:cNvPr id="46" name="Freihandform 45">
              <a:extLst>
                <a:ext uri="{FF2B5EF4-FFF2-40B4-BE49-F238E27FC236}">
                  <a16:creationId xmlns:a16="http://schemas.microsoft.com/office/drawing/2014/main" id="{EDCA2F1E-8CD7-FF49-AB20-E695EFB356DE}"/>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4796"/>
            </a:p>
          </p:txBody>
        </p:sp>
        <p:sp>
          <p:nvSpPr>
            <p:cNvPr id="47" name="Freihandform 46">
              <a:extLst>
                <a:ext uri="{FF2B5EF4-FFF2-40B4-BE49-F238E27FC236}">
                  <a16:creationId xmlns:a16="http://schemas.microsoft.com/office/drawing/2014/main" id="{B80A52C0-1CCB-694E-B52F-952EA1C893C4}"/>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4796"/>
            </a:p>
          </p:txBody>
        </p:sp>
      </p:grpSp>
      <p:pic>
        <p:nvPicPr>
          <p:cNvPr id="12" name="Grafik 11">
            <a:extLst>
              <a:ext uri="{FF2B5EF4-FFF2-40B4-BE49-F238E27FC236}">
                <a16:creationId xmlns:a16="http://schemas.microsoft.com/office/drawing/2014/main" id="{1B816104-B90F-4459-ABF7-E565FCC84F0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02315" y="2034516"/>
            <a:ext cx="2665886" cy="877692"/>
          </a:xfrm>
          <a:prstGeom prst="rect">
            <a:avLst/>
          </a:prstGeom>
        </p:spPr>
      </p:pic>
    </p:spTree>
    <p:extLst>
      <p:ext uri="{BB962C8B-B14F-4D97-AF65-F5344CB8AC3E}">
        <p14:creationId xmlns:p14="http://schemas.microsoft.com/office/powerpoint/2010/main" val="2559660696"/>
      </p:ext>
    </p:extLst>
  </p:cSld>
  <p:clrMapOvr>
    <a:masterClrMapping/>
  </p:clrMapOvr>
  <p:transition spd="med">
    <p:pull/>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bschlussfolie-02">
    <p:bg>
      <p:bgPr>
        <a:gradFill>
          <a:gsLst>
            <a:gs pos="0">
              <a:srgbClr val="F19210"/>
            </a:gs>
            <a:gs pos="99001">
              <a:srgbClr val="E6414C"/>
            </a:gs>
            <a:gs pos="100000">
              <a:srgbClr val="E6414C"/>
            </a:gs>
          </a:gsLst>
          <a:lin ang="2700000" scaled="0"/>
        </a:gradFill>
        <a:effectLst/>
      </p:bgPr>
    </p:bg>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27044AF7-3415-CF40-8484-757ADC9B6B0B}"/>
              </a:ext>
            </a:extLst>
          </p:cNvPr>
          <p:cNvSpPr>
            <a:spLocks noGrp="1"/>
          </p:cNvSpPr>
          <p:nvPr>
            <p:ph idx="1" hasCustomPrompt="1"/>
          </p:nvPr>
        </p:nvSpPr>
        <p:spPr>
          <a:xfrm>
            <a:off x="17729202" y="8751832"/>
            <a:ext cx="5888568" cy="3584528"/>
          </a:xfrm>
        </p:spPr>
        <p:txBody>
          <a:bodyPr bIns="0" anchor="b" anchorCtr="0"/>
          <a:lstStyle>
            <a:lvl1pPr marL="0" marR="0" indent="0" algn="r" defTabSz="2437608" rtl="0" eaLnBrk="1" fontAlgn="auto" latinLnBrk="0" hangingPunct="1">
              <a:lnSpc>
                <a:spcPct val="110000"/>
              </a:lnSpc>
              <a:spcBef>
                <a:spcPts val="2666"/>
              </a:spcBef>
              <a:spcAft>
                <a:spcPts val="0"/>
              </a:spcAft>
              <a:buClrTx/>
              <a:buSzPct val="90000"/>
              <a:buFontTx/>
              <a:buNone/>
              <a:tabLst/>
              <a:defRPr sz="2666" b="0">
                <a:solidFill>
                  <a:schemeClr val="bg1"/>
                </a:solidFill>
              </a:defRPr>
            </a:lvl1pPr>
          </a:lstStyle>
          <a:p>
            <a:r>
              <a:rPr lang="de-DE" err="1"/>
              <a:t>Cimt</a:t>
            </a:r>
            <a:r>
              <a:rPr lang="de-DE"/>
              <a:t> AG</a:t>
            </a:r>
          </a:p>
          <a:p>
            <a:r>
              <a:rPr lang="de-DE" err="1"/>
              <a:t>Danske</a:t>
            </a:r>
            <a:r>
              <a:rPr lang="de-DE"/>
              <a:t> Hus</a:t>
            </a:r>
            <a:br>
              <a:rPr lang="de-DE"/>
            </a:br>
            <a:r>
              <a:rPr lang="de-DE" err="1"/>
              <a:t>Meßberg</a:t>
            </a:r>
            <a:r>
              <a:rPr lang="de-DE"/>
              <a:t> 4 · 20095 Hamburg</a:t>
            </a:r>
            <a:br>
              <a:rPr lang="de-DE"/>
            </a:br>
            <a:r>
              <a:rPr lang="de-DE"/>
              <a:t>Tel.: +49 40 53302-0</a:t>
            </a:r>
            <a:br>
              <a:rPr lang="de-DE"/>
            </a:br>
            <a:r>
              <a:rPr lang="de-DE"/>
              <a:t>Fax: +49 40 53302-22</a:t>
            </a:r>
          </a:p>
          <a:p>
            <a:r>
              <a:rPr lang="de-DE" err="1"/>
              <a:t>cimt-ag.de</a:t>
            </a:r>
            <a:endParaRPr lang="de-DE"/>
          </a:p>
        </p:txBody>
      </p:sp>
      <p:sp>
        <p:nvSpPr>
          <p:cNvPr id="14" name="Textplatzhalter 4">
            <a:extLst>
              <a:ext uri="{FF2B5EF4-FFF2-40B4-BE49-F238E27FC236}">
                <a16:creationId xmlns:a16="http://schemas.microsoft.com/office/drawing/2014/main" id="{5F53D19A-F412-D843-8CB1-6A6A2E16AE18}"/>
              </a:ext>
            </a:extLst>
          </p:cNvPr>
          <p:cNvSpPr>
            <a:spLocks noGrp="1"/>
          </p:cNvSpPr>
          <p:nvPr>
            <p:ph type="body" sz="quarter" idx="10" hasCustomPrompt="1"/>
          </p:nvPr>
        </p:nvSpPr>
        <p:spPr>
          <a:xfrm>
            <a:off x="1054101" y="6017943"/>
            <a:ext cx="13500098" cy="4215098"/>
          </a:xfrm>
        </p:spPr>
        <p:txBody>
          <a:bodyPr/>
          <a:lstStyle>
            <a:lvl1pPr marL="0" indent="0">
              <a:buFontTx/>
              <a:buNone/>
              <a:defRPr sz="9596" b="1">
                <a:solidFill>
                  <a:schemeClr val="bg1"/>
                </a:solidFill>
              </a:defRPr>
            </a:lvl1pPr>
          </a:lstStyle>
          <a:p>
            <a:r>
              <a:rPr lang="de-DE" err="1"/>
              <a:t>Thank</a:t>
            </a:r>
            <a:r>
              <a:rPr lang="de-DE"/>
              <a:t> </a:t>
            </a:r>
            <a:r>
              <a:rPr lang="de-DE" err="1"/>
              <a:t>you</a:t>
            </a:r>
            <a:r>
              <a:rPr lang="de-DE"/>
              <a:t>.</a:t>
            </a:r>
          </a:p>
        </p:txBody>
      </p:sp>
      <p:grpSp>
        <p:nvGrpSpPr>
          <p:cNvPr id="15" name="Gruppieren 14">
            <a:extLst>
              <a:ext uri="{FF2B5EF4-FFF2-40B4-BE49-F238E27FC236}">
                <a16:creationId xmlns:a16="http://schemas.microsoft.com/office/drawing/2014/main" id="{CF248090-EDE3-B844-96CE-96B81CFA9B27}"/>
              </a:ext>
            </a:extLst>
          </p:cNvPr>
          <p:cNvGrpSpPr>
            <a:grpSpLocks noChangeAspect="1"/>
          </p:cNvGrpSpPr>
          <p:nvPr userDrawn="1"/>
        </p:nvGrpSpPr>
        <p:grpSpPr>
          <a:xfrm>
            <a:off x="20899200" y="969300"/>
            <a:ext cx="2678400" cy="805932"/>
            <a:chOff x="7156796" y="1740327"/>
            <a:chExt cx="1465644" cy="441149"/>
          </a:xfrm>
        </p:grpSpPr>
        <p:sp>
          <p:nvSpPr>
            <p:cNvPr id="16" name="Freihandform 15">
              <a:extLst>
                <a:ext uri="{FF2B5EF4-FFF2-40B4-BE49-F238E27FC236}">
                  <a16:creationId xmlns:a16="http://schemas.microsoft.com/office/drawing/2014/main" id="{3C55B881-9BA8-9C44-AA2A-291ACADEC5BD}"/>
                </a:ext>
              </a:extLst>
            </p:cNvPr>
            <p:cNvSpPr/>
            <p:nvPr/>
          </p:nvSpPr>
          <p:spPr>
            <a:xfrm>
              <a:off x="7655578" y="1876501"/>
              <a:ext cx="202775" cy="244066"/>
            </a:xfrm>
            <a:custGeom>
              <a:avLst/>
              <a:gdLst>
                <a:gd name="connsiteX0" fmla="*/ 202776 w 202775"/>
                <a:gd name="connsiteY0" fmla="*/ 165577 h 244066"/>
                <a:gd name="connsiteX1" fmla="*/ 202776 w 202775"/>
                <a:gd name="connsiteY1" fmla="*/ 224447 h 244066"/>
                <a:gd name="connsiteX2" fmla="*/ 109958 w 202775"/>
                <a:gd name="connsiteY2" fmla="*/ 244066 h 244066"/>
                <a:gd name="connsiteX3" fmla="*/ 0 w 202775"/>
                <a:gd name="connsiteY3" fmla="*/ 120744 h 244066"/>
                <a:gd name="connsiteX4" fmla="*/ 112487 w 202775"/>
                <a:gd name="connsiteY4" fmla="*/ 0 h 244066"/>
                <a:gd name="connsiteX5" fmla="*/ 202776 w 202775"/>
                <a:gd name="connsiteY5" fmla="*/ 23140 h 244066"/>
                <a:gd name="connsiteX6" fmla="*/ 202776 w 202775"/>
                <a:gd name="connsiteY6" fmla="*/ 76471 h 244066"/>
                <a:gd name="connsiteX7" fmla="*/ 176542 w 202775"/>
                <a:gd name="connsiteY7" fmla="*/ 76471 h 244066"/>
                <a:gd name="connsiteX8" fmla="*/ 119040 w 202775"/>
                <a:gd name="connsiteY8" fmla="*/ 16099 h 244066"/>
                <a:gd name="connsiteX9" fmla="*/ 44858 w 202775"/>
                <a:gd name="connsiteY9" fmla="*/ 120744 h 244066"/>
                <a:gd name="connsiteX10" fmla="*/ 119512 w 202775"/>
                <a:gd name="connsiteY10" fmla="*/ 227911 h 244066"/>
                <a:gd name="connsiteX11" fmla="*/ 177520 w 202775"/>
                <a:gd name="connsiteY11" fmla="*/ 165521 h 2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5" h="244066">
                  <a:moveTo>
                    <a:pt x="202776" y="165577"/>
                  </a:moveTo>
                  <a:lnTo>
                    <a:pt x="202776" y="224447"/>
                  </a:lnTo>
                  <a:cubicBezTo>
                    <a:pt x="172001" y="240041"/>
                    <a:pt x="144262" y="244066"/>
                    <a:pt x="109958" y="244066"/>
                  </a:cubicBezTo>
                  <a:cubicBezTo>
                    <a:pt x="23199" y="244066"/>
                    <a:pt x="0" y="202305"/>
                    <a:pt x="0" y="120744"/>
                  </a:cubicBezTo>
                  <a:cubicBezTo>
                    <a:pt x="0" y="41257"/>
                    <a:pt x="28751" y="0"/>
                    <a:pt x="112487" y="0"/>
                  </a:cubicBezTo>
                  <a:cubicBezTo>
                    <a:pt x="137214" y="0"/>
                    <a:pt x="184106" y="4484"/>
                    <a:pt x="202776" y="23140"/>
                  </a:cubicBezTo>
                  <a:lnTo>
                    <a:pt x="202776" y="76471"/>
                  </a:lnTo>
                  <a:lnTo>
                    <a:pt x="176542" y="76471"/>
                  </a:lnTo>
                  <a:cubicBezTo>
                    <a:pt x="173013" y="52322"/>
                    <a:pt x="179566" y="16099"/>
                    <a:pt x="119040" y="16099"/>
                  </a:cubicBezTo>
                  <a:cubicBezTo>
                    <a:pt x="51444" y="16099"/>
                    <a:pt x="44858" y="65428"/>
                    <a:pt x="44858" y="120744"/>
                  </a:cubicBezTo>
                  <a:cubicBezTo>
                    <a:pt x="44858" y="176059"/>
                    <a:pt x="50916" y="227911"/>
                    <a:pt x="119512" y="227911"/>
                  </a:cubicBezTo>
                  <a:cubicBezTo>
                    <a:pt x="175497" y="227911"/>
                    <a:pt x="172473" y="203246"/>
                    <a:pt x="177520" y="165521"/>
                  </a:cubicBezTo>
                  <a:close/>
                </a:path>
              </a:pathLst>
            </a:custGeom>
            <a:solidFill>
              <a:srgbClr val="FFFFFF"/>
            </a:solidFill>
            <a:ln w="1118" cap="flat">
              <a:noFill/>
              <a:prstDash val="solid"/>
              <a:miter/>
            </a:ln>
          </p:spPr>
          <p:txBody>
            <a:bodyPr rtlCol="0" anchor="ctr"/>
            <a:lstStyle/>
            <a:p>
              <a:endParaRPr lang="de-DE" sz="4796"/>
            </a:p>
          </p:txBody>
        </p:sp>
        <p:sp>
          <p:nvSpPr>
            <p:cNvPr id="17" name="Freihandform 16">
              <a:extLst>
                <a:ext uri="{FF2B5EF4-FFF2-40B4-BE49-F238E27FC236}">
                  <a16:creationId xmlns:a16="http://schemas.microsoft.com/office/drawing/2014/main" id="{AF28FCE3-BDED-9A42-8104-AF26C88F8E22}"/>
                </a:ext>
              </a:extLst>
            </p:cNvPr>
            <p:cNvSpPr/>
            <p:nvPr/>
          </p:nvSpPr>
          <p:spPr>
            <a:xfrm>
              <a:off x="7894062" y="1760836"/>
              <a:ext cx="131144" cy="355706"/>
            </a:xfrm>
            <a:custGeom>
              <a:avLst/>
              <a:gdLst>
                <a:gd name="connsiteX0" fmla="*/ 86254 w 131144"/>
                <a:gd name="connsiteY0" fmla="*/ 304393 h 355706"/>
                <a:gd name="connsiteX1" fmla="*/ 131145 w 131144"/>
                <a:gd name="connsiteY1" fmla="*/ 339607 h 355706"/>
                <a:gd name="connsiteX2" fmla="*/ 131145 w 131144"/>
                <a:gd name="connsiteY2" fmla="*/ 355706 h 355706"/>
                <a:gd name="connsiteX3" fmla="*/ 65572 w 131144"/>
                <a:gd name="connsiteY3" fmla="*/ 354697 h 355706"/>
                <a:gd name="connsiteX4" fmla="*/ 0 w 131144"/>
                <a:gd name="connsiteY4" fmla="*/ 355706 h 355706"/>
                <a:gd name="connsiteX5" fmla="*/ 0 w 131144"/>
                <a:gd name="connsiteY5" fmla="*/ 339607 h 355706"/>
                <a:gd name="connsiteX6" fmla="*/ 44891 w 131144"/>
                <a:gd name="connsiteY6" fmla="*/ 304393 h 355706"/>
                <a:gd name="connsiteX7" fmla="*/ 44891 w 131144"/>
                <a:gd name="connsiteY7" fmla="*/ 172102 h 355706"/>
                <a:gd name="connsiteX8" fmla="*/ 0 w 131144"/>
                <a:gd name="connsiteY8" fmla="*/ 136383 h 355706"/>
                <a:gd name="connsiteX9" fmla="*/ 0 w 131144"/>
                <a:gd name="connsiteY9" fmla="*/ 120755 h 355706"/>
                <a:gd name="connsiteX10" fmla="*/ 86254 w 131144"/>
                <a:gd name="connsiteY10" fmla="*/ 120755 h 355706"/>
                <a:gd name="connsiteX11" fmla="*/ 86254 w 131144"/>
                <a:gd name="connsiteY11" fmla="*/ 304393 h 355706"/>
                <a:gd name="connsiteX12" fmla="*/ 35304 w 131144"/>
                <a:gd name="connsiteY12" fmla="*/ 33207 h 355706"/>
                <a:gd name="connsiteX13" fmla="*/ 63549 w 131144"/>
                <a:gd name="connsiteY13" fmla="*/ 0 h 355706"/>
                <a:gd name="connsiteX14" fmla="*/ 91806 w 131144"/>
                <a:gd name="connsiteY14" fmla="*/ 33207 h 355706"/>
                <a:gd name="connsiteX15" fmla="*/ 63549 w 131144"/>
                <a:gd name="connsiteY15" fmla="*/ 66403 h 355706"/>
                <a:gd name="connsiteX16" fmla="*/ 35304 w 131144"/>
                <a:gd name="connsiteY16" fmla="*/ 33207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44" h="355706">
                  <a:moveTo>
                    <a:pt x="86254" y="304393"/>
                  </a:moveTo>
                  <a:cubicBezTo>
                    <a:pt x="86254" y="333071"/>
                    <a:pt x="88277" y="339607"/>
                    <a:pt x="131145" y="339607"/>
                  </a:cubicBezTo>
                  <a:lnTo>
                    <a:pt x="131145" y="355706"/>
                  </a:lnTo>
                  <a:cubicBezTo>
                    <a:pt x="109463" y="355213"/>
                    <a:pt x="87771" y="354697"/>
                    <a:pt x="65572" y="354697"/>
                  </a:cubicBezTo>
                  <a:cubicBezTo>
                    <a:pt x="43374" y="354697"/>
                    <a:pt x="21738" y="355213"/>
                    <a:pt x="0" y="355706"/>
                  </a:cubicBezTo>
                  <a:lnTo>
                    <a:pt x="0" y="339607"/>
                  </a:lnTo>
                  <a:cubicBezTo>
                    <a:pt x="42879" y="339607"/>
                    <a:pt x="44891" y="333071"/>
                    <a:pt x="44891" y="304393"/>
                  </a:cubicBezTo>
                  <a:lnTo>
                    <a:pt x="44891" y="172102"/>
                  </a:lnTo>
                  <a:cubicBezTo>
                    <a:pt x="44891" y="139399"/>
                    <a:pt x="40396" y="139399"/>
                    <a:pt x="0" y="136383"/>
                  </a:cubicBezTo>
                  <a:lnTo>
                    <a:pt x="0" y="120755"/>
                  </a:lnTo>
                  <a:lnTo>
                    <a:pt x="86254" y="120755"/>
                  </a:lnTo>
                  <a:lnTo>
                    <a:pt x="86254" y="304393"/>
                  </a:lnTo>
                  <a:close/>
                  <a:moveTo>
                    <a:pt x="35304" y="33207"/>
                  </a:moveTo>
                  <a:cubicBezTo>
                    <a:pt x="35304" y="14586"/>
                    <a:pt x="45903" y="0"/>
                    <a:pt x="63549" y="0"/>
                  </a:cubicBezTo>
                  <a:cubicBezTo>
                    <a:pt x="81196" y="0"/>
                    <a:pt x="91806" y="14574"/>
                    <a:pt x="91806" y="33207"/>
                  </a:cubicBezTo>
                  <a:cubicBezTo>
                    <a:pt x="91806" y="51840"/>
                    <a:pt x="81207" y="66403"/>
                    <a:pt x="63549" y="66403"/>
                  </a:cubicBezTo>
                  <a:cubicBezTo>
                    <a:pt x="45892" y="66403"/>
                    <a:pt x="35304" y="51829"/>
                    <a:pt x="35304" y="33207"/>
                  </a:cubicBezTo>
                  <a:close/>
                </a:path>
              </a:pathLst>
            </a:custGeom>
            <a:solidFill>
              <a:srgbClr val="FFFFFF"/>
            </a:solidFill>
            <a:ln w="1118" cap="flat">
              <a:noFill/>
              <a:prstDash val="solid"/>
              <a:miter/>
            </a:ln>
          </p:spPr>
          <p:txBody>
            <a:bodyPr rtlCol="0" anchor="ctr"/>
            <a:lstStyle/>
            <a:p>
              <a:endParaRPr lang="de-DE" sz="4796"/>
            </a:p>
          </p:txBody>
        </p:sp>
        <p:sp>
          <p:nvSpPr>
            <p:cNvPr id="18" name="Freihandform 17">
              <a:extLst>
                <a:ext uri="{FF2B5EF4-FFF2-40B4-BE49-F238E27FC236}">
                  <a16:creationId xmlns:a16="http://schemas.microsoft.com/office/drawing/2014/main" id="{AE37C169-1E4B-7740-A4FC-DA93593DCBBA}"/>
                </a:ext>
              </a:extLst>
            </p:cNvPr>
            <p:cNvSpPr/>
            <p:nvPr/>
          </p:nvSpPr>
          <p:spPr>
            <a:xfrm>
              <a:off x="8045731" y="1876557"/>
              <a:ext cx="425220" cy="240018"/>
            </a:xfrm>
            <a:custGeom>
              <a:avLst/>
              <a:gdLst>
                <a:gd name="connsiteX0" fmla="*/ 82724 w 425220"/>
                <a:gd name="connsiteY0" fmla="*/ 33207 h 240018"/>
                <a:gd name="connsiteX1" fmla="*/ 162920 w 425220"/>
                <a:gd name="connsiteY1" fmla="*/ 0 h 240018"/>
                <a:gd name="connsiteX2" fmla="*/ 229504 w 425220"/>
                <a:gd name="connsiteY2" fmla="*/ 37725 h 240018"/>
                <a:gd name="connsiteX3" fmla="*/ 310722 w 425220"/>
                <a:gd name="connsiteY3" fmla="*/ 0 h 240018"/>
                <a:gd name="connsiteX4" fmla="*/ 381835 w 425220"/>
                <a:gd name="connsiteY4" fmla="*/ 72951 h 240018"/>
                <a:gd name="connsiteX5" fmla="*/ 381835 w 425220"/>
                <a:gd name="connsiteY5" fmla="*/ 188167 h 240018"/>
                <a:gd name="connsiteX6" fmla="*/ 425221 w 425220"/>
                <a:gd name="connsiteY6" fmla="*/ 223886 h 240018"/>
                <a:gd name="connsiteX7" fmla="*/ 425221 w 425220"/>
                <a:gd name="connsiteY7" fmla="*/ 239985 h 240018"/>
                <a:gd name="connsiteX8" fmla="*/ 361154 w 425220"/>
                <a:gd name="connsiteY8" fmla="*/ 238976 h 240018"/>
                <a:gd name="connsiteX9" fmla="*/ 299617 w 425220"/>
                <a:gd name="connsiteY9" fmla="*/ 239985 h 240018"/>
                <a:gd name="connsiteX10" fmla="*/ 299617 w 425220"/>
                <a:gd name="connsiteY10" fmla="*/ 223886 h 240018"/>
                <a:gd name="connsiteX11" fmla="*/ 340473 w 425220"/>
                <a:gd name="connsiteY11" fmla="*/ 188167 h 240018"/>
                <a:gd name="connsiteX12" fmla="*/ 340473 w 425220"/>
                <a:gd name="connsiteY12" fmla="*/ 83512 h 240018"/>
                <a:gd name="connsiteX13" fmla="*/ 294076 w 425220"/>
                <a:gd name="connsiteY13" fmla="*/ 22131 h 240018"/>
                <a:gd name="connsiteX14" fmla="*/ 233539 w 425220"/>
                <a:gd name="connsiteY14" fmla="*/ 92066 h 240018"/>
                <a:gd name="connsiteX15" fmla="*/ 233539 w 425220"/>
                <a:gd name="connsiteY15" fmla="*/ 188167 h 240018"/>
                <a:gd name="connsiteX16" fmla="*/ 273395 w 425220"/>
                <a:gd name="connsiteY16" fmla="*/ 223886 h 240018"/>
                <a:gd name="connsiteX17" fmla="*/ 273395 w 425220"/>
                <a:gd name="connsiteY17" fmla="*/ 239985 h 240018"/>
                <a:gd name="connsiteX18" fmla="*/ 212858 w 425220"/>
                <a:gd name="connsiteY18" fmla="*/ 238976 h 240018"/>
                <a:gd name="connsiteX19" fmla="*/ 151826 w 425220"/>
                <a:gd name="connsiteY19" fmla="*/ 239985 h 240018"/>
                <a:gd name="connsiteX20" fmla="*/ 151826 w 425220"/>
                <a:gd name="connsiteY20" fmla="*/ 223886 h 240018"/>
                <a:gd name="connsiteX21" fmla="*/ 192177 w 425220"/>
                <a:gd name="connsiteY21" fmla="*/ 188167 h 240018"/>
                <a:gd name="connsiteX22" fmla="*/ 192177 w 425220"/>
                <a:gd name="connsiteY22" fmla="*/ 89050 h 240018"/>
                <a:gd name="connsiteX23" fmla="*/ 145262 w 425220"/>
                <a:gd name="connsiteY23" fmla="*/ 21626 h 240018"/>
                <a:gd name="connsiteX24" fmla="*/ 85242 w 425220"/>
                <a:gd name="connsiteY24" fmla="*/ 95620 h 240018"/>
                <a:gd name="connsiteX25" fmla="*/ 85242 w 425220"/>
                <a:gd name="connsiteY25" fmla="*/ 188201 h 240018"/>
                <a:gd name="connsiteX26" fmla="*/ 126098 w 425220"/>
                <a:gd name="connsiteY26" fmla="*/ 223920 h 240018"/>
                <a:gd name="connsiteX27" fmla="*/ 126098 w 425220"/>
                <a:gd name="connsiteY27" fmla="*/ 240019 h 240018"/>
                <a:gd name="connsiteX28" fmla="*/ 64561 w 425220"/>
                <a:gd name="connsiteY28" fmla="*/ 239010 h 240018"/>
                <a:gd name="connsiteX29" fmla="*/ 0 w 425220"/>
                <a:gd name="connsiteY29" fmla="*/ 240019 h 240018"/>
                <a:gd name="connsiteX30" fmla="*/ 0 w 425220"/>
                <a:gd name="connsiteY30" fmla="*/ 223886 h 240018"/>
                <a:gd name="connsiteX31" fmla="*/ 43835 w 425220"/>
                <a:gd name="connsiteY31" fmla="*/ 188167 h 240018"/>
                <a:gd name="connsiteX32" fmla="*/ 43835 w 425220"/>
                <a:gd name="connsiteY32" fmla="*/ 55338 h 240018"/>
                <a:gd name="connsiteX33" fmla="*/ 0 w 425220"/>
                <a:gd name="connsiteY33" fmla="*/ 19619 h 240018"/>
                <a:gd name="connsiteX34" fmla="*/ 0 w 425220"/>
                <a:gd name="connsiteY34" fmla="*/ 5034 h 240018"/>
                <a:gd name="connsiteX35" fmla="*/ 82724 w 425220"/>
                <a:gd name="connsiteY35" fmla="*/ 5034 h 240018"/>
                <a:gd name="connsiteX36" fmla="*/ 82724 w 425220"/>
                <a:gd name="connsiteY36" fmla="*/ 33219 h 24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20" h="240018">
                  <a:moveTo>
                    <a:pt x="82724" y="33207"/>
                  </a:moveTo>
                  <a:cubicBezTo>
                    <a:pt x="106429" y="9047"/>
                    <a:pt x="130133" y="0"/>
                    <a:pt x="162920" y="0"/>
                  </a:cubicBezTo>
                  <a:cubicBezTo>
                    <a:pt x="188647" y="0"/>
                    <a:pt x="211857" y="4025"/>
                    <a:pt x="229504" y="37725"/>
                  </a:cubicBezTo>
                  <a:cubicBezTo>
                    <a:pt x="249679" y="11570"/>
                    <a:pt x="277936" y="0"/>
                    <a:pt x="310722" y="0"/>
                  </a:cubicBezTo>
                  <a:cubicBezTo>
                    <a:pt x="364189" y="0"/>
                    <a:pt x="381835" y="22635"/>
                    <a:pt x="381835" y="72951"/>
                  </a:cubicBezTo>
                  <a:lnTo>
                    <a:pt x="381835" y="188167"/>
                  </a:lnTo>
                  <a:cubicBezTo>
                    <a:pt x="381835" y="216845"/>
                    <a:pt x="383353" y="223886"/>
                    <a:pt x="425221" y="223886"/>
                  </a:cubicBezTo>
                  <a:lnTo>
                    <a:pt x="425221" y="239985"/>
                  </a:lnTo>
                  <a:cubicBezTo>
                    <a:pt x="404989" y="239492"/>
                    <a:pt x="383353" y="239492"/>
                    <a:pt x="361154" y="238976"/>
                  </a:cubicBezTo>
                  <a:cubicBezTo>
                    <a:pt x="338967" y="239492"/>
                    <a:pt x="317319" y="239492"/>
                    <a:pt x="299617" y="239985"/>
                  </a:cubicBezTo>
                  <a:lnTo>
                    <a:pt x="299617" y="223886"/>
                  </a:lnTo>
                  <a:cubicBezTo>
                    <a:pt x="335944" y="223382"/>
                    <a:pt x="340979" y="216341"/>
                    <a:pt x="340473" y="188167"/>
                  </a:cubicBezTo>
                  <a:lnTo>
                    <a:pt x="340473" y="83512"/>
                  </a:lnTo>
                  <a:cubicBezTo>
                    <a:pt x="340473" y="49800"/>
                    <a:pt x="334426" y="22131"/>
                    <a:pt x="294076" y="22131"/>
                  </a:cubicBezTo>
                  <a:cubicBezTo>
                    <a:pt x="246150" y="22131"/>
                    <a:pt x="233539" y="48802"/>
                    <a:pt x="233539" y="92066"/>
                  </a:cubicBezTo>
                  <a:lnTo>
                    <a:pt x="233539" y="188167"/>
                  </a:lnTo>
                  <a:cubicBezTo>
                    <a:pt x="233539" y="215332"/>
                    <a:pt x="235562" y="223886"/>
                    <a:pt x="273395" y="223886"/>
                  </a:cubicBezTo>
                  <a:lnTo>
                    <a:pt x="273395" y="239985"/>
                  </a:lnTo>
                  <a:cubicBezTo>
                    <a:pt x="256749" y="239492"/>
                    <a:pt x="235056" y="239492"/>
                    <a:pt x="212858" y="238976"/>
                  </a:cubicBezTo>
                  <a:cubicBezTo>
                    <a:pt x="190670" y="239492"/>
                    <a:pt x="169023" y="239492"/>
                    <a:pt x="151826" y="239985"/>
                  </a:cubicBezTo>
                  <a:lnTo>
                    <a:pt x="151826" y="223886"/>
                  </a:lnTo>
                  <a:cubicBezTo>
                    <a:pt x="189659" y="223382"/>
                    <a:pt x="192682" y="214827"/>
                    <a:pt x="192177" y="188167"/>
                  </a:cubicBezTo>
                  <a:lnTo>
                    <a:pt x="192177" y="89050"/>
                  </a:lnTo>
                  <a:cubicBezTo>
                    <a:pt x="192177" y="52827"/>
                    <a:pt x="190670" y="20124"/>
                    <a:pt x="145262" y="21626"/>
                  </a:cubicBezTo>
                  <a:cubicBezTo>
                    <a:pt x="93312" y="23644"/>
                    <a:pt x="85242" y="51818"/>
                    <a:pt x="85242" y="95620"/>
                  </a:cubicBezTo>
                  <a:lnTo>
                    <a:pt x="85242" y="188201"/>
                  </a:lnTo>
                  <a:cubicBezTo>
                    <a:pt x="85242" y="215366"/>
                    <a:pt x="86759" y="223920"/>
                    <a:pt x="126098" y="223920"/>
                  </a:cubicBezTo>
                  <a:lnTo>
                    <a:pt x="126098" y="240019"/>
                  </a:lnTo>
                  <a:cubicBezTo>
                    <a:pt x="108452" y="239526"/>
                    <a:pt x="86759" y="239526"/>
                    <a:pt x="64561" y="239010"/>
                  </a:cubicBezTo>
                  <a:cubicBezTo>
                    <a:pt x="42374" y="239526"/>
                    <a:pt x="20726" y="239526"/>
                    <a:pt x="0" y="240019"/>
                  </a:cubicBezTo>
                  <a:lnTo>
                    <a:pt x="0" y="223886"/>
                  </a:lnTo>
                  <a:cubicBezTo>
                    <a:pt x="40351" y="223886"/>
                    <a:pt x="44386" y="215836"/>
                    <a:pt x="43835" y="188167"/>
                  </a:cubicBezTo>
                  <a:lnTo>
                    <a:pt x="43835" y="55338"/>
                  </a:lnTo>
                  <a:cubicBezTo>
                    <a:pt x="43835" y="23644"/>
                    <a:pt x="40306" y="21133"/>
                    <a:pt x="0" y="19619"/>
                  </a:cubicBezTo>
                  <a:lnTo>
                    <a:pt x="0" y="5034"/>
                  </a:lnTo>
                  <a:lnTo>
                    <a:pt x="82724" y="5034"/>
                  </a:lnTo>
                  <a:lnTo>
                    <a:pt x="82724" y="33219"/>
                  </a:lnTo>
                  <a:close/>
                </a:path>
              </a:pathLst>
            </a:custGeom>
            <a:solidFill>
              <a:srgbClr val="FFFFFF"/>
            </a:solidFill>
            <a:ln w="1118" cap="flat">
              <a:noFill/>
              <a:prstDash val="solid"/>
              <a:miter/>
            </a:ln>
          </p:spPr>
          <p:txBody>
            <a:bodyPr rtlCol="0" anchor="ctr"/>
            <a:lstStyle/>
            <a:p>
              <a:endParaRPr lang="de-DE" sz="4796"/>
            </a:p>
          </p:txBody>
        </p:sp>
        <p:sp>
          <p:nvSpPr>
            <p:cNvPr id="19" name="Freihandform 18">
              <a:extLst>
                <a:ext uri="{FF2B5EF4-FFF2-40B4-BE49-F238E27FC236}">
                  <a16:creationId xmlns:a16="http://schemas.microsoft.com/office/drawing/2014/main" id="{67A200C6-A36C-E94C-9E46-A026FEF24633}"/>
                </a:ext>
              </a:extLst>
            </p:cNvPr>
            <p:cNvSpPr/>
            <p:nvPr/>
          </p:nvSpPr>
          <p:spPr>
            <a:xfrm>
              <a:off x="8469580" y="1796050"/>
              <a:ext cx="152860" cy="324505"/>
            </a:xfrm>
            <a:custGeom>
              <a:avLst/>
              <a:gdLst>
                <a:gd name="connsiteX0" fmla="*/ 80735 w 152860"/>
                <a:gd name="connsiteY0" fmla="*/ 104656 h 324505"/>
                <a:gd name="connsiteX1" fmla="*/ 80735 w 152860"/>
                <a:gd name="connsiteY1" fmla="*/ 249548 h 324505"/>
                <a:gd name="connsiteX2" fmla="*/ 114016 w 152860"/>
                <a:gd name="connsiteY2" fmla="*/ 304898 h 324505"/>
                <a:gd name="connsiteX3" fmla="*/ 138237 w 152860"/>
                <a:gd name="connsiteY3" fmla="*/ 299864 h 324505"/>
                <a:gd name="connsiteX4" fmla="*/ 146813 w 152860"/>
                <a:gd name="connsiteY4" fmla="*/ 295839 h 324505"/>
                <a:gd name="connsiteX5" fmla="*/ 152860 w 152860"/>
                <a:gd name="connsiteY5" fmla="*/ 309931 h 324505"/>
                <a:gd name="connsiteX6" fmla="*/ 93290 w 152860"/>
                <a:gd name="connsiteY6" fmla="*/ 324506 h 324505"/>
                <a:gd name="connsiteX7" fmla="*/ 39339 w 152860"/>
                <a:gd name="connsiteY7" fmla="*/ 247026 h 324505"/>
                <a:gd name="connsiteX8" fmla="*/ 39339 w 152860"/>
                <a:gd name="connsiteY8" fmla="*/ 104645 h 324505"/>
                <a:gd name="connsiteX9" fmla="*/ 0 w 152860"/>
                <a:gd name="connsiteY9" fmla="*/ 104645 h 324505"/>
                <a:gd name="connsiteX10" fmla="*/ 0 w 152860"/>
                <a:gd name="connsiteY10" fmla="*/ 85541 h 324505"/>
                <a:gd name="connsiteX11" fmla="*/ 39339 w 152860"/>
                <a:gd name="connsiteY11" fmla="*/ 85541 h 324505"/>
                <a:gd name="connsiteX12" fmla="*/ 39339 w 152860"/>
                <a:gd name="connsiteY12" fmla="*/ 17613 h 324505"/>
                <a:gd name="connsiteX13" fmla="*/ 80712 w 152860"/>
                <a:gd name="connsiteY13" fmla="*/ 0 h 324505"/>
                <a:gd name="connsiteX14" fmla="*/ 80712 w 152860"/>
                <a:gd name="connsiteY14" fmla="*/ 85541 h 324505"/>
                <a:gd name="connsiteX15" fmla="*/ 137709 w 152860"/>
                <a:gd name="connsiteY15" fmla="*/ 85541 h 324505"/>
                <a:gd name="connsiteX16" fmla="*/ 137709 w 152860"/>
                <a:gd name="connsiteY16" fmla="*/ 104667 h 3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860" h="324505">
                  <a:moveTo>
                    <a:pt x="80735" y="104656"/>
                  </a:moveTo>
                  <a:lnTo>
                    <a:pt x="80735" y="249548"/>
                  </a:lnTo>
                  <a:cubicBezTo>
                    <a:pt x="80735" y="273708"/>
                    <a:pt x="82241" y="304898"/>
                    <a:pt x="114016" y="304898"/>
                  </a:cubicBezTo>
                  <a:cubicBezTo>
                    <a:pt x="122591" y="304898"/>
                    <a:pt x="130167" y="302891"/>
                    <a:pt x="138237" y="299864"/>
                  </a:cubicBezTo>
                  <a:lnTo>
                    <a:pt x="146813" y="295839"/>
                  </a:lnTo>
                  <a:lnTo>
                    <a:pt x="152860" y="309931"/>
                  </a:lnTo>
                  <a:cubicBezTo>
                    <a:pt x="137731" y="317477"/>
                    <a:pt x="112509" y="324506"/>
                    <a:pt x="93290" y="324506"/>
                  </a:cubicBezTo>
                  <a:cubicBezTo>
                    <a:pt x="41328" y="324506"/>
                    <a:pt x="39339" y="288283"/>
                    <a:pt x="39339" y="247026"/>
                  </a:cubicBezTo>
                  <a:lnTo>
                    <a:pt x="39339" y="104645"/>
                  </a:lnTo>
                  <a:lnTo>
                    <a:pt x="0" y="104645"/>
                  </a:lnTo>
                  <a:lnTo>
                    <a:pt x="0" y="85541"/>
                  </a:lnTo>
                  <a:lnTo>
                    <a:pt x="39339" y="85541"/>
                  </a:lnTo>
                  <a:lnTo>
                    <a:pt x="39339" y="17613"/>
                  </a:lnTo>
                  <a:lnTo>
                    <a:pt x="80712" y="0"/>
                  </a:lnTo>
                  <a:lnTo>
                    <a:pt x="80712" y="85541"/>
                  </a:lnTo>
                  <a:lnTo>
                    <a:pt x="137709" y="85541"/>
                  </a:lnTo>
                  <a:lnTo>
                    <a:pt x="137709" y="104667"/>
                  </a:lnTo>
                  <a:close/>
                </a:path>
              </a:pathLst>
            </a:custGeom>
            <a:solidFill>
              <a:srgbClr val="FFFFFF"/>
            </a:solidFill>
            <a:ln w="1118" cap="flat">
              <a:noFill/>
              <a:prstDash val="solid"/>
              <a:miter/>
            </a:ln>
          </p:spPr>
          <p:txBody>
            <a:bodyPr rtlCol="0" anchor="ctr"/>
            <a:lstStyle/>
            <a:p>
              <a:endParaRPr lang="de-DE" sz="4796"/>
            </a:p>
          </p:txBody>
        </p:sp>
        <p:sp>
          <p:nvSpPr>
            <p:cNvPr id="20" name="Freihandform 19">
              <a:extLst>
                <a:ext uri="{FF2B5EF4-FFF2-40B4-BE49-F238E27FC236}">
                  <a16:creationId xmlns:a16="http://schemas.microsoft.com/office/drawing/2014/main" id="{7696B20F-C320-984E-A378-1FEC41B749AD}"/>
                </a:ext>
              </a:extLst>
            </p:cNvPr>
            <p:cNvSpPr/>
            <p:nvPr/>
          </p:nvSpPr>
          <p:spPr>
            <a:xfrm>
              <a:off x="7280201" y="1740327"/>
              <a:ext cx="265678" cy="268813"/>
            </a:xfrm>
            <a:custGeom>
              <a:avLst/>
              <a:gdLst>
                <a:gd name="connsiteX0" fmla="*/ 254079 w 265678"/>
                <a:gd name="connsiteY0" fmla="*/ 72204 h 268813"/>
                <a:gd name="connsiteX1" fmla="*/ 265678 w 265678"/>
                <a:gd name="connsiteY1" fmla="*/ 72506 h 268813"/>
                <a:gd name="connsiteX2" fmla="*/ 58103 w 265678"/>
                <a:gd name="connsiteY2" fmla="*/ 4051 h 268813"/>
                <a:gd name="connsiteX3" fmla="*/ 31690 w 265678"/>
                <a:gd name="connsiteY3" fmla="*/ 268813 h 268813"/>
                <a:gd name="connsiteX4" fmla="*/ 254079 w 265678"/>
                <a:gd name="connsiteY4" fmla="*/ 72204 h 26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8" h="268813">
                  <a:moveTo>
                    <a:pt x="254079" y="72204"/>
                  </a:moveTo>
                  <a:cubicBezTo>
                    <a:pt x="257968" y="72204"/>
                    <a:pt x="261834" y="72305"/>
                    <a:pt x="265678" y="72506"/>
                  </a:cubicBezTo>
                  <a:cubicBezTo>
                    <a:pt x="213112" y="15260"/>
                    <a:pt x="134520" y="-10658"/>
                    <a:pt x="58103" y="4051"/>
                  </a:cubicBezTo>
                  <a:cubicBezTo>
                    <a:pt x="-8133" y="76901"/>
                    <a:pt x="-18854" y="184372"/>
                    <a:pt x="31690" y="268813"/>
                  </a:cubicBezTo>
                  <a:cubicBezTo>
                    <a:pt x="44998" y="158081"/>
                    <a:pt x="139456" y="72204"/>
                    <a:pt x="254079" y="72204"/>
                  </a:cubicBezTo>
                  <a:close/>
                </a:path>
              </a:pathLst>
            </a:custGeom>
            <a:solidFill>
              <a:srgbClr val="FFFFFF"/>
            </a:solidFill>
            <a:ln w="1118" cap="flat">
              <a:noFill/>
              <a:prstDash val="solid"/>
              <a:miter/>
            </a:ln>
          </p:spPr>
          <p:txBody>
            <a:bodyPr rtlCol="0" anchor="ctr"/>
            <a:lstStyle/>
            <a:p>
              <a:endParaRPr lang="de-DE" sz="4796"/>
            </a:p>
          </p:txBody>
        </p:sp>
        <p:sp>
          <p:nvSpPr>
            <p:cNvPr id="21" name="Freihandform 20">
              <a:extLst>
                <a:ext uri="{FF2B5EF4-FFF2-40B4-BE49-F238E27FC236}">
                  <a16:creationId xmlns:a16="http://schemas.microsoft.com/office/drawing/2014/main" id="{EFBAD7F3-1AE4-7046-801D-2B4FF9C828A2}"/>
                </a:ext>
              </a:extLst>
            </p:cNvPr>
            <p:cNvSpPr/>
            <p:nvPr/>
          </p:nvSpPr>
          <p:spPr>
            <a:xfrm>
              <a:off x="7156796" y="1895885"/>
              <a:ext cx="297838" cy="218603"/>
            </a:xfrm>
            <a:custGeom>
              <a:avLst/>
              <a:gdLst>
                <a:gd name="connsiteX0" fmla="*/ 15936 w 297838"/>
                <a:gd name="connsiteY0" fmla="*/ 10168 h 218603"/>
                <a:gd name="connsiteX1" fmla="*/ 10383 w 297838"/>
                <a:gd name="connsiteY1" fmla="*/ 0 h 218603"/>
                <a:gd name="connsiteX2" fmla="*/ 54746 w 297838"/>
                <a:gd name="connsiteY2" fmla="*/ 213527 h 218603"/>
                <a:gd name="connsiteX3" fmla="*/ 297839 w 297838"/>
                <a:gd name="connsiteY3" fmla="*/ 103994 h 218603"/>
                <a:gd name="connsiteX4" fmla="*/ 15924 w 297838"/>
                <a:gd name="connsiteY4" fmla="*/ 10168 h 218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38" h="218603">
                  <a:moveTo>
                    <a:pt x="15936" y="10168"/>
                  </a:moveTo>
                  <a:cubicBezTo>
                    <a:pt x="13995" y="6805"/>
                    <a:pt x="12144" y="3416"/>
                    <a:pt x="10383" y="0"/>
                  </a:cubicBezTo>
                  <a:cubicBezTo>
                    <a:pt x="-13038" y="74029"/>
                    <a:pt x="3760" y="154878"/>
                    <a:pt x="54746" y="213527"/>
                  </a:cubicBezTo>
                  <a:cubicBezTo>
                    <a:pt x="151111" y="234336"/>
                    <a:pt x="249791" y="189874"/>
                    <a:pt x="297839" y="103994"/>
                  </a:cubicBezTo>
                  <a:cubicBezTo>
                    <a:pt x="195007" y="147841"/>
                    <a:pt x="73236" y="109174"/>
                    <a:pt x="15924" y="10168"/>
                  </a:cubicBezTo>
                  <a:close/>
                </a:path>
              </a:pathLst>
            </a:custGeom>
            <a:solidFill>
              <a:srgbClr val="FFFFFF"/>
            </a:solidFill>
            <a:ln w="1118" cap="flat">
              <a:noFill/>
              <a:prstDash val="solid"/>
              <a:miter/>
            </a:ln>
          </p:spPr>
          <p:txBody>
            <a:bodyPr rtlCol="0" anchor="ctr"/>
            <a:lstStyle/>
            <a:p>
              <a:endParaRPr lang="de-DE" sz="4796"/>
            </a:p>
          </p:txBody>
        </p:sp>
        <p:sp>
          <p:nvSpPr>
            <p:cNvPr id="22" name="Freihandform 21">
              <a:extLst>
                <a:ext uri="{FF2B5EF4-FFF2-40B4-BE49-F238E27FC236}">
                  <a16:creationId xmlns:a16="http://schemas.microsoft.com/office/drawing/2014/main" id="{C9FBFE72-CA27-5B4E-B185-EADD0407FF4D}"/>
                </a:ext>
              </a:extLst>
            </p:cNvPr>
            <p:cNvSpPr/>
            <p:nvPr/>
          </p:nvSpPr>
          <p:spPr>
            <a:xfrm>
              <a:off x="7375215" y="1881152"/>
              <a:ext cx="216645" cy="300324"/>
            </a:xfrm>
            <a:custGeom>
              <a:avLst/>
              <a:gdLst>
                <a:gd name="connsiteX0" fmla="*/ 59481 w 216645"/>
                <a:gd name="connsiteY0" fmla="*/ 290459 h 300324"/>
                <a:gd name="connsiteX1" fmla="*/ 53434 w 216645"/>
                <a:gd name="connsiteY1" fmla="*/ 300325 h 300324"/>
                <a:gd name="connsiteX2" fmla="*/ 216645 w 216645"/>
                <a:gd name="connsiteY2" fmla="*/ 155242 h 300324"/>
                <a:gd name="connsiteX3" fmla="*/ 0 w 216645"/>
                <a:gd name="connsiteY3" fmla="*/ 24 h 300324"/>
                <a:gd name="connsiteX4" fmla="*/ 59481 w 216645"/>
                <a:gd name="connsiteY4" fmla="*/ 290459 h 30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45" h="300324">
                  <a:moveTo>
                    <a:pt x="59481" y="290459"/>
                  </a:moveTo>
                  <a:cubicBezTo>
                    <a:pt x="57539" y="293823"/>
                    <a:pt x="55524" y="297111"/>
                    <a:pt x="53434" y="300325"/>
                  </a:cubicBezTo>
                  <a:cubicBezTo>
                    <a:pt x="129424" y="283553"/>
                    <a:pt x="191227" y="228615"/>
                    <a:pt x="216645" y="155242"/>
                  </a:cubicBezTo>
                  <a:cubicBezTo>
                    <a:pt x="186525" y="61599"/>
                    <a:pt x="98585" y="-1408"/>
                    <a:pt x="0" y="24"/>
                  </a:cubicBezTo>
                  <a:cubicBezTo>
                    <a:pt x="89536" y="66909"/>
                    <a:pt x="116792" y="191443"/>
                    <a:pt x="59481" y="290459"/>
                  </a:cubicBezTo>
                  <a:close/>
                </a:path>
              </a:pathLst>
            </a:custGeom>
            <a:solidFill>
              <a:srgbClr val="FFFFFF"/>
            </a:solidFill>
            <a:ln w="1118" cap="flat">
              <a:noFill/>
              <a:prstDash val="solid"/>
              <a:miter/>
            </a:ln>
          </p:spPr>
          <p:txBody>
            <a:bodyPr rtlCol="0" anchor="ctr"/>
            <a:lstStyle/>
            <a:p>
              <a:endParaRPr lang="de-DE" sz="4796"/>
            </a:p>
          </p:txBody>
        </p:sp>
      </p:grpSp>
      <p:grpSp>
        <p:nvGrpSpPr>
          <p:cNvPr id="12" name="Gruppieren 11">
            <a:extLst>
              <a:ext uri="{FF2B5EF4-FFF2-40B4-BE49-F238E27FC236}">
                <a16:creationId xmlns:a16="http://schemas.microsoft.com/office/drawing/2014/main" id="{DE70E7BA-3B81-43FC-A538-3F83F710131F}"/>
              </a:ext>
            </a:extLst>
          </p:cNvPr>
          <p:cNvGrpSpPr/>
          <p:nvPr userDrawn="1"/>
        </p:nvGrpSpPr>
        <p:grpSpPr>
          <a:xfrm>
            <a:off x="20443564" y="2059421"/>
            <a:ext cx="3475400" cy="1378638"/>
            <a:chOff x="1282121" y="1620982"/>
            <a:chExt cx="1737700" cy="689319"/>
          </a:xfrm>
        </p:grpSpPr>
        <p:sp>
          <p:nvSpPr>
            <p:cNvPr id="23" name="Rechteck 22">
              <a:extLst>
                <a:ext uri="{FF2B5EF4-FFF2-40B4-BE49-F238E27FC236}">
                  <a16:creationId xmlns:a16="http://schemas.microsoft.com/office/drawing/2014/main" id="{9593B26D-CF6E-4C9F-89BF-65D85AAACD06}"/>
                </a:ext>
              </a:extLst>
            </p:cNvPr>
            <p:cNvSpPr/>
            <p:nvPr userDrawn="1"/>
          </p:nvSpPr>
          <p:spPr>
            <a:xfrm>
              <a:off x="1282121" y="1620982"/>
              <a:ext cx="1737700" cy="689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4" name="Grafik 23">
              <a:extLst>
                <a:ext uri="{FF2B5EF4-FFF2-40B4-BE49-F238E27FC236}">
                  <a16:creationId xmlns:a16="http://schemas.microsoft.com/office/drawing/2014/main" id="{8485A006-05EC-4037-9516-E11FB9955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0997" y="1711891"/>
              <a:ext cx="1541471" cy="507500"/>
            </a:xfrm>
            <a:prstGeom prst="rect">
              <a:avLst/>
            </a:prstGeom>
          </p:spPr>
        </p:pic>
      </p:grpSp>
    </p:spTree>
    <p:extLst>
      <p:ext uri="{BB962C8B-B14F-4D97-AF65-F5344CB8AC3E}">
        <p14:creationId xmlns:p14="http://schemas.microsoft.com/office/powerpoint/2010/main" val="338773193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lvl1pPr>
              <a:defRPr>
                <a:solidFill>
                  <a:srgbClr val="53B36E"/>
                </a:solidFill>
              </a:defRPr>
            </a:lvl1pPr>
          </a:lstStyle>
          <a:p>
            <a:r>
              <a:rPr dirty="0"/>
              <a:t>Slide Title</a:t>
            </a:r>
          </a:p>
        </p:txBody>
      </p:sp>
      <p:sp>
        <p:nvSpPr>
          <p:cNvPr id="80" name="Slide Subtitle"/>
          <p:cNvSpPr txBox="1">
            <a:spLocks noGrp="1"/>
          </p:cNvSpPr>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4" name="Rounded Rectangle">
            <a:extLst>
              <a:ext uri="{FF2B5EF4-FFF2-40B4-BE49-F238E27FC236}">
                <a16:creationId xmlns:a16="http://schemas.microsoft.com/office/drawing/2014/main" id="{44F645EE-8700-48C0-954F-DF17B0E38B3D}"/>
              </a:ext>
            </a:extLst>
          </p:cNvPr>
          <p:cNvSpPr/>
          <p:nvPr userDrawn="1"/>
        </p:nvSpPr>
        <p:spPr>
          <a:xfrm>
            <a:off x="-2276277" y="-2880817"/>
            <a:ext cx="24061342" cy="5253634"/>
          </a:xfrm>
          <a:prstGeom prst="roundRect">
            <a:avLst>
              <a:gd name="adj" fmla="val 3628"/>
            </a:avLst>
          </a:prstGeom>
          <a:ln w="76200">
            <a:solidFill>
              <a:srgbClr val="000000">
                <a:alpha val="2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6" name="Rounded Rectangle">
            <a:extLst>
              <a:ext uri="{FF2B5EF4-FFF2-40B4-BE49-F238E27FC236}">
                <a16:creationId xmlns:a16="http://schemas.microsoft.com/office/drawing/2014/main" id="{357B58CA-30CB-4E7B-B355-78FA210DFDC7}"/>
              </a:ext>
            </a:extLst>
          </p:cNvPr>
          <p:cNvSpPr/>
          <p:nvPr userDrawn="1"/>
        </p:nvSpPr>
        <p:spPr>
          <a:xfrm>
            <a:off x="-809130" y="12636500"/>
            <a:ext cx="24061342" cy="5253634"/>
          </a:xfrm>
          <a:prstGeom prst="roundRect">
            <a:avLst>
              <a:gd name="adj" fmla="val 3628"/>
            </a:avLst>
          </a:prstGeom>
          <a:ln w="76200">
            <a:solidFill>
              <a:srgbClr val="000000">
                <a:alpha val="2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8" name="Rounded Rectangle">
            <a:extLst>
              <a:ext uri="{FF2B5EF4-FFF2-40B4-BE49-F238E27FC236}">
                <a16:creationId xmlns:a16="http://schemas.microsoft.com/office/drawing/2014/main" id="{3CF8A724-A4D4-4E3A-A5D9-7EF755111664}"/>
              </a:ext>
            </a:extLst>
          </p:cNvPr>
          <p:cNvSpPr/>
          <p:nvPr userDrawn="1"/>
        </p:nvSpPr>
        <p:spPr>
          <a:xfrm>
            <a:off x="685800" y="2118817"/>
            <a:ext cx="17060665" cy="1270596"/>
          </a:xfrm>
          <a:prstGeom prst="roundRect">
            <a:avLst>
              <a:gd name="adj" fmla="val 15000"/>
            </a:avLst>
          </a:prstGeom>
          <a:ln w="76200">
            <a:solidFill>
              <a:srgbClr val="000000">
                <a:alpha val="20000"/>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2" name="Textplatzhalter 11">
            <a:extLst>
              <a:ext uri="{FF2B5EF4-FFF2-40B4-BE49-F238E27FC236}">
                <a16:creationId xmlns:a16="http://schemas.microsoft.com/office/drawing/2014/main" id="{75F8359C-6BD8-4F0A-8641-D191897C64EE}"/>
              </a:ext>
            </a:extLst>
          </p:cNvPr>
          <p:cNvSpPr>
            <a:spLocks noGrp="1"/>
          </p:cNvSpPr>
          <p:nvPr>
            <p:ph type="body" sz="quarter" idx="14"/>
          </p:nvPr>
        </p:nvSpPr>
        <p:spPr>
          <a:xfrm>
            <a:off x="1206500" y="3683000"/>
            <a:ext cx="21971000" cy="89535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22689210"/>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elfolie-01">
    <p:spTree>
      <p:nvGrpSpPr>
        <p:cNvPr id="1" name=""/>
        <p:cNvGrpSpPr/>
        <p:nvPr/>
      </p:nvGrpSpPr>
      <p:grpSpPr>
        <a:xfrm>
          <a:off x="0" y="0"/>
          <a:ext cx="0" cy="0"/>
          <a:chOff x="0" y="0"/>
          <a:chExt cx="0" cy="0"/>
        </a:xfrm>
      </p:grpSpPr>
      <p:sp>
        <p:nvSpPr>
          <p:cNvPr id="24" name="Freihandform 23">
            <a:extLst>
              <a:ext uri="{FF2B5EF4-FFF2-40B4-BE49-F238E27FC236}">
                <a16:creationId xmlns:a16="http://schemas.microsoft.com/office/drawing/2014/main" id="{0BC283F6-2B16-6742-A4E2-3AC55B312301}"/>
              </a:ext>
            </a:extLst>
          </p:cNvPr>
          <p:cNvSpPr/>
          <p:nvPr userDrawn="1"/>
        </p:nvSpPr>
        <p:spPr>
          <a:xfrm>
            <a:off x="13030200" y="0"/>
            <a:ext cx="11349900" cy="13716000"/>
          </a:xfrm>
          <a:custGeom>
            <a:avLst/>
            <a:gdLst>
              <a:gd name="connsiteX0" fmla="*/ 2294398 w 4256212"/>
              <a:gd name="connsiteY0" fmla="*/ 0 h 5145088"/>
              <a:gd name="connsiteX1" fmla="*/ 4256212 w 4256212"/>
              <a:gd name="connsiteY1" fmla="*/ 0 h 5145088"/>
              <a:gd name="connsiteX2" fmla="*/ 4256212 w 4256212"/>
              <a:gd name="connsiteY2" fmla="*/ 5145088 h 5145088"/>
              <a:gd name="connsiteX3" fmla="*/ 0 w 4256212"/>
              <a:gd name="connsiteY3" fmla="*/ 5145088 h 5145088"/>
              <a:gd name="connsiteX4" fmla="*/ 592 w 4256212"/>
              <a:gd name="connsiteY4" fmla="*/ 5133198 h 5145088"/>
              <a:gd name="connsiteX5" fmla="*/ 2135944 w 4256212"/>
              <a:gd name="connsiteY5" fmla="*/ 162981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212" h="5145088">
                <a:moveTo>
                  <a:pt x="2294398" y="0"/>
                </a:moveTo>
                <a:lnTo>
                  <a:pt x="4256212" y="0"/>
                </a:lnTo>
                <a:lnTo>
                  <a:pt x="4256212" y="5145088"/>
                </a:lnTo>
                <a:lnTo>
                  <a:pt x="0" y="5145088"/>
                </a:lnTo>
                <a:lnTo>
                  <a:pt x="592" y="5133198"/>
                </a:lnTo>
                <a:cubicBezTo>
                  <a:pt x="77728" y="3964941"/>
                  <a:pt x="724824" y="1701796"/>
                  <a:pt x="2135944" y="162981"/>
                </a:cubicBezTo>
                <a:close/>
              </a:path>
            </a:pathLst>
          </a:custGeom>
          <a:gradFill>
            <a:gsLst>
              <a:gs pos="0">
                <a:schemeClr val="accent4"/>
              </a:gs>
              <a:gs pos="99001">
                <a:srgbClr val="E6414C"/>
              </a:gs>
              <a:gs pos="100000">
                <a:srgbClr val="E6414C"/>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fontAlgn="auto" hangingPunct="1">
              <a:spcBef>
                <a:spcPts val="0"/>
              </a:spcBef>
              <a:spcAft>
                <a:spcPts val="0"/>
              </a:spcAft>
              <a:defRPr/>
            </a:pPr>
            <a:endParaRPr lang="en-US" sz="3598">
              <a:latin typeface="Open Sans" panose="020B0606030504020204" pitchFamily="34" charset="0"/>
            </a:endParaRPr>
          </a:p>
        </p:txBody>
      </p:sp>
      <p:sp>
        <p:nvSpPr>
          <p:cNvPr id="3" name="Untertitel 2">
            <a:extLst>
              <a:ext uri="{FF2B5EF4-FFF2-40B4-BE49-F238E27FC236}">
                <a16:creationId xmlns:a16="http://schemas.microsoft.com/office/drawing/2014/main" id="{BED6A8BC-F56D-084F-8A9C-7EE34D2E4154}"/>
              </a:ext>
            </a:extLst>
          </p:cNvPr>
          <p:cNvSpPr>
            <a:spLocks noGrp="1"/>
          </p:cNvSpPr>
          <p:nvPr>
            <p:ph type="subTitle" idx="1" hasCustomPrompt="1"/>
          </p:nvPr>
        </p:nvSpPr>
        <p:spPr>
          <a:xfrm>
            <a:off x="1875703" y="8122158"/>
            <a:ext cx="20443346" cy="1954156"/>
          </a:xfrm>
        </p:spPr>
        <p:txBody>
          <a:bodyPr/>
          <a:lstStyle>
            <a:lvl1pPr marL="0" indent="0" algn="l">
              <a:buNone/>
              <a:defRPr sz="9600"/>
            </a:lvl1pPr>
            <a:lvl2pPr marL="1219168" indent="0" algn="ctr">
              <a:buNone/>
              <a:defRPr sz="5334"/>
            </a:lvl2pPr>
            <a:lvl3pPr marL="2438338" indent="0" algn="ctr">
              <a:buNone/>
              <a:defRPr sz="4802"/>
            </a:lvl3pPr>
            <a:lvl4pPr marL="3657504" indent="0" algn="ctr">
              <a:buNone/>
              <a:defRPr sz="4266"/>
            </a:lvl4pPr>
            <a:lvl5pPr marL="4876678" indent="0" algn="ctr">
              <a:buNone/>
              <a:defRPr sz="4266"/>
            </a:lvl5pPr>
            <a:lvl6pPr marL="6095848" indent="0" algn="ctr">
              <a:buNone/>
              <a:defRPr sz="4266"/>
            </a:lvl6pPr>
            <a:lvl7pPr marL="7315016" indent="0" algn="ctr">
              <a:buNone/>
              <a:defRPr sz="4266"/>
            </a:lvl7pPr>
            <a:lvl8pPr marL="8534186" indent="0" algn="ctr">
              <a:buNone/>
              <a:defRPr sz="4266"/>
            </a:lvl8pPr>
            <a:lvl9pPr marL="9753352" indent="0" algn="ctr">
              <a:buNone/>
              <a:defRPr sz="4266"/>
            </a:lvl9pPr>
          </a:lstStyle>
          <a:p>
            <a:r>
              <a:rPr lang="de-DE" err="1"/>
              <a:t>Subtitle</a:t>
            </a:r>
            <a:endParaRPr lang="de-DE"/>
          </a:p>
        </p:txBody>
      </p:sp>
      <p:sp>
        <p:nvSpPr>
          <p:cNvPr id="2" name="Titel 1">
            <a:extLst>
              <a:ext uri="{FF2B5EF4-FFF2-40B4-BE49-F238E27FC236}">
                <a16:creationId xmlns:a16="http://schemas.microsoft.com/office/drawing/2014/main" id="{5F5FB0D5-9017-A645-9C10-D00C5286F7E3}"/>
              </a:ext>
            </a:extLst>
          </p:cNvPr>
          <p:cNvSpPr>
            <a:spLocks noGrp="1"/>
          </p:cNvSpPr>
          <p:nvPr>
            <p:ph type="ctrTitle" hasCustomPrompt="1"/>
          </p:nvPr>
        </p:nvSpPr>
        <p:spPr>
          <a:xfrm>
            <a:off x="1875703" y="6288556"/>
            <a:ext cx="20476562" cy="1954156"/>
          </a:xfrm>
        </p:spPr>
        <p:txBody>
          <a:bodyPr anchor="b"/>
          <a:lstStyle>
            <a:lvl1pPr algn="l">
              <a:defRPr sz="9600" b="1"/>
            </a:lvl1pPr>
          </a:lstStyle>
          <a:p>
            <a:r>
              <a:rPr lang="de-DE" err="1"/>
              <a:t>Presentation</a:t>
            </a:r>
            <a:r>
              <a:rPr lang="de-DE"/>
              <a:t> Title</a:t>
            </a:r>
          </a:p>
        </p:txBody>
      </p:sp>
      <p:grpSp>
        <p:nvGrpSpPr>
          <p:cNvPr id="25" name="Gruppieren 24">
            <a:extLst>
              <a:ext uri="{FF2B5EF4-FFF2-40B4-BE49-F238E27FC236}">
                <a16:creationId xmlns:a16="http://schemas.microsoft.com/office/drawing/2014/main" id="{64B83E1C-0D0E-CE40-9452-18AE5B960C36}"/>
              </a:ext>
            </a:extLst>
          </p:cNvPr>
          <p:cNvGrpSpPr/>
          <p:nvPr userDrawn="1"/>
        </p:nvGrpSpPr>
        <p:grpSpPr>
          <a:xfrm>
            <a:off x="19056766" y="1448031"/>
            <a:ext cx="3908384" cy="1176034"/>
            <a:chOff x="7156796" y="1740327"/>
            <a:chExt cx="1465644" cy="441149"/>
          </a:xfrm>
        </p:grpSpPr>
        <p:sp>
          <p:nvSpPr>
            <p:cNvPr id="26" name="Freihandform 25">
              <a:extLst>
                <a:ext uri="{FF2B5EF4-FFF2-40B4-BE49-F238E27FC236}">
                  <a16:creationId xmlns:a16="http://schemas.microsoft.com/office/drawing/2014/main" id="{FCA53733-4EA0-1441-819A-B20F049BE2DD}"/>
                </a:ext>
              </a:extLst>
            </p:cNvPr>
            <p:cNvSpPr/>
            <p:nvPr/>
          </p:nvSpPr>
          <p:spPr>
            <a:xfrm>
              <a:off x="7655578" y="1876501"/>
              <a:ext cx="202775" cy="244066"/>
            </a:xfrm>
            <a:custGeom>
              <a:avLst/>
              <a:gdLst>
                <a:gd name="connsiteX0" fmla="*/ 202776 w 202775"/>
                <a:gd name="connsiteY0" fmla="*/ 165577 h 244066"/>
                <a:gd name="connsiteX1" fmla="*/ 202776 w 202775"/>
                <a:gd name="connsiteY1" fmla="*/ 224447 h 244066"/>
                <a:gd name="connsiteX2" fmla="*/ 109958 w 202775"/>
                <a:gd name="connsiteY2" fmla="*/ 244066 h 244066"/>
                <a:gd name="connsiteX3" fmla="*/ 0 w 202775"/>
                <a:gd name="connsiteY3" fmla="*/ 120744 h 244066"/>
                <a:gd name="connsiteX4" fmla="*/ 112487 w 202775"/>
                <a:gd name="connsiteY4" fmla="*/ 0 h 244066"/>
                <a:gd name="connsiteX5" fmla="*/ 202776 w 202775"/>
                <a:gd name="connsiteY5" fmla="*/ 23140 h 244066"/>
                <a:gd name="connsiteX6" fmla="*/ 202776 w 202775"/>
                <a:gd name="connsiteY6" fmla="*/ 76471 h 244066"/>
                <a:gd name="connsiteX7" fmla="*/ 176542 w 202775"/>
                <a:gd name="connsiteY7" fmla="*/ 76471 h 244066"/>
                <a:gd name="connsiteX8" fmla="*/ 119040 w 202775"/>
                <a:gd name="connsiteY8" fmla="*/ 16099 h 244066"/>
                <a:gd name="connsiteX9" fmla="*/ 44858 w 202775"/>
                <a:gd name="connsiteY9" fmla="*/ 120744 h 244066"/>
                <a:gd name="connsiteX10" fmla="*/ 119512 w 202775"/>
                <a:gd name="connsiteY10" fmla="*/ 227911 h 244066"/>
                <a:gd name="connsiteX11" fmla="*/ 177520 w 202775"/>
                <a:gd name="connsiteY11" fmla="*/ 165521 h 2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5" h="244066">
                  <a:moveTo>
                    <a:pt x="202776" y="165577"/>
                  </a:moveTo>
                  <a:lnTo>
                    <a:pt x="202776" y="224447"/>
                  </a:lnTo>
                  <a:cubicBezTo>
                    <a:pt x="172001" y="240041"/>
                    <a:pt x="144262" y="244066"/>
                    <a:pt x="109958" y="244066"/>
                  </a:cubicBezTo>
                  <a:cubicBezTo>
                    <a:pt x="23199" y="244066"/>
                    <a:pt x="0" y="202305"/>
                    <a:pt x="0" y="120744"/>
                  </a:cubicBezTo>
                  <a:cubicBezTo>
                    <a:pt x="0" y="41257"/>
                    <a:pt x="28751" y="0"/>
                    <a:pt x="112487" y="0"/>
                  </a:cubicBezTo>
                  <a:cubicBezTo>
                    <a:pt x="137214" y="0"/>
                    <a:pt x="184106" y="4484"/>
                    <a:pt x="202776" y="23140"/>
                  </a:cubicBezTo>
                  <a:lnTo>
                    <a:pt x="202776" y="76471"/>
                  </a:lnTo>
                  <a:lnTo>
                    <a:pt x="176542" y="76471"/>
                  </a:lnTo>
                  <a:cubicBezTo>
                    <a:pt x="173013" y="52322"/>
                    <a:pt x="179566" y="16099"/>
                    <a:pt x="119040" y="16099"/>
                  </a:cubicBezTo>
                  <a:cubicBezTo>
                    <a:pt x="51444" y="16099"/>
                    <a:pt x="44858" y="65428"/>
                    <a:pt x="44858" y="120744"/>
                  </a:cubicBezTo>
                  <a:cubicBezTo>
                    <a:pt x="44858" y="176059"/>
                    <a:pt x="50916" y="227911"/>
                    <a:pt x="119512" y="227911"/>
                  </a:cubicBezTo>
                  <a:cubicBezTo>
                    <a:pt x="175497" y="227911"/>
                    <a:pt x="172473" y="203246"/>
                    <a:pt x="177520" y="165521"/>
                  </a:cubicBezTo>
                  <a:close/>
                </a:path>
              </a:pathLst>
            </a:custGeom>
            <a:solidFill>
              <a:srgbClr val="FFFFFF"/>
            </a:solidFill>
            <a:ln w="1118" cap="flat">
              <a:noFill/>
              <a:prstDash val="solid"/>
              <a:miter/>
            </a:ln>
          </p:spPr>
          <p:txBody>
            <a:bodyPr rtlCol="0" anchor="ctr"/>
            <a:lstStyle/>
            <a:p>
              <a:endParaRPr lang="de-DE" sz="3598"/>
            </a:p>
          </p:txBody>
        </p:sp>
        <p:sp>
          <p:nvSpPr>
            <p:cNvPr id="27" name="Freihandform 26">
              <a:extLst>
                <a:ext uri="{FF2B5EF4-FFF2-40B4-BE49-F238E27FC236}">
                  <a16:creationId xmlns:a16="http://schemas.microsoft.com/office/drawing/2014/main" id="{3D8D62E9-FEC1-4E4C-8E4B-4077CC9C18D8}"/>
                </a:ext>
              </a:extLst>
            </p:cNvPr>
            <p:cNvSpPr/>
            <p:nvPr/>
          </p:nvSpPr>
          <p:spPr>
            <a:xfrm>
              <a:off x="7894062" y="1760836"/>
              <a:ext cx="131144" cy="355706"/>
            </a:xfrm>
            <a:custGeom>
              <a:avLst/>
              <a:gdLst>
                <a:gd name="connsiteX0" fmla="*/ 86254 w 131144"/>
                <a:gd name="connsiteY0" fmla="*/ 304393 h 355706"/>
                <a:gd name="connsiteX1" fmla="*/ 131145 w 131144"/>
                <a:gd name="connsiteY1" fmla="*/ 339607 h 355706"/>
                <a:gd name="connsiteX2" fmla="*/ 131145 w 131144"/>
                <a:gd name="connsiteY2" fmla="*/ 355706 h 355706"/>
                <a:gd name="connsiteX3" fmla="*/ 65572 w 131144"/>
                <a:gd name="connsiteY3" fmla="*/ 354697 h 355706"/>
                <a:gd name="connsiteX4" fmla="*/ 0 w 131144"/>
                <a:gd name="connsiteY4" fmla="*/ 355706 h 355706"/>
                <a:gd name="connsiteX5" fmla="*/ 0 w 131144"/>
                <a:gd name="connsiteY5" fmla="*/ 339607 h 355706"/>
                <a:gd name="connsiteX6" fmla="*/ 44891 w 131144"/>
                <a:gd name="connsiteY6" fmla="*/ 304393 h 355706"/>
                <a:gd name="connsiteX7" fmla="*/ 44891 w 131144"/>
                <a:gd name="connsiteY7" fmla="*/ 172102 h 355706"/>
                <a:gd name="connsiteX8" fmla="*/ 0 w 131144"/>
                <a:gd name="connsiteY8" fmla="*/ 136383 h 355706"/>
                <a:gd name="connsiteX9" fmla="*/ 0 w 131144"/>
                <a:gd name="connsiteY9" fmla="*/ 120755 h 355706"/>
                <a:gd name="connsiteX10" fmla="*/ 86254 w 131144"/>
                <a:gd name="connsiteY10" fmla="*/ 120755 h 355706"/>
                <a:gd name="connsiteX11" fmla="*/ 86254 w 131144"/>
                <a:gd name="connsiteY11" fmla="*/ 304393 h 355706"/>
                <a:gd name="connsiteX12" fmla="*/ 35304 w 131144"/>
                <a:gd name="connsiteY12" fmla="*/ 33207 h 355706"/>
                <a:gd name="connsiteX13" fmla="*/ 63549 w 131144"/>
                <a:gd name="connsiteY13" fmla="*/ 0 h 355706"/>
                <a:gd name="connsiteX14" fmla="*/ 91806 w 131144"/>
                <a:gd name="connsiteY14" fmla="*/ 33207 h 355706"/>
                <a:gd name="connsiteX15" fmla="*/ 63549 w 131144"/>
                <a:gd name="connsiteY15" fmla="*/ 66403 h 355706"/>
                <a:gd name="connsiteX16" fmla="*/ 35304 w 131144"/>
                <a:gd name="connsiteY16" fmla="*/ 33207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44" h="355706">
                  <a:moveTo>
                    <a:pt x="86254" y="304393"/>
                  </a:moveTo>
                  <a:cubicBezTo>
                    <a:pt x="86254" y="333071"/>
                    <a:pt x="88277" y="339607"/>
                    <a:pt x="131145" y="339607"/>
                  </a:cubicBezTo>
                  <a:lnTo>
                    <a:pt x="131145" y="355706"/>
                  </a:lnTo>
                  <a:cubicBezTo>
                    <a:pt x="109463" y="355213"/>
                    <a:pt x="87771" y="354697"/>
                    <a:pt x="65572" y="354697"/>
                  </a:cubicBezTo>
                  <a:cubicBezTo>
                    <a:pt x="43374" y="354697"/>
                    <a:pt x="21738" y="355213"/>
                    <a:pt x="0" y="355706"/>
                  </a:cubicBezTo>
                  <a:lnTo>
                    <a:pt x="0" y="339607"/>
                  </a:lnTo>
                  <a:cubicBezTo>
                    <a:pt x="42879" y="339607"/>
                    <a:pt x="44891" y="333071"/>
                    <a:pt x="44891" y="304393"/>
                  </a:cubicBezTo>
                  <a:lnTo>
                    <a:pt x="44891" y="172102"/>
                  </a:lnTo>
                  <a:cubicBezTo>
                    <a:pt x="44891" y="139399"/>
                    <a:pt x="40396" y="139399"/>
                    <a:pt x="0" y="136383"/>
                  </a:cubicBezTo>
                  <a:lnTo>
                    <a:pt x="0" y="120755"/>
                  </a:lnTo>
                  <a:lnTo>
                    <a:pt x="86254" y="120755"/>
                  </a:lnTo>
                  <a:lnTo>
                    <a:pt x="86254" y="304393"/>
                  </a:lnTo>
                  <a:close/>
                  <a:moveTo>
                    <a:pt x="35304" y="33207"/>
                  </a:moveTo>
                  <a:cubicBezTo>
                    <a:pt x="35304" y="14586"/>
                    <a:pt x="45903" y="0"/>
                    <a:pt x="63549" y="0"/>
                  </a:cubicBezTo>
                  <a:cubicBezTo>
                    <a:pt x="81196" y="0"/>
                    <a:pt x="91806" y="14574"/>
                    <a:pt x="91806" y="33207"/>
                  </a:cubicBezTo>
                  <a:cubicBezTo>
                    <a:pt x="91806" y="51840"/>
                    <a:pt x="81207" y="66403"/>
                    <a:pt x="63549" y="66403"/>
                  </a:cubicBezTo>
                  <a:cubicBezTo>
                    <a:pt x="45892" y="66403"/>
                    <a:pt x="35304" y="51829"/>
                    <a:pt x="35304" y="33207"/>
                  </a:cubicBezTo>
                  <a:close/>
                </a:path>
              </a:pathLst>
            </a:custGeom>
            <a:solidFill>
              <a:srgbClr val="FFFFFF"/>
            </a:solidFill>
            <a:ln w="1118" cap="flat">
              <a:noFill/>
              <a:prstDash val="solid"/>
              <a:miter/>
            </a:ln>
          </p:spPr>
          <p:txBody>
            <a:bodyPr rtlCol="0" anchor="ctr"/>
            <a:lstStyle/>
            <a:p>
              <a:endParaRPr lang="de-DE" sz="3598"/>
            </a:p>
          </p:txBody>
        </p:sp>
        <p:sp>
          <p:nvSpPr>
            <p:cNvPr id="28" name="Freihandform 27">
              <a:extLst>
                <a:ext uri="{FF2B5EF4-FFF2-40B4-BE49-F238E27FC236}">
                  <a16:creationId xmlns:a16="http://schemas.microsoft.com/office/drawing/2014/main" id="{FBEE7D6F-23F5-8747-A2A0-A271B471F255}"/>
                </a:ext>
              </a:extLst>
            </p:cNvPr>
            <p:cNvSpPr/>
            <p:nvPr/>
          </p:nvSpPr>
          <p:spPr>
            <a:xfrm>
              <a:off x="8045731" y="1876557"/>
              <a:ext cx="425220" cy="240018"/>
            </a:xfrm>
            <a:custGeom>
              <a:avLst/>
              <a:gdLst>
                <a:gd name="connsiteX0" fmla="*/ 82724 w 425220"/>
                <a:gd name="connsiteY0" fmla="*/ 33207 h 240018"/>
                <a:gd name="connsiteX1" fmla="*/ 162920 w 425220"/>
                <a:gd name="connsiteY1" fmla="*/ 0 h 240018"/>
                <a:gd name="connsiteX2" fmla="*/ 229504 w 425220"/>
                <a:gd name="connsiteY2" fmla="*/ 37725 h 240018"/>
                <a:gd name="connsiteX3" fmla="*/ 310722 w 425220"/>
                <a:gd name="connsiteY3" fmla="*/ 0 h 240018"/>
                <a:gd name="connsiteX4" fmla="*/ 381835 w 425220"/>
                <a:gd name="connsiteY4" fmla="*/ 72951 h 240018"/>
                <a:gd name="connsiteX5" fmla="*/ 381835 w 425220"/>
                <a:gd name="connsiteY5" fmla="*/ 188167 h 240018"/>
                <a:gd name="connsiteX6" fmla="*/ 425221 w 425220"/>
                <a:gd name="connsiteY6" fmla="*/ 223886 h 240018"/>
                <a:gd name="connsiteX7" fmla="*/ 425221 w 425220"/>
                <a:gd name="connsiteY7" fmla="*/ 239985 h 240018"/>
                <a:gd name="connsiteX8" fmla="*/ 361154 w 425220"/>
                <a:gd name="connsiteY8" fmla="*/ 238976 h 240018"/>
                <a:gd name="connsiteX9" fmla="*/ 299617 w 425220"/>
                <a:gd name="connsiteY9" fmla="*/ 239985 h 240018"/>
                <a:gd name="connsiteX10" fmla="*/ 299617 w 425220"/>
                <a:gd name="connsiteY10" fmla="*/ 223886 h 240018"/>
                <a:gd name="connsiteX11" fmla="*/ 340473 w 425220"/>
                <a:gd name="connsiteY11" fmla="*/ 188167 h 240018"/>
                <a:gd name="connsiteX12" fmla="*/ 340473 w 425220"/>
                <a:gd name="connsiteY12" fmla="*/ 83512 h 240018"/>
                <a:gd name="connsiteX13" fmla="*/ 294076 w 425220"/>
                <a:gd name="connsiteY13" fmla="*/ 22131 h 240018"/>
                <a:gd name="connsiteX14" fmla="*/ 233539 w 425220"/>
                <a:gd name="connsiteY14" fmla="*/ 92066 h 240018"/>
                <a:gd name="connsiteX15" fmla="*/ 233539 w 425220"/>
                <a:gd name="connsiteY15" fmla="*/ 188167 h 240018"/>
                <a:gd name="connsiteX16" fmla="*/ 273395 w 425220"/>
                <a:gd name="connsiteY16" fmla="*/ 223886 h 240018"/>
                <a:gd name="connsiteX17" fmla="*/ 273395 w 425220"/>
                <a:gd name="connsiteY17" fmla="*/ 239985 h 240018"/>
                <a:gd name="connsiteX18" fmla="*/ 212858 w 425220"/>
                <a:gd name="connsiteY18" fmla="*/ 238976 h 240018"/>
                <a:gd name="connsiteX19" fmla="*/ 151826 w 425220"/>
                <a:gd name="connsiteY19" fmla="*/ 239985 h 240018"/>
                <a:gd name="connsiteX20" fmla="*/ 151826 w 425220"/>
                <a:gd name="connsiteY20" fmla="*/ 223886 h 240018"/>
                <a:gd name="connsiteX21" fmla="*/ 192177 w 425220"/>
                <a:gd name="connsiteY21" fmla="*/ 188167 h 240018"/>
                <a:gd name="connsiteX22" fmla="*/ 192177 w 425220"/>
                <a:gd name="connsiteY22" fmla="*/ 89050 h 240018"/>
                <a:gd name="connsiteX23" fmla="*/ 145262 w 425220"/>
                <a:gd name="connsiteY23" fmla="*/ 21626 h 240018"/>
                <a:gd name="connsiteX24" fmla="*/ 85242 w 425220"/>
                <a:gd name="connsiteY24" fmla="*/ 95620 h 240018"/>
                <a:gd name="connsiteX25" fmla="*/ 85242 w 425220"/>
                <a:gd name="connsiteY25" fmla="*/ 188201 h 240018"/>
                <a:gd name="connsiteX26" fmla="*/ 126098 w 425220"/>
                <a:gd name="connsiteY26" fmla="*/ 223920 h 240018"/>
                <a:gd name="connsiteX27" fmla="*/ 126098 w 425220"/>
                <a:gd name="connsiteY27" fmla="*/ 240019 h 240018"/>
                <a:gd name="connsiteX28" fmla="*/ 64561 w 425220"/>
                <a:gd name="connsiteY28" fmla="*/ 239010 h 240018"/>
                <a:gd name="connsiteX29" fmla="*/ 0 w 425220"/>
                <a:gd name="connsiteY29" fmla="*/ 240019 h 240018"/>
                <a:gd name="connsiteX30" fmla="*/ 0 w 425220"/>
                <a:gd name="connsiteY30" fmla="*/ 223886 h 240018"/>
                <a:gd name="connsiteX31" fmla="*/ 43835 w 425220"/>
                <a:gd name="connsiteY31" fmla="*/ 188167 h 240018"/>
                <a:gd name="connsiteX32" fmla="*/ 43835 w 425220"/>
                <a:gd name="connsiteY32" fmla="*/ 55338 h 240018"/>
                <a:gd name="connsiteX33" fmla="*/ 0 w 425220"/>
                <a:gd name="connsiteY33" fmla="*/ 19619 h 240018"/>
                <a:gd name="connsiteX34" fmla="*/ 0 w 425220"/>
                <a:gd name="connsiteY34" fmla="*/ 5034 h 240018"/>
                <a:gd name="connsiteX35" fmla="*/ 82724 w 425220"/>
                <a:gd name="connsiteY35" fmla="*/ 5034 h 240018"/>
                <a:gd name="connsiteX36" fmla="*/ 82724 w 425220"/>
                <a:gd name="connsiteY36" fmla="*/ 33219 h 24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20" h="240018">
                  <a:moveTo>
                    <a:pt x="82724" y="33207"/>
                  </a:moveTo>
                  <a:cubicBezTo>
                    <a:pt x="106429" y="9047"/>
                    <a:pt x="130133" y="0"/>
                    <a:pt x="162920" y="0"/>
                  </a:cubicBezTo>
                  <a:cubicBezTo>
                    <a:pt x="188647" y="0"/>
                    <a:pt x="211857" y="4025"/>
                    <a:pt x="229504" y="37725"/>
                  </a:cubicBezTo>
                  <a:cubicBezTo>
                    <a:pt x="249679" y="11570"/>
                    <a:pt x="277936" y="0"/>
                    <a:pt x="310722" y="0"/>
                  </a:cubicBezTo>
                  <a:cubicBezTo>
                    <a:pt x="364189" y="0"/>
                    <a:pt x="381835" y="22635"/>
                    <a:pt x="381835" y="72951"/>
                  </a:cubicBezTo>
                  <a:lnTo>
                    <a:pt x="381835" y="188167"/>
                  </a:lnTo>
                  <a:cubicBezTo>
                    <a:pt x="381835" y="216845"/>
                    <a:pt x="383353" y="223886"/>
                    <a:pt x="425221" y="223886"/>
                  </a:cubicBezTo>
                  <a:lnTo>
                    <a:pt x="425221" y="239985"/>
                  </a:lnTo>
                  <a:cubicBezTo>
                    <a:pt x="404989" y="239492"/>
                    <a:pt x="383353" y="239492"/>
                    <a:pt x="361154" y="238976"/>
                  </a:cubicBezTo>
                  <a:cubicBezTo>
                    <a:pt x="338967" y="239492"/>
                    <a:pt x="317319" y="239492"/>
                    <a:pt x="299617" y="239985"/>
                  </a:cubicBezTo>
                  <a:lnTo>
                    <a:pt x="299617" y="223886"/>
                  </a:lnTo>
                  <a:cubicBezTo>
                    <a:pt x="335944" y="223382"/>
                    <a:pt x="340979" y="216341"/>
                    <a:pt x="340473" y="188167"/>
                  </a:cubicBezTo>
                  <a:lnTo>
                    <a:pt x="340473" y="83512"/>
                  </a:lnTo>
                  <a:cubicBezTo>
                    <a:pt x="340473" y="49800"/>
                    <a:pt x="334426" y="22131"/>
                    <a:pt x="294076" y="22131"/>
                  </a:cubicBezTo>
                  <a:cubicBezTo>
                    <a:pt x="246150" y="22131"/>
                    <a:pt x="233539" y="48802"/>
                    <a:pt x="233539" y="92066"/>
                  </a:cubicBezTo>
                  <a:lnTo>
                    <a:pt x="233539" y="188167"/>
                  </a:lnTo>
                  <a:cubicBezTo>
                    <a:pt x="233539" y="215332"/>
                    <a:pt x="235562" y="223886"/>
                    <a:pt x="273395" y="223886"/>
                  </a:cubicBezTo>
                  <a:lnTo>
                    <a:pt x="273395" y="239985"/>
                  </a:lnTo>
                  <a:cubicBezTo>
                    <a:pt x="256749" y="239492"/>
                    <a:pt x="235056" y="239492"/>
                    <a:pt x="212858" y="238976"/>
                  </a:cubicBezTo>
                  <a:cubicBezTo>
                    <a:pt x="190670" y="239492"/>
                    <a:pt x="169023" y="239492"/>
                    <a:pt x="151826" y="239985"/>
                  </a:cubicBezTo>
                  <a:lnTo>
                    <a:pt x="151826" y="223886"/>
                  </a:lnTo>
                  <a:cubicBezTo>
                    <a:pt x="189659" y="223382"/>
                    <a:pt x="192682" y="214827"/>
                    <a:pt x="192177" y="188167"/>
                  </a:cubicBezTo>
                  <a:lnTo>
                    <a:pt x="192177" y="89050"/>
                  </a:lnTo>
                  <a:cubicBezTo>
                    <a:pt x="192177" y="52827"/>
                    <a:pt x="190670" y="20124"/>
                    <a:pt x="145262" y="21626"/>
                  </a:cubicBezTo>
                  <a:cubicBezTo>
                    <a:pt x="93312" y="23644"/>
                    <a:pt x="85242" y="51818"/>
                    <a:pt x="85242" y="95620"/>
                  </a:cubicBezTo>
                  <a:lnTo>
                    <a:pt x="85242" y="188201"/>
                  </a:lnTo>
                  <a:cubicBezTo>
                    <a:pt x="85242" y="215366"/>
                    <a:pt x="86759" y="223920"/>
                    <a:pt x="126098" y="223920"/>
                  </a:cubicBezTo>
                  <a:lnTo>
                    <a:pt x="126098" y="240019"/>
                  </a:lnTo>
                  <a:cubicBezTo>
                    <a:pt x="108452" y="239526"/>
                    <a:pt x="86759" y="239526"/>
                    <a:pt x="64561" y="239010"/>
                  </a:cubicBezTo>
                  <a:cubicBezTo>
                    <a:pt x="42374" y="239526"/>
                    <a:pt x="20726" y="239526"/>
                    <a:pt x="0" y="240019"/>
                  </a:cubicBezTo>
                  <a:lnTo>
                    <a:pt x="0" y="223886"/>
                  </a:lnTo>
                  <a:cubicBezTo>
                    <a:pt x="40351" y="223886"/>
                    <a:pt x="44386" y="215836"/>
                    <a:pt x="43835" y="188167"/>
                  </a:cubicBezTo>
                  <a:lnTo>
                    <a:pt x="43835" y="55338"/>
                  </a:lnTo>
                  <a:cubicBezTo>
                    <a:pt x="43835" y="23644"/>
                    <a:pt x="40306" y="21133"/>
                    <a:pt x="0" y="19619"/>
                  </a:cubicBezTo>
                  <a:lnTo>
                    <a:pt x="0" y="5034"/>
                  </a:lnTo>
                  <a:lnTo>
                    <a:pt x="82724" y="5034"/>
                  </a:lnTo>
                  <a:lnTo>
                    <a:pt x="82724" y="33219"/>
                  </a:lnTo>
                  <a:close/>
                </a:path>
              </a:pathLst>
            </a:custGeom>
            <a:solidFill>
              <a:srgbClr val="FFFFFF"/>
            </a:solidFill>
            <a:ln w="1118" cap="flat">
              <a:noFill/>
              <a:prstDash val="solid"/>
              <a:miter/>
            </a:ln>
          </p:spPr>
          <p:txBody>
            <a:bodyPr rtlCol="0" anchor="ctr"/>
            <a:lstStyle/>
            <a:p>
              <a:endParaRPr lang="de-DE" sz="3598"/>
            </a:p>
          </p:txBody>
        </p:sp>
        <p:sp>
          <p:nvSpPr>
            <p:cNvPr id="29" name="Freihandform 28">
              <a:extLst>
                <a:ext uri="{FF2B5EF4-FFF2-40B4-BE49-F238E27FC236}">
                  <a16:creationId xmlns:a16="http://schemas.microsoft.com/office/drawing/2014/main" id="{782276C6-70C7-2E4F-988B-2A29E028CCC9}"/>
                </a:ext>
              </a:extLst>
            </p:cNvPr>
            <p:cNvSpPr/>
            <p:nvPr/>
          </p:nvSpPr>
          <p:spPr>
            <a:xfrm>
              <a:off x="8469580" y="1796050"/>
              <a:ext cx="152860" cy="324505"/>
            </a:xfrm>
            <a:custGeom>
              <a:avLst/>
              <a:gdLst>
                <a:gd name="connsiteX0" fmla="*/ 80735 w 152860"/>
                <a:gd name="connsiteY0" fmla="*/ 104656 h 324505"/>
                <a:gd name="connsiteX1" fmla="*/ 80735 w 152860"/>
                <a:gd name="connsiteY1" fmla="*/ 249548 h 324505"/>
                <a:gd name="connsiteX2" fmla="*/ 114016 w 152860"/>
                <a:gd name="connsiteY2" fmla="*/ 304898 h 324505"/>
                <a:gd name="connsiteX3" fmla="*/ 138237 w 152860"/>
                <a:gd name="connsiteY3" fmla="*/ 299864 h 324505"/>
                <a:gd name="connsiteX4" fmla="*/ 146813 w 152860"/>
                <a:gd name="connsiteY4" fmla="*/ 295839 h 324505"/>
                <a:gd name="connsiteX5" fmla="*/ 152860 w 152860"/>
                <a:gd name="connsiteY5" fmla="*/ 309931 h 324505"/>
                <a:gd name="connsiteX6" fmla="*/ 93290 w 152860"/>
                <a:gd name="connsiteY6" fmla="*/ 324506 h 324505"/>
                <a:gd name="connsiteX7" fmla="*/ 39339 w 152860"/>
                <a:gd name="connsiteY7" fmla="*/ 247026 h 324505"/>
                <a:gd name="connsiteX8" fmla="*/ 39339 w 152860"/>
                <a:gd name="connsiteY8" fmla="*/ 104645 h 324505"/>
                <a:gd name="connsiteX9" fmla="*/ 0 w 152860"/>
                <a:gd name="connsiteY9" fmla="*/ 104645 h 324505"/>
                <a:gd name="connsiteX10" fmla="*/ 0 w 152860"/>
                <a:gd name="connsiteY10" fmla="*/ 85541 h 324505"/>
                <a:gd name="connsiteX11" fmla="*/ 39339 w 152860"/>
                <a:gd name="connsiteY11" fmla="*/ 85541 h 324505"/>
                <a:gd name="connsiteX12" fmla="*/ 39339 w 152860"/>
                <a:gd name="connsiteY12" fmla="*/ 17613 h 324505"/>
                <a:gd name="connsiteX13" fmla="*/ 80712 w 152860"/>
                <a:gd name="connsiteY13" fmla="*/ 0 h 324505"/>
                <a:gd name="connsiteX14" fmla="*/ 80712 w 152860"/>
                <a:gd name="connsiteY14" fmla="*/ 85541 h 324505"/>
                <a:gd name="connsiteX15" fmla="*/ 137709 w 152860"/>
                <a:gd name="connsiteY15" fmla="*/ 85541 h 324505"/>
                <a:gd name="connsiteX16" fmla="*/ 137709 w 152860"/>
                <a:gd name="connsiteY16" fmla="*/ 104667 h 3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860" h="324505">
                  <a:moveTo>
                    <a:pt x="80735" y="104656"/>
                  </a:moveTo>
                  <a:lnTo>
                    <a:pt x="80735" y="249548"/>
                  </a:lnTo>
                  <a:cubicBezTo>
                    <a:pt x="80735" y="273708"/>
                    <a:pt x="82241" y="304898"/>
                    <a:pt x="114016" y="304898"/>
                  </a:cubicBezTo>
                  <a:cubicBezTo>
                    <a:pt x="122591" y="304898"/>
                    <a:pt x="130167" y="302891"/>
                    <a:pt x="138237" y="299864"/>
                  </a:cubicBezTo>
                  <a:lnTo>
                    <a:pt x="146813" y="295839"/>
                  </a:lnTo>
                  <a:lnTo>
                    <a:pt x="152860" y="309931"/>
                  </a:lnTo>
                  <a:cubicBezTo>
                    <a:pt x="137731" y="317477"/>
                    <a:pt x="112509" y="324506"/>
                    <a:pt x="93290" y="324506"/>
                  </a:cubicBezTo>
                  <a:cubicBezTo>
                    <a:pt x="41328" y="324506"/>
                    <a:pt x="39339" y="288283"/>
                    <a:pt x="39339" y="247026"/>
                  </a:cubicBezTo>
                  <a:lnTo>
                    <a:pt x="39339" y="104645"/>
                  </a:lnTo>
                  <a:lnTo>
                    <a:pt x="0" y="104645"/>
                  </a:lnTo>
                  <a:lnTo>
                    <a:pt x="0" y="85541"/>
                  </a:lnTo>
                  <a:lnTo>
                    <a:pt x="39339" y="85541"/>
                  </a:lnTo>
                  <a:lnTo>
                    <a:pt x="39339" y="17613"/>
                  </a:lnTo>
                  <a:lnTo>
                    <a:pt x="80712" y="0"/>
                  </a:lnTo>
                  <a:lnTo>
                    <a:pt x="80712" y="85541"/>
                  </a:lnTo>
                  <a:lnTo>
                    <a:pt x="137709" y="85541"/>
                  </a:lnTo>
                  <a:lnTo>
                    <a:pt x="137709" y="104667"/>
                  </a:lnTo>
                  <a:close/>
                </a:path>
              </a:pathLst>
            </a:custGeom>
            <a:solidFill>
              <a:srgbClr val="FFFFFF"/>
            </a:solidFill>
            <a:ln w="1118" cap="flat">
              <a:noFill/>
              <a:prstDash val="solid"/>
              <a:miter/>
            </a:ln>
          </p:spPr>
          <p:txBody>
            <a:bodyPr rtlCol="0" anchor="ctr"/>
            <a:lstStyle/>
            <a:p>
              <a:endParaRPr lang="de-DE" sz="3598"/>
            </a:p>
          </p:txBody>
        </p:sp>
        <p:sp>
          <p:nvSpPr>
            <p:cNvPr id="30" name="Freihandform 29">
              <a:extLst>
                <a:ext uri="{FF2B5EF4-FFF2-40B4-BE49-F238E27FC236}">
                  <a16:creationId xmlns:a16="http://schemas.microsoft.com/office/drawing/2014/main" id="{367B4FD4-E54A-FC42-9999-ADF460F0D701}"/>
                </a:ext>
              </a:extLst>
            </p:cNvPr>
            <p:cNvSpPr/>
            <p:nvPr/>
          </p:nvSpPr>
          <p:spPr>
            <a:xfrm>
              <a:off x="7280201" y="1740327"/>
              <a:ext cx="265678" cy="268813"/>
            </a:xfrm>
            <a:custGeom>
              <a:avLst/>
              <a:gdLst>
                <a:gd name="connsiteX0" fmla="*/ 254079 w 265678"/>
                <a:gd name="connsiteY0" fmla="*/ 72204 h 268813"/>
                <a:gd name="connsiteX1" fmla="*/ 265678 w 265678"/>
                <a:gd name="connsiteY1" fmla="*/ 72506 h 268813"/>
                <a:gd name="connsiteX2" fmla="*/ 58103 w 265678"/>
                <a:gd name="connsiteY2" fmla="*/ 4051 h 268813"/>
                <a:gd name="connsiteX3" fmla="*/ 31690 w 265678"/>
                <a:gd name="connsiteY3" fmla="*/ 268813 h 268813"/>
                <a:gd name="connsiteX4" fmla="*/ 254079 w 265678"/>
                <a:gd name="connsiteY4" fmla="*/ 72204 h 26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8" h="268813">
                  <a:moveTo>
                    <a:pt x="254079" y="72204"/>
                  </a:moveTo>
                  <a:cubicBezTo>
                    <a:pt x="257968" y="72204"/>
                    <a:pt x="261834" y="72305"/>
                    <a:pt x="265678" y="72506"/>
                  </a:cubicBezTo>
                  <a:cubicBezTo>
                    <a:pt x="213112" y="15260"/>
                    <a:pt x="134520" y="-10658"/>
                    <a:pt x="58103" y="4051"/>
                  </a:cubicBezTo>
                  <a:cubicBezTo>
                    <a:pt x="-8133" y="76901"/>
                    <a:pt x="-18854" y="184372"/>
                    <a:pt x="31690" y="268813"/>
                  </a:cubicBezTo>
                  <a:cubicBezTo>
                    <a:pt x="44998" y="158081"/>
                    <a:pt x="139456" y="72204"/>
                    <a:pt x="254079" y="72204"/>
                  </a:cubicBezTo>
                  <a:close/>
                </a:path>
              </a:pathLst>
            </a:custGeom>
            <a:solidFill>
              <a:srgbClr val="FFFFFF"/>
            </a:solidFill>
            <a:ln w="1118" cap="flat">
              <a:noFill/>
              <a:prstDash val="solid"/>
              <a:miter/>
            </a:ln>
          </p:spPr>
          <p:txBody>
            <a:bodyPr rtlCol="0" anchor="ctr"/>
            <a:lstStyle/>
            <a:p>
              <a:endParaRPr lang="de-DE" sz="3598"/>
            </a:p>
          </p:txBody>
        </p:sp>
        <p:sp>
          <p:nvSpPr>
            <p:cNvPr id="31" name="Freihandform 30">
              <a:extLst>
                <a:ext uri="{FF2B5EF4-FFF2-40B4-BE49-F238E27FC236}">
                  <a16:creationId xmlns:a16="http://schemas.microsoft.com/office/drawing/2014/main" id="{AF216BCA-6A25-0748-A5C5-FE2F808BD87D}"/>
                </a:ext>
              </a:extLst>
            </p:cNvPr>
            <p:cNvSpPr/>
            <p:nvPr/>
          </p:nvSpPr>
          <p:spPr>
            <a:xfrm>
              <a:off x="7156796" y="1895885"/>
              <a:ext cx="297838" cy="218603"/>
            </a:xfrm>
            <a:custGeom>
              <a:avLst/>
              <a:gdLst>
                <a:gd name="connsiteX0" fmla="*/ 15936 w 297838"/>
                <a:gd name="connsiteY0" fmla="*/ 10168 h 218603"/>
                <a:gd name="connsiteX1" fmla="*/ 10383 w 297838"/>
                <a:gd name="connsiteY1" fmla="*/ 0 h 218603"/>
                <a:gd name="connsiteX2" fmla="*/ 54746 w 297838"/>
                <a:gd name="connsiteY2" fmla="*/ 213527 h 218603"/>
                <a:gd name="connsiteX3" fmla="*/ 297839 w 297838"/>
                <a:gd name="connsiteY3" fmla="*/ 103994 h 218603"/>
                <a:gd name="connsiteX4" fmla="*/ 15924 w 297838"/>
                <a:gd name="connsiteY4" fmla="*/ 10168 h 218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38" h="218603">
                  <a:moveTo>
                    <a:pt x="15936" y="10168"/>
                  </a:moveTo>
                  <a:cubicBezTo>
                    <a:pt x="13995" y="6805"/>
                    <a:pt x="12144" y="3416"/>
                    <a:pt x="10383" y="0"/>
                  </a:cubicBezTo>
                  <a:cubicBezTo>
                    <a:pt x="-13038" y="74029"/>
                    <a:pt x="3760" y="154878"/>
                    <a:pt x="54746" y="213527"/>
                  </a:cubicBezTo>
                  <a:cubicBezTo>
                    <a:pt x="151111" y="234336"/>
                    <a:pt x="249791" y="189874"/>
                    <a:pt x="297839" y="103994"/>
                  </a:cubicBezTo>
                  <a:cubicBezTo>
                    <a:pt x="195007" y="147841"/>
                    <a:pt x="73236" y="109174"/>
                    <a:pt x="15924" y="10168"/>
                  </a:cubicBezTo>
                  <a:close/>
                </a:path>
              </a:pathLst>
            </a:custGeom>
            <a:solidFill>
              <a:srgbClr val="FFFFFF"/>
            </a:solidFill>
            <a:ln w="1118" cap="flat">
              <a:noFill/>
              <a:prstDash val="solid"/>
              <a:miter/>
            </a:ln>
          </p:spPr>
          <p:txBody>
            <a:bodyPr rtlCol="0" anchor="ctr"/>
            <a:lstStyle/>
            <a:p>
              <a:endParaRPr lang="de-DE" sz="3598"/>
            </a:p>
          </p:txBody>
        </p:sp>
        <p:sp>
          <p:nvSpPr>
            <p:cNvPr id="32" name="Freihandform 31">
              <a:extLst>
                <a:ext uri="{FF2B5EF4-FFF2-40B4-BE49-F238E27FC236}">
                  <a16:creationId xmlns:a16="http://schemas.microsoft.com/office/drawing/2014/main" id="{6900753D-5B4D-F148-8A32-602D056F4443}"/>
                </a:ext>
              </a:extLst>
            </p:cNvPr>
            <p:cNvSpPr/>
            <p:nvPr/>
          </p:nvSpPr>
          <p:spPr>
            <a:xfrm>
              <a:off x="7375215" y="1881152"/>
              <a:ext cx="216645" cy="300324"/>
            </a:xfrm>
            <a:custGeom>
              <a:avLst/>
              <a:gdLst>
                <a:gd name="connsiteX0" fmla="*/ 59481 w 216645"/>
                <a:gd name="connsiteY0" fmla="*/ 290459 h 300324"/>
                <a:gd name="connsiteX1" fmla="*/ 53434 w 216645"/>
                <a:gd name="connsiteY1" fmla="*/ 300325 h 300324"/>
                <a:gd name="connsiteX2" fmla="*/ 216645 w 216645"/>
                <a:gd name="connsiteY2" fmla="*/ 155242 h 300324"/>
                <a:gd name="connsiteX3" fmla="*/ 0 w 216645"/>
                <a:gd name="connsiteY3" fmla="*/ 24 h 300324"/>
                <a:gd name="connsiteX4" fmla="*/ 59481 w 216645"/>
                <a:gd name="connsiteY4" fmla="*/ 290459 h 30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45" h="300324">
                  <a:moveTo>
                    <a:pt x="59481" y="290459"/>
                  </a:moveTo>
                  <a:cubicBezTo>
                    <a:pt x="57539" y="293823"/>
                    <a:pt x="55524" y="297111"/>
                    <a:pt x="53434" y="300325"/>
                  </a:cubicBezTo>
                  <a:cubicBezTo>
                    <a:pt x="129424" y="283553"/>
                    <a:pt x="191227" y="228615"/>
                    <a:pt x="216645" y="155242"/>
                  </a:cubicBezTo>
                  <a:cubicBezTo>
                    <a:pt x="186525" y="61599"/>
                    <a:pt x="98585" y="-1408"/>
                    <a:pt x="0" y="24"/>
                  </a:cubicBezTo>
                  <a:cubicBezTo>
                    <a:pt x="89536" y="66909"/>
                    <a:pt x="116792" y="191443"/>
                    <a:pt x="59481" y="290459"/>
                  </a:cubicBezTo>
                  <a:close/>
                </a:path>
              </a:pathLst>
            </a:custGeom>
            <a:solidFill>
              <a:srgbClr val="FFFFFF"/>
            </a:solidFill>
            <a:ln w="1118" cap="flat">
              <a:noFill/>
              <a:prstDash val="solid"/>
              <a:miter/>
            </a:ln>
          </p:spPr>
          <p:txBody>
            <a:bodyPr rtlCol="0" anchor="ctr"/>
            <a:lstStyle/>
            <a:p>
              <a:endParaRPr lang="de-DE" sz="3598"/>
            </a:p>
          </p:txBody>
        </p:sp>
      </p:grpSp>
      <p:sp>
        <p:nvSpPr>
          <p:cNvPr id="18" name="Textplatzhalter 17">
            <a:extLst>
              <a:ext uri="{FF2B5EF4-FFF2-40B4-BE49-F238E27FC236}">
                <a16:creationId xmlns:a16="http://schemas.microsoft.com/office/drawing/2014/main" id="{2B2937E2-C10B-C146-827D-208DFCCDC7F2}"/>
              </a:ext>
            </a:extLst>
          </p:cNvPr>
          <p:cNvSpPr>
            <a:spLocks noGrp="1"/>
          </p:cNvSpPr>
          <p:nvPr>
            <p:ph type="body" sz="quarter" idx="12" hasCustomPrompt="1"/>
          </p:nvPr>
        </p:nvSpPr>
        <p:spPr>
          <a:xfrm>
            <a:off x="1875698" y="11125728"/>
            <a:ext cx="10312400" cy="784188"/>
          </a:xfrm>
        </p:spPr>
        <p:txBody>
          <a:bodyPr/>
          <a:lstStyle>
            <a:lvl1pPr marL="0" indent="0">
              <a:buFontTx/>
              <a:buNone/>
              <a:defRPr/>
            </a:lvl1pPr>
          </a:lstStyle>
          <a:p>
            <a:r>
              <a:rPr lang="de-DE" err="1"/>
              <a:t>Author</a:t>
            </a:r>
            <a:r>
              <a:rPr lang="de-DE"/>
              <a:t> </a:t>
            </a:r>
            <a:r>
              <a:rPr lang="de-DE" err="1"/>
              <a:t>or</a:t>
            </a:r>
            <a:r>
              <a:rPr lang="de-DE"/>
              <a:t> Speaker</a:t>
            </a:r>
          </a:p>
        </p:txBody>
      </p:sp>
      <p:sp>
        <p:nvSpPr>
          <p:cNvPr id="19" name="Textplatzhalter 17">
            <a:extLst>
              <a:ext uri="{FF2B5EF4-FFF2-40B4-BE49-F238E27FC236}">
                <a16:creationId xmlns:a16="http://schemas.microsoft.com/office/drawing/2014/main" id="{F84FB83A-262C-A343-B04B-AA0020A20959}"/>
              </a:ext>
            </a:extLst>
          </p:cNvPr>
          <p:cNvSpPr>
            <a:spLocks noGrp="1"/>
          </p:cNvSpPr>
          <p:nvPr>
            <p:ph type="body" sz="quarter" idx="13" hasCustomPrompt="1"/>
          </p:nvPr>
        </p:nvSpPr>
        <p:spPr>
          <a:xfrm>
            <a:off x="1875698" y="11912886"/>
            <a:ext cx="10312400" cy="784188"/>
          </a:xfrm>
        </p:spPr>
        <p:txBody>
          <a:bodyPr/>
          <a:lstStyle>
            <a:lvl1pPr marL="0" indent="0">
              <a:buFontTx/>
              <a:buNone/>
              <a:defRPr/>
            </a:lvl1pPr>
          </a:lstStyle>
          <a:p>
            <a:r>
              <a:rPr lang="de-DE"/>
              <a:t>22.01.19</a:t>
            </a:r>
          </a:p>
        </p:txBody>
      </p:sp>
      <p:sp>
        <p:nvSpPr>
          <p:cNvPr id="38" name="Picture Placeholder 11">
            <a:extLst>
              <a:ext uri="{FF2B5EF4-FFF2-40B4-BE49-F238E27FC236}">
                <a16:creationId xmlns:a16="http://schemas.microsoft.com/office/drawing/2014/main" id="{0BCF6DBD-844C-A24C-AD7B-72E17D3372E3}"/>
              </a:ext>
            </a:extLst>
          </p:cNvPr>
          <p:cNvSpPr>
            <a:spLocks noGrp="1"/>
          </p:cNvSpPr>
          <p:nvPr>
            <p:ph type="pic" sz="quarter" idx="11" hasCustomPrompt="1"/>
          </p:nvPr>
        </p:nvSpPr>
        <p:spPr>
          <a:xfrm>
            <a:off x="19176142" y="9993097"/>
            <a:ext cx="4400576" cy="2691570"/>
          </a:xfrm>
          <a:prstGeom prst="rect">
            <a:avLst/>
          </a:prstGeom>
        </p:spPr>
        <p:txBody>
          <a:bodyPr anchor="ctr"/>
          <a:lstStyle>
            <a:lvl1pPr marL="0" indent="0" algn="ctr">
              <a:buNone/>
              <a:defRPr sz="2400" b="0" i="0">
                <a:solidFill>
                  <a:schemeClr val="bg1"/>
                </a:solidFill>
                <a:latin typeface="Open Sans" panose="020B0606030504020204" pitchFamily="34" charset="0"/>
                <a:cs typeface="Open Sans" panose="020B0606030504020204" pitchFamily="34" charset="0"/>
              </a:defRPr>
            </a:lvl1pPr>
          </a:lstStyle>
          <a:p>
            <a:pPr lvl="0"/>
            <a:r>
              <a:rPr lang="en-US" noProof="0" err="1"/>
              <a:t>Ggf</a:t>
            </a:r>
            <a:r>
              <a:rPr lang="en-US" noProof="0"/>
              <a:t>. Partner-Logo</a:t>
            </a:r>
          </a:p>
        </p:txBody>
      </p:sp>
    </p:spTree>
    <p:extLst>
      <p:ext uri="{BB962C8B-B14F-4D97-AF65-F5344CB8AC3E}">
        <p14:creationId xmlns:p14="http://schemas.microsoft.com/office/powerpoint/2010/main" val="814182019"/>
      </p:ext>
    </p:extLst>
  </p:cSld>
  <p:clrMapOvr>
    <a:masterClrMapping/>
  </p:clrMapOvr>
  <p:transition spd="med">
    <p:pull/>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elfolie-blank">
    <p:bg>
      <p:bgPr>
        <a:gradFill>
          <a:gsLst>
            <a:gs pos="0">
              <a:schemeClr val="accent4"/>
            </a:gs>
            <a:gs pos="99001">
              <a:srgbClr val="E6414C"/>
            </a:gs>
            <a:gs pos="100000">
              <a:srgbClr val="E6414C"/>
            </a:gs>
          </a:gsLst>
          <a:lin ang="2700000" scaled="0"/>
        </a:gradFill>
        <a:effectLst/>
      </p:bgPr>
    </p:bg>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2B2937E2-C10B-C146-827D-208DFCCDC7F2}"/>
              </a:ext>
            </a:extLst>
          </p:cNvPr>
          <p:cNvSpPr>
            <a:spLocks noGrp="1"/>
          </p:cNvSpPr>
          <p:nvPr>
            <p:ph type="body" sz="quarter" idx="12" hasCustomPrompt="1"/>
          </p:nvPr>
        </p:nvSpPr>
        <p:spPr>
          <a:xfrm>
            <a:off x="1879602" y="11110360"/>
            <a:ext cx="10312400" cy="784188"/>
          </a:xfrm>
        </p:spPr>
        <p:txBody>
          <a:bodyPr/>
          <a:lstStyle>
            <a:lvl1pPr marL="0" indent="0">
              <a:buFontTx/>
              <a:buNone/>
              <a:defRPr>
                <a:solidFill>
                  <a:schemeClr val="bg1"/>
                </a:solidFill>
              </a:defRPr>
            </a:lvl1pPr>
          </a:lstStyle>
          <a:p>
            <a:r>
              <a:rPr lang="de-DE" err="1"/>
              <a:t>Author</a:t>
            </a:r>
            <a:r>
              <a:rPr lang="de-DE"/>
              <a:t> </a:t>
            </a:r>
            <a:r>
              <a:rPr lang="de-DE" err="1"/>
              <a:t>or</a:t>
            </a:r>
            <a:r>
              <a:rPr lang="de-DE"/>
              <a:t> Speaker</a:t>
            </a:r>
          </a:p>
        </p:txBody>
      </p:sp>
      <p:sp>
        <p:nvSpPr>
          <p:cNvPr id="19" name="Textplatzhalter 17">
            <a:extLst>
              <a:ext uri="{FF2B5EF4-FFF2-40B4-BE49-F238E27FC236}">
                <a16:creationId xmlns:a16="http://schemas.microsoft.com/office/drawing/2014/main" id="{F84FB83A-262C-A343-B04B-AA0020A20959}"/>
              </a:ext>
            </a:extLst>
          </p:cNvPr>
          <p:cNvSpPr>
            <a:spLocks noGrp="1"/>
          </p:cNvSpPr>
          <p:nvPr>
            <p:ph type="body" sz="quarter" idx="13" hasCustomPrompt="1"/>
          </p:nvPr>
        </p:nvSpPr>
        <p:spPr>
          <a:xfrm>
            <a:off x="1879602" y="11897518"/>
            <a:ext cx="10312400" cy="784188"/>
          </a:xfrm>
        </p:spPr>
        <p:txBody>
          <a:bodyPr/>
          <a:lstStyle>
            <a:lvl1pPr marL="0" indent="0">
              <a:buFontTx/>
              <a:buNone/>
              <a:defRPr>
                <a:solidFill>
                  <a:schemeClr val="bg1"/>
                </a:solidFill>
              </a:defRPr>
            </a:lvl1pPr>
          </a:lstStyle>
          <a:p>
            <a:r>
              <a:rPr lang="de-DE"/>
              <a:t>22.01.19</a:t>
            </a:r>
          </a:p>
        </p:txBody>
      </p:sp>
      <p:sp>
        <p:nvSpPr>
          <p:cNvPr id="3" name="Untertitel 2">
            <a:extLst>
              <a:ext uri="{FF2B5EF4-FFF2-40B4-BE49-F238E27FC236}">
                <a16:creationId xmlns:a16="http://schemas.microsoft.com/office/drawing/2014/main" id="{BED6A8BC-F56D-084F-8A9C-7EE34D2E4154}"/>
              </a:ext>
            </a:extLst>
          </p:cNvPr>
          <p:cNvSpPr>
            <a:spLocks noGrp="1"/>
          </p:cNvSpPr>
          <p:nvPr>
            <p:ph type="subTitle" idx="1" hasCustomPrompt="1"/>
          </p:nvPr>
        </p:nvSpPr>
        <p:spPr>
          <a:xfrm>
            <a:off x="1879601" y="8106790"/>
            <a:ext cx="20443346" cy="1954156"/>
          </a:xfrm>
        </p:spPr>
        <p:txBody>
          <a:bodyPr/>
          <a:lstStyle>
            <a:lvl1pPr marL="0" indent="0" algn="l">
              <a:buNone/>
              <a:defRPr sz="9600">
                <a:solidFill>
                  <a:schemeClr val="bg1"/>
                </a:solidFill>
              </a:defRPr>
            </a:lvl1pPr>
            <a:lvl2pPr marL="1219168" indent="0" algn="ctr">
              <a:buNone/>
              <a:defRPr sz="5334"/>
            </a:lvl2pPr>
            <a:lvl3pPr marL="2438338" indent="0" algn="ctr">
              <a:buNone/>
              <a:defRPr sz="4802"/>
            </a:lvl3pPr>
            <a:lvl4pPr marL="3657504" indent="0" algn="ctr">
              <a:buNone/>
              <a:defRPr sz="4266"/>
            </a:lvl4pPr>
            <a:lvl5pPr marL="4876678" indent="0" algn="ctr">
              <a:buNone/>
              <a:defRPr sz="4266"/>
            </a:lvl5pPr>
            <a:lvl6pPr marL="6095848" indent="0" algn="ctr">
              <a:buNone/>
              <a:defRPr sz="4266"/>
            </a:lvl6pPr>
            <a:lvl7pPr marL="7315016" indent="0" algn="ctr">
              <a:buNone/>
              <a:defRPr sz="4266"/>
            </a:lvl7pPr>
            <a:lvl8pPr marL="8534186" indent="0" algn="ctr">
              <a:buNone/>
              <a:defRPr sz="4266"/>
            </a:lvl8pPr>
            <a:lvl9pPr marL="9753352" indent="0" algn="ctr">
              <a:buNone/>
              <a:defRPr sz="4266"/>
            </a:lvl9pPr>
          </a:lstStyle>
          <a:p>
            <a:r>
              <a:rPr lang="de-DE" err="1"/>
              <a:t>Subtitle</a:t>
            </a:r>
            <a:endParaRPr lang="de-DE"/>
          </a:p>
        </p:txBody>
      </p:sp>
      <p:sp>
        <p:nvSpPr>
          <p:cNvPr id="2" name="Titel 1">
            <a:extLst>
              <a:ext uri="{FF2B5EF4-FFF2-40B4-BE49-F238E27FC236}">
                <a16:creationId xmlns:a16="http://schemas.microsoft.com/office/drawing/2014/main" id="{5F5FB0D5-9017-A645-9C10-D00C5286F7E3}"/>
              </a:ext>
            </a:extLst>
          </p:cNvPr>
          <p:cNvSpPr>
            <a:spLocks noGrp="1"/>
          </p:cNvSpPr>
          <p:nvPr>
            <p:ph type="ctrTitle" hasCustomPrompt="1"/>
          </p:nvPr>
        </p:nvSpPr>
        <p:spPr>
          <a:xfrm>
            <a:off x="1879601" y="6273188"/>
            <a:ext cx="20476562" cy="1954156"/>
          </a:xfrm>
        </p:spPr>
        <p:txBody>
          <a:bodyPr anchor="b"/>
          <a:lstStyle>
            <a:lvl1pPr algn="l">
              <a:defRPr sz="9600" b="1">
                <a:solidFill>
                  <a:schemeClr val="bg1"/>
                </a:solidFill>
              </a:defRPr>
            </a:lvl1pPr>
          </a:lstStyle>
          <a:p>
            <a:r>
              <a:rPr lang="de-DE" err="1"/>
              <a:t>Presentation</a:t>
            </a:r>
            <a:r>
              <a:rPr lang="de-DE"/>
              <a:t> Title</a:t>
            </a:r>
          </a:p>
        </p:txBody>
      </p:sp>
      <p:sp>
        <p:nvSpPr>
          <p:cNvPr id="9" name="Picture Placeholder 11">
            <a:extLst>
              <a:ext uri="{FF2B5EF4-FFF2-40B4-BE49-F238E27FC236}">
                <a16:creationId xmlns:a16="http://schemas.microsoft.com/office/drawing/2014/main" id="{131A33DE-75CA-394A-8389-CFC5833A329B}"/>
              </a:ext>
            </a:extLst>
          </p:cNvPr>
          <p:cNvSpPr>
            <a:spLocks noGrp="1"/>
          </p:cNvSpPr>
          <p:nvPr>
            <p:ph type="pic" sz="quarter" idx="11" hasCustomPrompt="1"/>
          </p:nvPr>
        </p:nvSpPr>
        <p:spPr>
          <a:xfrm>
            <a:off x="19176142" y="9993097"/>
            <a:ext cx="4400576" cy="2691570"/>
          </a:xfrm>
          <a:prstGeom prst="rect">
            <a:avLst/>
          </a:prstGeom>
        </p:spPr>
        <p:txBody>
          <a:bodyPr anchor="ctr"/>
          <a:lstStyle>
            <a:lvl1pPr marL="0" indent="0" algn="ctr">
              <a:buNone/>
              <a:defRPr sz="2400" b="0" i="0">
                <a:solidFill>
                  <a:schemeClr val="bg1"/>
                </a:solidFill>
                <a:latin typeface="Open Sans" panose="020B0606030504020204" pitchFamily="34" charset="0"/>
                <a:cs typeface="Open Sans" panose="020B0606030504020204" pitchFamily="34" charset="0"/>
              </a:defRPr>
            </a:lvl1pPr>
          </a:lstStyle>
          <a:p>
            <a:pPr lvl="0"/>
            <a:r>
              <a:rPr lang="en-US" noProof="0" err="1"/>
              <a:t>Ggf</a:t>
            </a:r>
            <a:r>
              <a:rPr lang="en-US" noProof="0"/>
              <a:t>. Partner-Logo</a:t>
            </a:r>
          </a:p>
        </p:txBody>
      </p:sp>
      <p:grpSp>
        <p:nvGrpSpPr>
          <p:cNvPr id="7" name="Gruppieren 6">
            <a:extLst>
              <a:ext uri="{FF2B5EF4-FFF2-40B4-BE49-F238E27FC236}">
                <a16:creationId xmlns:a16="http://schemas.microsoft.com/office/drawing/2014/main" id="{264E35B2-991D-424A-B8E8-5EE3C6737B00}"/>
              </a:ext>
            </a:extLst>
          </p:cNvPr>
          <p:cNvGrpSpPr/>
          <p:nvPr userDrawn="1"/>
        </p:nvGrpSpPr>
        <p:grpSpPr>
          <a:xfrm>
            <a:off x="2244714" y="1818500"/>
            <a:ext cx="3794928" cy="1141896"/>
            <a:chOff x="7156796" y="1740327"/>
            <a:chExt cx="1465644" cy="441149"/>
          </a:xfrm>
        </p:grpSpPr>
        <p:sp>
          <p:nvSpPr>
            <p:cNvPr id="8" name="Freihandform 7">
              <a:extLst>
                <a:ext uri="{FF2B5EF4-FFF2-40B4-BE49-F238E27FC236}">
                  <a16:creationId xmlns:a16="http://schemas.microsoft.com/office/drawing/2014/main" id="{E5812AC1-6363-FD42-927D-95E4D2D7F120}"/>
                </a:ext>
              </a:extLst>
            </p:cNvPr>
            <p:cNvSpPr/>
            <p:nvPr/>
          </p:nvSpPr>
          <p:spPr>
            <a:xfrm>
              <a:off x="7655578" y="1876501"/>
              <a:ext cx="202775" cy="244066"/>
            </a:xfrm>
            <a:custGeom>
              <a:avLst/>
              <a:gdLst>
                <a:gd name="connsiteX0" fmla="*/ 202776 w 202775"/>
                <a:gd name="connsiteY0" fmla="*/ 165577 h 244066"/>
                <a:gd name="connsiteX1" fmla="*/ 202776 w 202775"/>
                <a:gd name="connsiteY1" fmla="*/ 224447 h 244066"/>
                <a:gd name="connsiteX2" fmla="*/ 109958 w 202775"/>
                <a:gd name="connsiteY2" fmla="*/ 244066 h 244066"/>
                <a:gd name="connsiteX3" fmla="*/ 0 w 202775"/>
                <a:gd name="connsiteY3" fmla="*/ 120744 h 244066"/>
                <a:gd name="connsiteX4" fmla="*/ 112487 w 202775"/>
                <a:gd name="connsiteY4" fmla="*/ 0 h 244066"/>
                <a:gd name="connsiteX5" fmla="*/ 202776 w 202775"/>
                <a:gd name="connsiteY5" fmla="*/ 23140 h 244066"/>
                <a:gd name="connsiteX6" fmla="*/ 202776 w 202775"/>
                <a:gd name="connsiteY6" fmla="*/ 76471 h 244066"/>
                <a:gd name="connsiteX7" fmla="*/ 176542 w 202775"/>
                <a:gd name="connsiteY7" fmla="*/ 76471 h 244066"/>
                <a:gd name="connsiteX8" fmla="*/ 119040 w 202775"/>
                <a:gd name="connsiteY8" fmla="*/ 16099 h 244066"/>
                <a:gd name="connsiteX9" fmla="*/ 44858 w 202775"/>
                <a:gd name="connsiteY9" fmla="*/ 120744 h 244066"/>
                <a:gd name="connsiteX10" fmla="*/ 119512 w 202775"/>
                <a:gd name="connsiteY10" fmla="*/ 227911 h 244066"/>
                <a:gd name="connsiteX11" fmla="*/ 177520 w 202775"/>
                <a:gd name="connsiteY11" fmla="*/ 165521 h 2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5" h="244066">
                  <a:moveTo>
                    <a:pt x="202776" y="165577"/>
                  </a:moveTo>
                  <a:lnTo>
                    <a:pt x="202776" y="224447"/>
                  </a:lnTo>
                  <a:cubicBezTo>
                    <a:pt x="172001" y="240041"/>
                    <a:pt x="144262" y="244066"/>
                    <a:pt x="109958" y="244066"/>
                  </a:cubicBezTo>
                  <a:cubicBezTo>
                    <a:pt x="23199" y="244066"/>
                    <a:pt x="0" y="202305"/>
                    <a:pt x="0" y="120744"/>
                  </a:cubicBezTo>
                  <a:cubicBezTo>
                    <a:pt x="0" y="41257"/>
                    <a:pt x="28751" y="0"/>
                    <a:pt x="112487" y="0"/>
                  </a:cubicBezTo>
                  <a:cubicBezTo>
                    <a:pt x="137214" y="0"/>
                    <a:pt x="184106" y="4484"/>
                    <a:pt x="202776" y="23140"/>
                  </a:cubicBezTo>
                  <a:lnTo>
                    <a:pt x="202776" y="76471"/>
                  </a:lnTo>
                  <a:lnTo>
                    <a:pt x="176542" y="76471"/>
                  </a:lnTo>
                  <a:cubicBezTo>
                    <a:pt x="173013" y="52322"/>
                    <a:pt x="179566" y="16099"/>
                    <a:pt x="119040" y="16099"/>
                  </a:cubicBezTo>
                  <a:cubicBezTo>
                    <a:pt x="51444" y="16099"/>
                    <a:pt x="44858" y="65428"/>
                    <a:pt x="44858" y="120744"/>
                  </a:cubicBezTo>
                  <a:cubicBezTo>
                    <a:pt x="44858" y="176059"/>
                    <a:pt x="50916" y="227911"/>
                    <a:pt x="119512" y="227911"/>
                  </a:cubicBezTo>
                  <a:cubicBezTo>
                    <a:pt x="175497" y="227911"/>
                    <a:pt x="172473" y="203246"/>
                    <a:pt x="177520" y="165521"/>
                  </a:cubicBezTo>
                  <a:close/>
                </a:path>
              </a:pathLst>
            </a:custGeom>
            <a:solidFill>
              <a:srgbClr val="FFFFFF"/>
            </a:solidFill>
            <a:ln w="1118" cap="flat">
              <a:noFill/>
              <a:prstDash val="solid"/>
              <a:miter/>
            </a:ln>
          </p:spPr>
          <p:txBody>
            <a:bodyPr rtlCol="0" anchor="ctr"/>
            <a:lstStyle/>
            <a:p>
              <a:endParaRPr lang="de-DE" sz="3598"/>
            </a:p>
          </p:txBody>
        </p:sp>
        <p:sp>
          <p:nvSpPr>
            <p:cNvPr id="10" name="Freihandform 9">
              <a:extLst>
                <a:ext uri="{FF2B5EF4-FFF2-40B4-BE49-F238E27FC236}">
                  <a16:creationId xmlns:a16="http://schemas.microsoft.com/office/drawing/2014/main" id="{EC593E98-3643-9043-9A3E-ABD4D84B24B0}"/>
                </a:ext>
              </a:extLst>
            </p:cNvPr>
            <p:cNvSpPr/>
            <p:nvPr/>
          </p:nvSpPr>
          <p:spPr>
            <a:xfrm>
              <a:off x="7894062" y="1760836"/>
              <a:ext cx="131144" cy="355706"/>
            </a:xfrm>
            <a:custGeom>
              <a:avLst/>
              <a:gdLst>
                <a:gd name="connsiteX0" fmla="*/ 86254 w 131144"/>
                <a:gd name="connsiteY0" fmla="*/ 304393 h 355706"/>
                <a:gd name="connsiteX1" fmla="*/ 131145 w 131144"/>
                <a:gd name="connsiteY1" fmla="*/ 339607 h 355706"/>
                <a:gd name="connsiteX2" fmla="*/ 131145 w 131144"/>
                <a:gd name="connsiteY2" fmla="*/ 355706 h 355706"/>
                <a:gd name="connsiteX3" fmla="*/ 65572 w 131144"/>
                <a:gd name="connsiteY3" fmla="*/ 354697 h 355706"/>
                <a:gd name="connsiteX4" fmla="*/ 0 w 131144"/>
                <a:gd name="connsiteY4" fmla="*/ 355706 h 355706"/>
                <a:gd name="connsiteX5" fmla="*/ 0 w 131144"/>
                <a:gd name="connsiteY5" fmla="*/ 339607 h 355706"/>
                <a:gd name="connsiteX6" fmla="*/ 44891 w 131144"/>
                <a:gd name="connsiteY6" fmla="*/ 304393 h 355706"/>
                <a:gd name="connsiteX7" fmla="*/ 44891 w 131144"/>
                <a:gd name="connsiteY7" fmla="*/ 172102 h 355706"/>
                <a:gd name="connsiteX8" fmla="*/ 0 w 131144"/>
                <a:gd name="connsiteY8" fmla="*/ 136383 h 355706"/>
                <a:gd name="connsiteX9" fmla="*/ 0 w 131144"/>
                <a:gd name="connsiteY9" fmla="*/ 120755 h 355706"/>
                <a:gd name="connsiteX10" fmla="*/ 86254 w 131144"/>
                <a:gd name="connsiteY10" fmla="*/ 120755 h 355706"/>
                <a:gd name="connsiteX11" fmla="*/ 86254 w 131144"/>
                <a:gd name="connsiteY11" fmla="*/ 304393 h 355706"/>
                <a:gd name="connsiteX12" fmla="*/ 35304 w 131144"/>
                <a:gd name="connsiteY12" fmla="*/ 33207 h 355706"/>
                <a:gd name="connsiteX13" fmla="*/ 63549 w 131144"/>
                <a:gd name="connsiteY13" fmla="*/ 0 h 355706"/>
                <a:gd name="connsiteX14" fmla="*/ 91806 w 131144"/>
                <a:gd name="connsiteY14" fmla="*/ 33207 h 355706"/>
                <a:gd name="connsiteX15" fmla="*/ 63549 w 131144"/>
                <a:gd name="connsiteY15" fmla="*/ 66403 h 355706"/>
                <a:gd name="connsiteX16" fmla="*/ 35304 w 131144"/>
                <a:gd name="connsiteY16" fmla="*/ 33207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44" h="355706">
                  <a:moveTo>
                    <a:pt x="86254" y="304393"/>
                  </a:moveTo>
                  <a:cubicBezTo>
                    <a:pt x="86254" y="333071"/>
                    <a:pt x="88277" y="339607"/>
                    <a:pt x="131145" y="339607"/>
                  </a:cubicBezTo>
                  <a:lnTo>
                    <a:pt x="131145" y="355706"/>
                  </a:lnTo>
                  <a:cubicBezTo>
                    <a:pt x="109463" y="355213"/>
                    <a:pt x="87771" y="354697"/>
                    <a:pt x="65572" y="354697"/>
                  </a:cubicBezTo>
                  <a:cubicBezTo>
                    <a:pt x="43374" y="354697"/>
                    <a:pt x="21738" y="355213"/>
                    <a:pt x="0" y="355706"/>
                  </a:cubicBezTo>
                  <a:lnTo>
                    <a:pt x="0" y="339607"/>
                  </a:lnTo>
                  <a:cubicBezTo>
                    <a:pt x="42879" y="339607"/>
                    <a:pt x="44891" y="333071"/>
                    <a:pt x="44891" y="304393"/>
                  </a:cubicBezTo>
                  <a:lnTo>
                    <a:pt x="44891" y="172102"/>
                  </a:lnTo>
                  <a:cubicBezTo>
                    <a:pt x="44891" y="139399"/>
                    <a:pt x="40396" y="139399"/>
                    <a:pt x="0" y="136383"/>
                  </a:cubicBezTo>
                  <a:lnTo>
                    <a:pt x="0" y="120755"/>
                  </a:lnTo>
                  <a:lnTo>
                    <a:pt x="86254" y="120755"/>
                  </a:lnTo>
                  <a:lnTo>
                    <a:pt x="86254" y="304393"/>
                  </a:lnTo>
                  <a:close/>
                  <a:moveTo>
                    <a:pt x="35304" y="33207"/>
                  </a:moveTo>
                  <a:cubicBezTo>
                    <a:pt x="35304" y="14586"/>
                    <a:pt x="45903" y="0"/>
                    <a:pt x="63549" y="0"/>
                  </a:cubicBezTo>
                  <a:cubicBezTo>
                    <a:pt x="81196" y="0"/>
                    <a:pt x="91806" y="14574"/>
                    <a:pt x="91806" y="33207"/>
                  </a:cubicBezTo>
                  <a:cubicBezTo>
                    <a:pt x="91806" y="51840"/>
                    <a:pt x="81207" y="66403"/>
                    <a:pt x="63549" y="66403"/>
                  </a:cubicBezTo>
                  <a:cubicBezTo>
                    <a:pt x="45892" y="66403"/>
                    <a:pt x="35304" y="51829"/>
                    <a:pt x="35304" y="33207"/>
                  </a:cubicBezTo>
                  <a:close/>
                </a:path>
              </a:pathLst>
            </a:custGeom>
            <a:solidFill>
              <a:srgbClr val="FFFFFF"/>
            </a:solidFill>
            <a:ln w="1118" cap="flat">
              <a:noFill/>
              <a:prstDash val="solid"/>
              <a:miter/>
            </a:ln>
          </p:spPr>
          <p:txBody>
            <a:bodyPr rtlCol="0" anchor="ctr"/>
            <a:lstStyle/>
            <a:p>
              <a:endParaRPr lang="de-DE" sz="3598"/>
            </a:p>
          </p:txBody>
        </p:sp>
        <p:sp>
          <p:nvSpPr>
            <p:cNvPr id="11" name="Freihandform 10">
              <a:extLst>
                <a:ext uri="{FF2B5EF4-FFF2-40B4-BE49-F238E27FC236}">
                  <a16:creationId xmlns:a16="http://schemas.microsoft.com/office/drawing/2014/main" id="{4AAF7D4C-E0AC-A849-A2AA-FA6168976BEB}"/>
                </a:ext>
              </a:extLst>
            </p:cNvPr>
            <p:cNvSpPr/>
            <p:nvPr/>
          </p:nvSpPr>
          <p:spPr>
            <a:xfrm>
              <a:off x="8045731" y="1876557"/>
              <a:ext cx="425220" cy="240018"/>
            </a:xfrm>
            <a:custGeom>
              <a:avLst/>
              <a:gdLst>
                <a:gd name="connsiteX0" fmla="*/ 82724 w 425220"/>
                <a:gd name="connsiteY0" fmla="*/ 33207 h 240018"/>
                <a:gd name="connsiteX1" fmla="*/ 162920 w 425220"/>
                <a:gd name="connsiteY1" fmla="*/ 0 h 240018"/>
                <a:gd name="connsiteX2" fmla="*/ 229504 w 425220"/>
                <a:gd name="connsiteY2" fmla="*/ 37725 h 240018"/>
                <a:gd name="connsiteX3" fmla="*/ 310722 w 425220"/>
                <a:gd name="connsiteY3" fmla="*/ 0 h 240018"/>
                <a:gd name="connsiteX4" fmla="*/ 381835 w 425220"/>
                <a:gd name="connsiteY4" fmla="*/ 72951 h 240018"/>
                <a:gd name="connsiteX5" fmla="*/ 381835 w 425220"/>
                <a:gd name="connsiteY5" fmla="*/ 188167 h 240018"/>
                <a:gd name="connsiteX6" fmla="*/ 425221 w 425220"/>
                <a:gd name="connsiteY6" fmla="*/ 223886 h 240018"/>
                <a:gd name="connsiteX7" fmla="*/ 425221 w 425220"/>
                <a:gd name="connsiteY7" fmla="*/ 239985 h 240018"/>
                <a:gd name="connsiteX8" fmla="*/ 361154 w 425220"/>
                <a:gd name="connsiteY8" fmla="*/ 238976 h 240018"/>
                <a:gd name="connsiteX9" fmla="*/ 299617 w 425220"/>
                <a:gd name="connsiteY9" fmla="*/ 239985 h 240018"/>
                <a:gd name="connsiteX10" fmla="*/ 299617 w 425220"/>
                <a:gd name="connsiteY10" fmla="*/ 223886 h 240018"/>
                <a:gd name="connsiteX11" fmla="*/ 340473 w 425220"/>
                <a:gd name="connsiteY11" fmla="*/ 188167 h 240018"/>
                <a:gd name="connsiteX12" fmla="*/ 340473 w 425220"/>
                <a:gd name="connsiteY12" fmla="*/ 83512 h 240018"/>
                <a:gd name="connsiteX13" fmla="*/ 294076 w 425220"/>
                <a:gd name="connsiteY13" fmla="*/ 22131 h 240018"/>
                <a:gd name="connsiteX14" fmla="*/ 233539 w 425220"/>
                <a:gd name="connsiteY14" fmla="*/ 92066 h 240018"/>
                <a:gd name="connsiteX15" fmla="*/ 233539 w 425220"/>
                <a:gd name="connsiteY15" fmla="*/ 188167 h 240018"/>
                <a:gd name="connsiteX16" fmla="*/ 273395 w 425220"/>
                <a:gd name="connsiteY16" fmla="*/ 223886 h 240018"/>
                <a:gd name="connsiteX17" fmla="*/ 273395 w 425220"/>
                <a:gd name="connsiteY17" fmla="*/ 239985 h 240018"/>
                <a:gd name="connsiteX18" fmla="*/ 212858 w 425220"/>
                <a:gd name="connsiteY18" fmla="*/ 238976 h 240018"/>
                <a:gd name="connsiteX19" fmla="*/ 151826 w 425220"/>
                <a:gd name="connsiteY19" fmla="*/ 239985 h 240018"/>
                <a:gd name="connsiteX20" fmla="*/ 151826 w 425220"/>
                <a:gd name="connsiteY20" fmla="*/ 223886 h 240018"/>
                <a:gd name="connsiteX21" fmla="*/ 192177 w 425220"/>
                <a:gd name="connsiteY21" fmla="*/ 188167 h 240018"/>
                <a:gd name="connsiteX22" fmla="*/ 192177 w 425220"/>
                <a:gd name="connsiteY22" fmla="*/ 89050 h 240018"/>
                <a:gd name="connsiteX23" fmla="*/ 145262 w 425220"/>
                <a:gd name="connsiteY23" fmla="*/ 21626 h 240018"/>
                <a:gd name="connsiteX24" fmla="*/ 85242 w 425220"/>
                <a:gd name="connsiteY24" fmla="*/ 95620 h 240018"/>
                <a:gd name="connsiteX25" fmla="*/ 85242 w 425220"/>
                <a:gd name="connsiteY25" fmla="*/ 188201 h 240018"/>
                <a:gd name="connsiteX26" fmla="*/ 126098 w 425220"/>
                <a:gd name="connsiteY26" fmla="*/ 223920 h 240018"/>
                <a:gd name="connsiteX27" fmla="*/ 126098 w 425220"/>
                <a:gd name="connsiteY27" fmla="*/ 240019 h 240018"/>
                <a:gd name="connsiteX28" fmla="*/ 64561 w 425220"/>
                <a:gd name="connsiteY28" fmla="*/ 239010 h 240018"/>
                <a:gd name="connsiteX29" fmla="*/ 0 w 425220"/>
                <a:gd name="connsiteY29" fmla="*/ 240019 h 240018"/>
                <a:gd name="connsiteX30" fmla="*/ 0 w 425220"/>
                <a:gd name="connsiteY30" fmla="*/ 223886 h 240018"/>
                <a:gd name="connsiteX31" fmla="*/ 43835 w 425220"/>
                <a:gd name="connsiteY31" fmla="*/ 188167 h 240018"/>
                <a:gd name="connsiteX32" fmla="*/ 43835 w 425220"/>
                <a:gd name="connsiteY32" fmla="*/ 55338 h 240018"/>
                <a:gd name="connsiteX33" fmla="*/ 0 w 425220"/>
                <a:gd name="connsiteY33" fmla="*/ 19619 h 240018"/>
                <a:gd name="connsiteX34" fmla="*/ 0 w 425220"/>
                <a:gd name="connsiteY34" fmla="*/ 5034 h 240018"/>
                <a:gd name="connsiteX35" fmla="*/ 82724 w 425220"/>
                <a:gd name="connsiteY35" fmla="*/ 5034 h 240018"/>
                <a:gd name="connsiteX36" fmla="*/ 82724 w 425220"/>
                <a:gd name="connsiteY36" fmla="*/ 33219 h 24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20" h="240018">
                  <a:moveTo>
                    <a:pt x="82724" y="33207"/>
                  </a:moveTo>
                  <a:cubicBezTo>
                    <a:pt x="106429" y="9047"/>
                    <a:pt x="130133" y="0"/>
                    <a:pt x="162920" y="0"/>
                  </a:cubicBezTo>
                  <a:cubicBezTo>
                    <a:pt x="188647" y="0"/>
                    <a:pt x="211857" y="4025"/>
                    <a:pt x="229504" y="37725"/>
                  </a:cubicBezTo>
                  <a:cubicBezTo>
                    <a:pt x="249679" y="11570"/>
                    <a:pt x="277936" y="0"/>
                    <a:pt x="310722" y="0"/>
                  </a:cubicBezTo>
                  <a:cubicBezTo>
                    <a:pt x="364189" y="0"/>
                    <a:pt x="381835" y="22635"/>
                    <a:pt x="381835" y="72951"/>
                  </a:cubicBezTo>
                  <a:lnTo>
                    <a:pt x="381835" y="188167"/>
                  </a:lnTo>
                  <a:cubicBezTo>
                    <a:pt x="381835" y="216845"/>
                    <a:pt x="383353" y="223886"/>
                    <a:pt x="425221" y="223886"/>
                  </a:cubicBezTo>
                  <a:lnTo>
                    <a:pt x="425221" y="239985"/>
                  </a:lnTo>
                  <a:cubicBezTo>
                    <a:pt x="404989" y="239492"/>
                    <a:pt x="383353" y="239492"/>
                    <a:pt x="361154" y="238976"/>
                  </a:cubicBezTo>
                  <a:cubicBezTo>
                    <a:pt x="338967" y="239492"/>
                    <a:pt x="317319" y="239492"/>
                    <a:pt x="299617" y="239985"/>
                  </a:cubicBezTo>
                  <a:lnTo>
                    <a:pt x="299617" y="223886"/>
                  </a:lnTo>
                  <a:cubicBezTo>
                    <a:pt x="335944" y="223382"/>
                    <a:pt x="340979" y="216341"/>
                    <a:pt x="340473" y="188167"/>
                  </a:cubicBezTo>
                  <a:lnTo>
                    <a:pt x="340473" y="83512"/>
                  </a:lnTo>
                  <a:cubicBezTo>
                    <a:pt x="340473" y="49800"/>
                    <a:pt x="334426" y="22131"/>
                    <a:pt x="294076" y="22131"/>
                  </a:cubicBezTo>
                  <a:cubicBezTo>
                    <a:pt x="246150" y="22131"/>
                    <a:pt x="233539" y="48802"/>
                    <a:pt x="233539" y="92066"/>
                  </a:cubicBezTo>
                  <a:lnTo>
                    <a:pt x="233539" y="188167"/>
                  </a:lnTo>
                  <a:cubicBezTo>
                    <a:pt x="233539" y="215332"/>
                    <a:pt x="235562" y="223886"/>
                    <a:pt x="273395" y="223886"/>
                  </a:cubicBezTo>
                  <a:lnTo>
                    <a:pt x="273395" y="239985"/>
                  </a:lnTo>
                  <a:cubicBezTo>
                    <a:pt x="256749" y="239492"/>
                    <a:pt x="235056" y="239492"/>
                    <a:pt x="212858" y="238976"/>
                  </a:cubicBezTo>
                  <a:cubicBezTo>
                    <a:pt x="190670" y="239492"/>
                    <a:pt x="169023" y="239492"/>
                    <a:pt x="151826" y="239985"/>
                  </a:cubicBezTo>
                  <a:lnTo>
                    <a:pt x="151826" y="223886"/>
                  </a:lnTo>
                  <a:cubicBezTo>
                    <a:pt x="189659" y="223382"/>
                    <a:pt x="192682" y="214827"/>
                    <a:pt x="192177" y="188167"/>
                  </a:cubicBezTo>
                  <a:lnTo>
                    <a:pt x="192177" y="89050"/>
                  </a:lnTo>
                  <a:cubicBezTo>
                    <a:pt x="192177" y="52827"/>
                    <a:pt x="190670" y="20124"/>
                    <a:pt x="145262" y="21626"/>
                  </a:cubicBezTo>
                  <a:cubicBezTo>
                    <a:pt x="93312" y="23644"/>
                    <a:pt x="85242" y="51818"/>
                    <a:pt x="85242" y="95620"/>
                  </a:cubicBezTo>
                  <a:lnTo>
                    <a:pt x="85242" y="188201"/>
                  </a:lnTo>
                  <a:cubicBezTo>
                    <a:pt x="85242" y="215366"/>
                    <a:pt x="86759" y="223920"/>
                    <a:pt x="126098" y="223920"/>
                  </a:cubicBezTo>
                  <a:lnTo>
                    <a:pt x="126098" y="240019"/>
                  </a:lnTo>
                  <a:cubicBezTo>
                    <a:pt x="108452" y="239526"/>
                    <a:pt x="86759" y="239526"/>
                    <a:pt x="64561" y="239010"/>
                  </a:cubicBezTo>
                  <a:cubicBezTo>
                    <a:pt x="42374" y="239526"/>
                    <a:pt x="20726" y="239526"/>
                    <a:pt x="0" y="240019"/>
                  </a:cubicBezTo>
                  <a:lnTo>
                    <a:pt x="0" y="223886"/>
                  </a:lnTo>
                  <a:cubicBezTo>
                    <a:pt x="40351" y="223886"/>
                    <a:pt x="44386" y="215836"/>
                    <a:pt x="43835" y="188167"/>
                  </a:cubicBezTo>
                  <a:lnTo>
                    <a:pt x="43835" y="55338"/>
                  </a:lnTo>
                  <a:cubicBezTo>
                    <a:pt x="43835" y="23644"/>
                    <a:pt x="40306" y="21133"/>
                    <a:pt x="0" y="19619"/>
                  </a:cubicBezTo>
                  <a:lnTo>
                    <a:pt x="0" y="5034"/>
                  </a:lnTo>
                  <a:lnTo>
                    <a:pt x="82724" y="5034"/>
                  </a:lnTo>
                  <a:lnTo>
                    <a:pt x="82724" y="33219"/>
                  </a:lnTo>
                  <a:close/>
                </a:path>
              </a:pathLst>
            </a:custGeom>
            <a:solidFill>
              <a:srgbClr val="FFFFFF"/>
            </a:solidFill>
            <a:ln w="1118" cap="flat">
              <a:noFill/>
              <a:prstDash val="solid"/>
              <a:miter/>
            </a:ln>
          </p:spPr>
          <p:txBody>
            <a:bodyPr rtlCol="0" anchor="ctr"/>
            <a:lstStyle/>
            <a:p>
              <a:endParaRPr lang="de-DE" sz="3598"/>
            </a:p>
          </p:txBody>
        </p:sp>
        <p:sp>
          <p:nvSpPr>
            <p:cNvPr id="12" name="Freihandform 11">
              <a:extLst>
                <a:ext uri="{FF2B5EF4-FFF2-40B4-BE49-F238E27FC236}">
                  <a16:creationId xmlns:a16="http://schemas.microsoft.com/office/drawing/2014/main" id="{33542D86-5E17-7144-B852-F648651970B3}"/>
                </a:ext>
              </a:extLst>
            </p:cNvPr>
            <p:cNvSpPr/>
            <p:nvPr/>
          </p:nvSpPr>
          <p:spPr>
            <a:xfrm>
              <a:off x="8469580" y="1796050"/>
              <a:ext cx="152860" cy="324505"/>
            </a:xfrm>
            <a:custGeom>
              <a:avLst/>
              <a:gdLst>
                <a:gd name="connsiteX0" fmla="*/ 80735 w 152860"/>
                <a:gd name="connsiteY0" fmla="*/ 104656 h 324505"/>
                <a:gd name="connsiteX1" fmla="*/ 80735 w 152860"/>
                <a:gd name="connsiteY1" fmla="*/ 249548 h 324505"/>
                <a:gd name="connsiteX2" fmla="*/ 114016 w 152860"/>
                <a:gd name="connsiteY2" fmla="*/ 304898 h 324505"/>
                <a:gd name="connsiteX3" fmla="*/ 138237 w 152860"/>
                <a:gd name="connsiteY3" fmla="*/ 299864 h 324505"/>
                <a:gd name="connsiteX4" fmla="*/ 146813 w 152860"/>
                <a:gd name="connsiteY4" fmla="*/ 295839 h 324505"/>
                <a:gd name="connsiteX5" fmla="*/ 152860 w 152860"/>
                <a:gd name="connsiteY5" fmla="*/ 309931 h 324505"/>
                <a:gd name="connsiteX6" fmla="*/ 93290 w 152860"/>
                <a:gd name="connsiteY6" fmla="*/ 324506 h 324505"/>
                <a:gd name="connsiteX7" fmla="*/ 39339 w 152860"/>
                <a:gd name="connsiteY7" fmla="*/ 247026 h 324505"/>
                <a:gd name="connsiteX8" fmla="*/ 39339 w 152860"/>
                <a:gd name="connsiteY8" fmla="*/ 104645 h 324505"/>
                <a:gd name="connsiteX9" fmla="*/ 0 w 152860"/>
                <a:gd name="connsiteY9" fmla="*/ 104645 h 324505"/>
                <a:gd name="connsiteX10" fmla="*/ 0 w 152860"/>
                <a:gd name="connsiteY10" fmla="*/ 85541 h 324505"/>
                <a:gd name="connsiteX11" fmla="*/ 39339 w 152860"/>
                <a:gd name="connsiteY11" fmla="*/ 85541 h 324505"/>
                <a:gd name="connsiteX12" fmla="*/ 39339 w 152860"/>
                <a:gd name="connsiteY12" fmla="*/ 17613 h 324505"/>
                <a:gd name="connsiteX13" fmla="*/ 80712 w 152860"/>
                <a:gd name="connsiteY13" fmla="*/ 0 h 324505"/>
                <a:gd name="connsiteX14" fmla="*/ 80712 w 152860"/>
                <a:gd name="connsiteY14" fmla="*/ 85541 h 324505"/>
                <a:gd name="connsiteX15" fmla="*/ 137709 w 152860"/>
                <a:gd name="connsiteY15" fmla="*/ 85541 h 324505"/>
                <a:gd name="connsiteX16" fmla="*/ 137709 w 152860"/>
                <a:gd name="connsiteY16" fmla="*/ 104667 h 3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860" h="324505">
                  <a:moveTo>
                    <a:pt x="80735" y="104656"/>
                  </a:moveTo>
                  <a:lnTo>
                    <a:pt x="80735" y="249548"/>
                  </a:lnTo>
                  <a:cubicBezTo>
                    <a:pt x="80735" y="273708"/>
                    <a:pt x="82241" y="304898"/>
                    <a:pt x="114016" y="304898"/>
                  </a:cubicBezTo>
                  <a:cubicBezTo>
                    <a:pt x="122591" y="304898"/>
                    <a:pt x="130167" y="302891"/>
                    <a:pt x="138237" y="299864"/>
                  </a:cubicBezTo>
                  <a:lnTo>
                    <a:pt x="146813" y="295839"/>
                  </a:lnTo>
                  <a:lnTo>
                    <a:pt x="152860" y="309931"/>
                  </a:lnTo>
                  <a:cubicBezTo>
                    <a:pt x="137731" y="317477"/>
                    <a:pt x="112509" y="324506"/>
                    <a:pt x="93290" y="324506"/>
                  </a:cubicBezTo>
                  <a:cubicBezTo>
                    <a:pt x="41328" y="324506"/>
                    <a:pt x="39339" y="288283"/>
                    <a:pt x="39339" y="247026"/>
                  </a:cubicBezTo>
                  <a:lnTo>
                    <a:pt x="39339" y="104645"/>
                  </a:lnTo>
                  <a:lnTo>
                    <a:pt x="0" y="104645"/>
                  </a:lnTo>
                  <a:lnTo>
                    <a:pt x="0" y="85541"/>
                  </a:lnTo>
                  <a:lnTo>
                    <a:pt x="39339" y="85541"/>
                  </a:lnTo>
                  <a:lnTo>
                    <a:pt x="39339" y="17613"/>
                  </a:lnTo>
                  <a:lnTo>
                    <a:pt x="80712" y="0"/>
                  </a:lnTo>
                  <a:lnTo>
                    <a:pt x="80712" y="85541"/>
                  </a:lnTo>
                  <a:lnTo>
                    <a:pt x="137709" y="85541"/>
                  </a:lnTo>
                  <a:lnTo>
                    <a:pt x="137709" y="104667"/>
                  </a:lnTo>
                  <a:close/>
                </a:path>
              </a:pathLst>
            </a:custGeom>
            <a:solidFill>
              <a:srgbClr val="FFFFFF"/>
            </a:solidFill>
            <a:ln w="1118" cap="flat">
              <a:noFill/>
              <a:prstDash val="solid"/>
              <a:miter/>
            </a:ln>
          </p:spPr>
          <p:txBody>
            <a:bodyPr rtlCol="0" anchor="ctr"/>
            <a:lstStyle/>
            <a:p>
              <a:endParaRPr lang="de-DE" sz="3598"/>
            </a:p>
          </p:txBody>
        </p:sp>
        <p:sp>
          <p:nvSpPr>
            <p:cNvPr id="13" name="Freihandform 12">
              <a:extLst>
                <a:ext uri="{FF2B5EF4-FFF2-40B4-BE49-F238E27FC236}">
                  <a16:creationId xmlns:a16="http://schemas.microsoft.com/office/drawing/2014/main" id="{3E08109E-2551-2C48-AABB-14B07924DD07}"/>
                </a:ext>
              </a:extLst>
            </p:cNvPr>
            <p:cNvSpPr/>
            <p:nvPr/>
          </p:nvSpPr>
          <p:spPr>
            <a:xfrm>
              <a:off x="7280201" y="1740327"/>
              <a:ext cx="265678" cy="268813"/>
            </a:xfrm>
            <a:custGeom>
              <a:avLst/>
              <a:gdLst>
                <a:gd name="connsiteX0" fmla="*/ 254079 w 265678"/>
                <a:gd name="connsiteY0" fmla="*/ 72204 h 268813"/>
                <a:gd name="connsiteX1" fmla="*/ 265678 w 265678"/>
                <a:gd name="connsiteY1" fmla="*/ 72506 h 268813"/>
                <a:gd name="connsiteX2" fmla="*/ 58103 w 265678"/>
                <a:gd name="connsiteY2" fmla="*/ 4051 h 268813"/>
                <a:gd name="connsiteX3" fmla="*/ 31690 w 265678"/>
                <a:gd name="connsiteY3" fmla="*/ 268813 h 268813"/>
                <a:gd name="connsiteX4" fmla="*/ 254079 w 265678"/>
                <a:gd name="connsiteY4" fmla="*/ 72204 h 26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8" h="268813">
                  <a:moveTo>
                    <a:pt x="254079" y="72204"/>
                  </a:moveTo>
                  <a:cubicBezTo>
                    <a:pt x="257968" y="72204"/>
                    <a:pt x="261834" y="72305"/>
                    <a:pt x="265678" y="72506"/>
                  </a:cubicBezTo>
                  <a:cubicBezTo>
                    <a:pt x="213112" y="15260"/>
                    <a:pt x="134520" y="-10658"/>
                    <a:pt x="58103" y="4051"/>
                  </a:cubicBezTo>
                  <a:cubicBezTo>
                    <a:pt x="-8133" y="76901"/>
                    <a:pt x="-18854" y="184372"/>
                    <a:pt x="31690" y="268813"/>
                  </a:cubicBezTo>
                  <a:cubicBezTo>
                    <a:pt x="44998" y="158081"/>
                    <a:pt x="139456" y="72204"/>
                    <a:pt x="254079" y="72204"/>
                  </a:cubicBezTo>
                  <a:close/>
                </a:path>
              </a:pathLst>
            </a:custGeom>
            <a:solidFill>
              <a:srgbClr val="FFFFFF"/>
            </a:solidFill>
            <a:ln w="1118" cap="flat">
              <a:noFill/>
              <a:prstDash val="solid"/>
              <a:miter/>
            </a:ln>
          </p:spPr>
          <p:txBody>
            <a:bodyPr rtlCol="0" anchor="ctr"/>
            <a:lstStyle/>
            <a:p>
              <a:endParaRPr lang="de-DE" sz="3598"/>
            </a:p>
          </p:txBody>
        </p:sp>
        <p:sp>
          <p:nvSpPr>
            <p:cNvPr id="14" name="Freihandform 13">
              <a:extLst>
                <a:ext uri="{FF2B5EF4-FFF2-40B4-BE49-F238E27FC236}">
                  <a16:creationId xmlns:a16="http://schemas.microsoft.com/office/drawing/2014/main" id="{753A08B7-6FC5-6F47-A556-19110CCED2F2}"/>
                </a:ext>
              </a:extLst>
            </p:cNvPr>
            <p:cNvSpPr/>
            <p:nvPr/>
          </p:nvSpPr>
          <p:spPr>
            <a:xfrm>
              <a:off x="7156796" y="1895885"/>
              <a:ext cx="297838" cy="218603"/>
            </a:xfrm>
            <a:custGeom>
              <a:avLst/>
              <a:gdLst>
                <a:gd name="connsiteX0" fmla="*/ 15936 w 297838"/>
                <a:gd name="connsiteY0" fmla="*/ 10168 h 218603"/>
                <a:gd name="connsiteX1" fmla="*/ 10383 w 297838"/>
                <a:gd name="connsiteY1" fmla="*/ 0 h 218603"/>
                <a:gd name="connsiteX2" fmla="*/ 54746 w 297838"/>
                <a:gd name="connsiteY2" fmla="*/ 213527 h 218603"/>
                <a:gd name="connsiteX3" fmla="*/ 297839 w 297838"/>
                <a:gd name="connsiteY3" fmla="*/ 103994 h 218603"/>
                <a:gd name="connsiteX4" fmla="*/ 15924 w 297838"/>
                <a:gd name="connsiteY4" fmla="*/ 10168 h 218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38" h="218603">
                  <a:moveTo>
                    <a:pt x="15936" y="10168"/>
                  </a:moveTo>
                  <a:cubicBezTo>
                    <a:pt x="13995" y="6805"/>
                    <a:pt x="12144" y="3416"/>
                    <a:pt x="10383" y="0"/>
                  </a:cubicBezTo>
                  <a:cubicBezTo>
                    <a:pt x="-13038" y="74029"/>
                    <a:pt x="3760" y="154878"/>
                    <a:pt x="54746" y="213527"/>
                  </a:cubicBezTo>
                  <a:cubicBezTo>
                    <a:pt x="151111" y="234336"/>
                    <a:pt x="249791" y="189874"/>
                    <a:pt x="297839" y="103994"/>
                  </a:cubicBezTo>
                  <a:cubicBezTo>
                    <a:pt x="195007" y="147841"/>
                    <a:pt x="73236" y="109174"/>
                    <a:pt x="15924" y="10168"/>
                  </a:cubicBezTo>
                  <a:close/>
                </a:path>
              </a:pathLst>
            </a:custGeom>
            <a:solidFill>
              <a:srgbClr val="FFFFFF"/>
            </a:solidFill>
            <a:ln w="1118" cap="flat">
              <a:noFill/>
              <a:prstDash val="solid"/>
              <a:miter/>
            </a:ln>
          </p:spPr>
          <p:txBody>
            <a:bodyPr rtlCol="0" anchor="ctr"/>
            <a:lstStyle/>
            <a:p>
              <a:endParaRPr lang="de-DE" sz="3598"/>
            </a:p>
          </p:txBody>
        </p:sp>
        <p:sp>
          <p:nvSpPr>
            <p:cNvPr id="15" name="Freihandform 14">
              <a:extLst>
                <a:ext uri="{FF2B5EF4-FFF2-40B4-BE49-F238E27FC236}">
                  <a16:creationId xmlns:a16="http://schemas.microsoft.com/office/drawing/2014/main" id="{0F391651-ACB2-2D46-AB40-0FB9956ECD08}"/>
                </a:ext>
              </a:extLst>
            </p:cNvPr>
            <p:cNvSpPr/>
            <p:nvPr/>
          </p:nvSpPr>
          <p:spPr>
            <a:xfrm>
              <a:off x="7375215" y="1881152"/>
              <a:ext cx="216645" cy="300324"/>
            </a:xfrm>
            <a:custGeom>
              <a:avLst/>
              <a:gdLst>
                <a:gd name="connsiteX0" fmla="*/ 59481 w 216645"/>
                <a:gd name="connsiteY0" fmla="*/ 290459 h 300324"/>
                <a:gd name="connsiteX1" fmla="*/ 53434 w 216645"/>
                <a:gd name="connsiteY1" fmla="*/ 300325 h 300324"/>
                <a:gd name="connsiteX2" fmla="*/ 216645 w 216645"/>
                <a:gd name="connsiteY2" fmla="*/ 155242 h 300324"/>
                <a:gd name="connsiteX3" fmla="*/ 0 w 216645"/>
                <a:gd name="connsiteY3" fmla="*/ 24 h 300324"/>
                <a:gd name="connsiteX4" fmla="*/ 59481 w 216645"/>
                <a:gd name="connsiteY4" fmla="*/ 290459 h 30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45" h="300324">
                  <a:moveTo>
                    <a:pt x="59481" y="290459"/>
                  </a:moveTo>
                  <a:cubicBezTo>
                    <a:pt x="57539" y="293823"/>
                    <a:pt x="55524" y="297111"/>
                    <a:pt x="53434" y="300325"/>
                  </a:cubicBezTo>
                  <a:cubicBezTo>
                    <a:pt x="129424" y="283553"/>
                    <a:pt x="191227" y="228615"/>
                    <a:pt x="216645" y="155242"/>
                  </a:cubicBezTo>
                  <a:cubicBezTo>
                    <a:pt x="186525" y="61599"/>
                    <a:pt x="98585" y="-1408"/>
                    <a:pt x="0" y="24"/>
                  </a:cubicBezTo>
                  <a:cubicBezTo>
                    <a:pt x="89536" y="66909"/>
                    <a:pt x="116792" y="191443"/>
                    <a:pt x="59481" y="290459"/>
                  </a:cubicBezTo>
                  <a:close/>
                </a:path>
              </a:pathLst>
            </a:custGeom>
            <a:solidFill>
              <a:srgbClr val="FFFFFF"/>
            </a:solidFill>
            <a:ln w="1118" cap="flat">
              <a:noFill/>
              <a:prstDash val="solid"/>
              <a:miter/>
            </a:ln>
          </p:spPr>
          <p:txBody>
            <a:bodyPr rtlCol="0" anchor="ctr"/>
            <a:lstStyle/>
            <a:p>
              <a:endParaRPr lang="de-DE" sz="3598"/>
            </a:p>
          </p:txBody>
        </p:sp>
      </p:grpSp>
    </p:spTree>
    <p:extLst>
      <p:ext uri="{BB962C8B-B14F-4D97-AF65-F5344CB8AC3E}">
        <p14:creationId xmlns:p14="http://schemas.microsoft.com/office/powerpoint/2010/main" val="2432504557"/>
      </p:ext>
    </p:extLst>
  </p:cSld>
  <p:clrMapOvr>
    <a:masterClrMapping/>
  </p:clrMapOvr>
  <p:transition spd="med">
    <p:pull/>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6D131A-A681-FD4E-B0C4-3A3A5278CF1D}"/>
              </a:ext>
            </a:extLst>
          </p:cNvPr>
          <p:cNvSpPr>
            <a:spLocks noGrp="1"/>
          </p:cNvSpPr>
          <p:nvPr>
            <p:ph type="title"/>
          </p:nvPr>
        </p:nvSpPr>
        <p:spPr>
          <a:xfrm>
            <a:off x="776788" y="1092365"/>
            <a:ext cx="19666080" cy="1154774"/>
          </a:xfrm>
        </p:spPr>
        <p:txBody>
          <a:bodyPr/>
          <a:lstStyle/>
          <a:p>
            <a:r>
              <a:rPr lang="de-DE"/>
              <a:t>Mastertitelformat bearbeiten</a:t>
            </a:r>
          </a:p>
        </p:txBody>
      </p:sp>
      <p:sp>
        <p:nvSpPr>
          <p:cNvPr id="3" name="Inhaltsplatzhalter 2">
            <a:extLst>
              <a:ext uri="{FF2B5EF4-FFF2-40B4-BE49-F238E27FC236}">
                <a16:creationId xmlns:a16="http://schemas.microsoft.com/office/drawing/2014/main" id="{C1832BA3-D13D-CE45-B335-4178DD9AE166}"/>
              </a:ext>
            </a:extLst>
          </p:cNvPr>
          <p:cNvSpPr>
            <a:spLocks noGrp="1"/>
          </p:cNvSpPr>
          <p:nvPr>
            <p:ph idx="1"/>
          </p:nvPr>
        </p:nvSpPr>
        <p:spPr>
          <a:xfrm>
            <a:off x="892801" y="3690328"/>
            <a:ext cx="13255170" cy="8637568"/>
          </a:xfrm>
        </p:spPr>
        <p:txBody>
          <a:bodyPr/>
          <a:lstStyle>
            <a:lvl1pPr marL="609586" indent="-609586">
              <a:buFont typeface="Wingdings" pitchFamily="2" charset="2"/>
              <a:buChar char="§"/>
              <a:defRPr/>
            </a:lvl1pPr>
            <a:lvl2pPr>
              <a:defRPr/>
            </a:lvl2pPr>
            <a:lvl5pPr>
              <a:defRPr/>
            </a:lvl5pPr>
          </a:lstStyle>
          <a:p>
            <a:pPr lvl="0"/>
            <a:r>
              <a:rPr lang="de-DE"/>
              <a:t>Mastertextformat bearbeiten</a:t>
            </a:r>
          </a:p>
        </p:txBody>
      </p:sp>
      <p:sp>
        <p:nvSpPr>
          <p:cNvPr id="14" name="Textplatzhalter 13">
            <a:extLst>
              <a:ext uri="{FF2B5EF4-FFF2-40B4-BE49-F238E27FC236}">
                <a16:creationId xmlns:a16="http://schemas.microsoft.com/office/drawing/2014/main" id="{8C7C3E3E-5E78-2847-84B1-B0FA999CE4AC}"/>
              </a:ext>
            </a:extLst>
          </p:cNvPr>
          <p:cNvSpPr>
            <a:spLocks noGrp="1"/>
          </p:cNvSpPr>
          <p:nvPr>
            <p:ph type="body" sz="quarter" idx="13" hasCustomPrompt="1"/>
          </p:nvPr>
        </p:nvSpPr>
        <p:spPr>
          <a:xfrm>
            <a:off x="806407" y="501588"/>
            <a:ext cx="8978898" cy="584020"/>
          </a:xfrm>
        </p:spPr>
        <p:txBody>
          <a:bodyPr lIns="90000"/>
          <a:lstStyle>
            <a:lvl1pPr marL="0" indent="0">
              <a:buFontTx/>
              <a:buNone/>
              <a:defRPr sz="2800" cap="all" spc="266" baseline="0">
                <a:solidFill>
                  <a:schemeClr val="tx2"/>
                </a:solidFill>
              </a:defRPr>
            </a:lvl1pPr>
          </a:lstStyle>
          <a:p>
            <a:r>
              <a:rPr lang="de-DE"/>
              <a:t>SECTION</a:t>
            </a:r>
          </a:p>
        </p:txBody>
      </p:sp>
      <p:sp>
        <p:nvSpPr>
          <p:cNvPr id="4" name="Datumsplatzhalter 3">
            <a:extLst>
              <a:ext uri="{FF2B5EF4-FFF2-40B4-BE49-F238E27FC236}">
                <a16:creationId xmlns:a16="http://schemas.microsoft.com/office/drawing/2014/main" id="{D4ACCE9A-94D4-4B77-842E-B14C405A5136}"/>
              </a:ext>
            </a:extLst>
          </p:cNvPr>
          <p:cNvSpPr>
            <a:spLocks noGrp="1"/>
          </p:cNvSpPr>
          <p:nvPr>
            <p:ph type="dt" sz="half" idx="14"/>
          </p:nvPr>
        </p:nvSpPr>
        <p:spPr/>
        <p:txBody>
          <a:bodyPr/>
          <a:lstStyle>
            <a:lvl1pPr>
              <a:defRPr sz="2200">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734E60E0-A94C-4FFD-92F3-6B4E7F1DCC42}"/>
              </a:ext>
            </a:extLst>
          </p:cNvPr>
          <p:cNvSpPr>
            <a:spLocks noGrp="1"/>
          </p:cNvSpPr>
          <p:nvPr>
            <p:ph type="sldNum" sz="quarter" idx="16"/>
          </p:nvPr>
        </p:nvSpPr>
        <p:spPr/>
        <p:txBody>
          <a:bodyPr/>
          <a:lstStyle>
            <a:lvl1pPr>
              <a:defRPr sz="2200">
                <a:solidFill>
                  <a:srgbClr val="898989"/>
                </a:solidFill>
              </a:defRPr>
            </a:lvl1pPr>
          </a:lstStyle>
          <a:p>
            <a:fld id="{8001CAF3-F0AF-904A-ADCC-E8D4C3F641FC}" type="slidenum">
              <a:rPr lang="de-DE" smtClean="0"/>
              <a:pPr/>
              <a:t>‹Nr.›</a:t>
            </a:fld>
            <a:endParaRPr lang="de-DE"/>
          </a:p>
        </p:txBody>
      </p:sp>
      <p:grpSp>
        <p:nvGrpSpPr>
          <p:cNvPr id="10" name="Gruppieren 9">
            <a:extLst>
              <a:ext uri="{FF2B5EF4-FFF2-40B4-BE49-F238E27FC236}">
                <a16:creationId xmlns:a16="http://schemas.microsoft.com/office/drawing/2014/main" id="{B21F05BD-A205-4540-BEA4-264881FA4656}"/>
              </a:ext>
            </a:extLst>
          </p:cNvPr>
          <p:cNvGrpSpPr>
            <a:grpSpLocks noChangeAspect="1"/>
          </p:cNvGrpSpPr>
          <p:nvPr userDrawn="1"/>
        </p:nvGrpSpPr>
        <p:grpSpPr>
          <a:xfrm>
            <a:off x="20902314" y="969834"/>
            <a:ext cx="2675288" cy="807052"/>
            <a:chOff x="4471313" y="728699"/>
            <a:chExt cx="1650200" cy="497969"/>
          </a:xfrm>
        </p:grpSpPr>
        <p:sp>
          <p:nvSpPr>
            <p:cNvPr id="13" name="Freihandform 12">
              <a:extLst>
                <a:ext uri="{FF2B5EF4-FFF2-40B4-BE49-F238E27FC236}">
                  <a16:creationId xmlns:a16="http://schemas.microsoft.com/office/drawing/2014/main" id="{3BA54F69-7D7B-7847-BE8F-C9B53BF7A215}"/>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3598"/>
            </a:p>
          </p:txBody>
        </p:sp>
        <p:sp>
          <p:nvSpPr>
            <p:cNvPr id="11" name="Freihandform 10">
              <a:extLst>
                <a:ext uri="{FF2B5EF4-FFF2-40B4-BE49-F238E27FC236}">
                  <a16:creationId xmlns:a16="http://schemas.microsoft.com/office/drawing/2014/main" id="{83392495-1640-0A49-A596-6B4EB4768BD9}"/>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3598"/>
            </a:p>
          </p:txBody>
        </p:sp>
        <p:sp>
          <p:nvSpPr>
            <p:cNvPr id="12" name="Freihandform 11">
              <a:extLst>
                <a:ext uri="{FF2B5EF4-FFF2-40B4-BE49-F238E27FC236}">
                  <a16:creationId xmlns:a16="http://schemas.microsoft.com/office/drawing/2014/main" id="{D0D5914F-52C6-7549-90A0-1F4CD4750FBA}"/>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3598"/>
            </a:p>
          </p:txBody>
        </p:sp>
        <p:sp>
          <p:nvSpPr>
            <p:cNvPr id="15" name="Freihandform 14">
              <a:extLst>
                <a:ext uri="{FF2B5EF4-FFF2-40B4-BE49-F238E27FC236}">
                  <a16:creationId xmlns:a16="http://schemas.microsoft.com/office/drawing/2014/main" id="{E3929863-FBB8-E34A-B695-97A1930D432F}"/>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3598"/>
            </a:p>
          </p:txBody>
        </p:sp>
        <p:sp>
          <p:nvSpPr>
            <p:cNvPr id="16" name="Freihandform 15">
              <a:extLst>
                <a:ext uri="{FF2B5EF4-FFF2-40B4-BE49-F238E27FC236}">
                  <a16:creationId xmlns:a16="http://schemas.microsoft.com/office/drawing/2014/main" id="{52F60827-8FD0-C546-9B4A-D1D927678A71}"/>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3598"/>
            </a:p>
          </p:txBody>
        </p:sp>
        <p:sp>
          <p:nvSpPr>
            <p:cNvPr id="17" name="Freihandform 16">
              <a:extLst>
                <a:ext uri="{FF2B5EF4-FFF2-40B4-BE49-F238E27FC236}">
                  <a16:creationId xmlns:a16="http://schemas.microsoft.com/office/drawing/2014/main" id="{9C9DB006-2BBC-5943-808E-9818D12E9CFC}"/>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3598"/>
            </a:p>
          </p:txBody>
        </p:sp>
        <p:sp>
          <p:nvSpPr>
            <p:cNvPr id="18" name="Freihandform 17">
              <a:extLst>
                <a:ext uri="{FF2B5EF4-FFF2-40B4-BE49-F238E27FC236}">
                  <a16:creationId xmlns:a16="http://schemas.microsoft.com/office/drawing/2014/main" id="{7FCAC084-BEC1-114E-830C-EA9D2FFF5E68}"/>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3598"/>
            </a:p>
          </p:txBody>
        </p:sp>
      </p:grpSp>
      <p:sp>
        <p:nvSpPr>
          <p:cNvPr id="19" name="Textplatzhalter 2">
            <a:extLst>
              <a:ext uri="{FF2B5EF4-FFF2-40B4-BE49-F238E27FC236}">
                <a16:creationId xmlns:a16="http://schemas.microsoft.com/office/drawing/2014/main" id="{075123D8-B30E-DC4C-91A5-B17009000C59}"/>
              </a:ext>
            </a:extLst>
          </p:cNvPr>
          <p:cNvSpPr>
            <a:spLocks noGrp="1"/>
          </p:cNvSpPr>
          <p:nvPr>
            <p:ph type="body" idx="17"/>
          </p:nvPr>
        </p:nvSpPr>
        <p:spPr>
          <a:xfrm>
            <a:off x="791034" y="2366997"/>
            <a:ext cx="13356772" cy="1154774"/>
          </a:xfrm>
        </p:spPr>
        <p:txBody>
          <a:bodyPr anchor="b"/>
          <a:lstStyle>
            <a:lvl1pPr marL="0" indent="0">
              <a:buNone/>
              <a:defRPr sz="4000" b="1">
                <a:solidFill>
                  <a:schemeClr val="tx2"/>
                </a:solidFill>
              </a:defRPr>
            </a:lvl1pPr>
            <a:lvl2pPr marL="1219168" indent="0">
              <a:buNone/>
              <a:defRPr sz="5334" b="1"/>
            </a:lvl2pPr>
            <a:lvl3pPr marL="2438338" indent="0">
              <a:buNone/>
              <a:defRPr sz="4802" b="1"/>
            </a:lvl3pPr>
            <a:lvl4pPr marL="3657504" indent="0">
              <a:buNone/>
              <a:defRPr sz="4266" b="1"/>
            </a:lvl4pPr>
            <a:lvl5pPr marL="4876678" indent="0">
              <a:buNone/>
              <a:defRPr sz="4266" b="1"/>
            </a:lvl5pPr>
            <a:lvl6pPr marL="6095848" indent="0">
              <a:buNone/>
              <a:defRPr sz="4266" b="1"/>
            </a:lvl6pPr>
            <a:lvl7pPr marL="7315016" indent="0">
              <a:buNone/>
              <a:defRPr sz="4266" b="1"/>
            </a:lvl7pPr>
            <a:lvl8pPr marL="8534186" indent="0">
              <a:buNone/>
              <a:defRPr sz="4266" b="1"/>
            </a:lvl8pPr>
            <a:lvl9pPr marL="9753352" indent="0">
              <a:buNone/>
              <a:defRPr sz="4266" b="1"/>
            </a:lvl9pPr>
          </a:lstStyle>
          <a:p>
            <a:pPr lvl="0"/>
            <a:r>
              <a:rPr lang="de-DE"/>
              <a:t>Mastertextformat bearbeiten</a:t>
            </a:r>
          </a:p>
        </p:txBody>
      </p:sp>
    </p:spTree>
    <p:extLst>
      <p:ext uri="{BB962C8B-B14F-4D97-AF65-F5344CB8AC3E}">
        <p14:creationId xmlns:p14="http://schemas.microsoft.com/office/powerpoint/2010/main" val="534493890"/>
      </p:ext>
    </p:extLst>
  </p:cSld>
  <p:clrMapOvr>
    <a:masterClrMapping/>
  </p:clrMapOvr>
  <p:transition spd="med">
    <p:pull/>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el und Inhalt (große 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6D131A-A681-FD4E-B0C4-3A3A5278CF1D}"/>
              </a:ext>
            </a:extLst>
          </p:cNvPr>
          <p:cNvSpPr>
            <a:spLocks noGrp="1"/>
          </p:cNvSpPr>
          <p:nvPr>
            <p:ph type="title"/>
          </p:nvPr>
        </p:nvSpPr>
        <p:spPr>
          <a:xfrm>
            <a:off x="776788" y="1092365"/>
            <a:ext cx="19666080" cy="1154774"/>
          </a:xfrm>
        </p:spPr>
        <p:txBody>
          <a:bodyPr/>
          <a:lstStyle/>
          <a:p>
            <a:r>
              <a:rPr lang="de-DE"/>
              <a:t>Mastertitelformat bearbeiten</a:t>
            </a:r>
          </a:p>
        </p:txBody>
      </p:sp>
      <p:sp>
        <p:nvSpPr>
          <p:cNvPr id="3" name="Inhaltsplatzhalter 2">
            <a:extLst>
              <a:ext uri="{FF2B5EF4-FFF2-40B4-BE49-F238E27FC236}">
                <a16:creationId xmlns:a16="http://schemas.microsoft.com/office/drawing/2014/main" id="{C1832BA3-D13D-CE45-B335-4178DD9AE166}"/>
              </a:ext>
            </a:extLst>
          </p:cNvPr>
          <p:cNvSpPr>
            <a:spLocks noGrp="1"/>
          </p:cNvSpPr>
          <p:nvPr>
            <p:ph idx="1"/>
          </p:nvPr>
        </p:nvSpPr>
        <p:spPr>
          <a:xfrm>
            <a:off x="892637" y="3690328"/>
            <a:ext cx="13255170" cy="8637568"/>
          </a:xfrm>
        </p:spPr>
        <p:txBody>
          <a:bodyPr/>
          <a:lstStyle>
            <a:lvl1pPr marL="609586" indent="-609586">
              <a:lnSpc>
                <a:spcPct val="130000"/>
              </a:lnSpc>
              <a:buSzPct val="110000"/>
              <a:buFont typeface="Wingdings" pitchFamily="2" charset="2"/>
              <a:buChar char="§"/>
              <a:defRPr sz="4000"/>
            </a:lvl1pPr>
            <a:lvl2pPr>
              <a:defRPr/>
            </a:lvl2pPr>
            <a:lvl5pPr>
              <a:defRPr/>
            </a:lvl5pPr>
          </a:lstStyle>
          <a:p>
            <a:pPr lvl="0"/>
            <a:r>
              <a:rPr lang="de-DE"/>
              <a:t>Mastertextformat bearbeiten</a:t>
            </a:r>
          </a:p>
        </p:txBody>
      </p:sp>
      <p:sp>
        <p:nvSpPr>
          <p:cNvPr id="14" name="Textplatzhalter 13">
            <a:extLst>
              <a:ext uri="{FF2B5EF4-FFF2-40B4-BE49-F238E27FC236}">
                <a16:creationId xmlns:a16="http://schemas.microsoft.com/office/drawing/2014/main" id="{8C7C3E3E-5E78-2847-84B1-B0FA999CE4AC}"/>
              </a:ext>
            </a:extLst>
          </p:cNvPr>
          <p:cNvSpPr>
            <a:spLocks noGrp="1"/>
          </p:cNvSpPr>
          <p:nvPr>
            <p:ph type="body" sz="quarter" idx="13" hasCustomPrompt="1"/>
          </p:nvPr>
        </p:nvSpPr>
        <p:spPr>
          <a:xfrm>
            <a:off x="806407" y="501588"/>
            <a:ext cx="8978898" cy="584020"/>
          </a:xfrm>
        </p:spPr>
        <p:txBody>
          <a:bodyPr lIns="90000"/>
          <a:lstStyle>
            <a:lvl1pPr marL="0" indent="0">
              <a:buFontTx/>
              <a:buNone/>
              <a:defRPr sz="2800" cap="all" spc="266" baseline="0">
                <a:solidFill>
                  <a:schemeClr val="tx2"/>
                </a:solidFill>
              </a:defRPr>
            </a:lvl1pPr>
          </a:lstStyle>
          <a:p>
            <a:r>
              <a:rPr lang="de-DE"/>
              <a:t>SECTION</a:t>
            </a:r>
          </a:p>
        </p:txBody>
      </p:sp>
      <p:sp>
        <p:nvSpPr>
          <p:cNvPr id="4" name="Datumsplatzhalter 3">
            <a:extLst>
              <a:ext uri="{FF2B5EF4-FFF2-40B4-BE49-F238E27FC236}">
                <a16:creationId xmlns:a16="http://schemas.microsoft.com/office/drawing/2014/main" id="{D4ACCE9A-94D4-4B77-842E-B14C405A5136}"/>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734E60E0-A94C-4FFD-92F3-6B4E7F1DCC42}"/>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grpSp>
        <p:nvGrpSpPr>
          <p:cNvPr id="10" name="Gruppieren 9">
            <a:extLst>
              <a:ext uri="{FF2B5EF4-FFF2-40B4-BE49-F238E27FC236}">
                <a16:creationId xmlns:a16="http://schemas.microsoft.com/office/drawing/2014/main" id="{B21F05BD-A205-4540-BEA4-264881FA4656}"/>
              </a:ext>
            </a:extLst>
          </p:cNvPr>
          <p:cNvGrpSpPr>
            <a:grpSpLocks noChangeAspect="1"/>
          </p:cNvGrpSpPr>
          <p:nvPr userDrawn="1"/>
        </p:nvGrpSpPr>
        <p:grpSpPr>
          <a:xfrm>
            <a:off x="20902314" y="969834"/>
            <a:ext cx="2675288" cy="807052"/>
            <a:chOff x="4471313" y="728699"/>
            <a:chExt cx="1650200" cy="497969"/>
          </a:xfrm>
        </p:grpSpPr>
        <p:sp>
          <p:nvSpPr>
            <p:cNvPr id="13" name="Freihandform 12">
              <a:extLst>
                <a:ext uri="{FF2B5EF4-FFF2-40B4-BE49-F238E27FC236}">
                  <a16:creationId xmlns:a16="http://schemas.microsoft.com/office/drawing/2014/main" id="{3BA54F69-7D7B-7847-BE8F-C9B53BF7A215}"/>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3598"/>
            </a:p>
          </p:txBody>
        </p:sp>
        <p:sp>
          <p:nvSpPr>
            <p:cNvPr id="11" name="Freihandform 10">
              <a:extLst>
                <a:ext uri="{FF2B5EF4-FFF2-40B4-BE49-F238E27FC236}">
                  <a16:creationId xmlns:a16="http://schemas.microsoft.com/office/drawing/2014/main" id="{83392495-1640-0A49-A596-6B4EB4768BD9}"/>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3598"/>
            </a:p>
          </p:txBody>
        </p:sp>
        <p:sp>
          <p:nvSpPr>
            <p:cNvPr id="12" name="Freihandform 11">
              <a:extLst>
                <a:ext uri="{FF2B5EF4-FFF2-40B4-BE49-F238E27FC236}">
                  <a16:creationId xmlns:a16="http://schemas.microsoft.com/office/drawing/2014/main" id="{D0D5914F-52C6-7549-90A0-1F4CD4750FBA}"/>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3598"/>
            </a:p>
          </p:txBody>
        </p:sp>
        <p:sp>
          <p:nvSpPr>
            <p:cNvPr id="15" name="Freihandform 14">
              <a:extLst>
                <a:ext uri="{FF2B5EF4-FFF2-40B4-BE49-F238E27FC236}">
                  <a16:creationId xmlns:a16="http://schemas.microsoft.com/office/drawing/2014/main" id="{E3929863-FBB8-E34A-B695-97A1930D432F}"/>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3598"/>
            </a:p>
          </p:txBody>
        </p:sp>
        <p:sp>
          <p:nvSpPr>
            <p:cNvPr id="16" name="Freihandform 15">
              <a:extLst>
                <a:ext uri="{FF2B5EF4-FFF2-40B4-BE49-F238E27FC236}">
                  <a16:creationId xmlns:a16="http://schemas.microsoft.com/office/drawing/2014/main" id="{52F60827-8FD0-C546-9B4A-D1D927678A71}"/>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3598"/>
            </a:p>
          </p:txBody>
        </p:sp>
        <p:sp>
          <p:nvSpPr>
            <p:cNvPr id="17" name="Freihandform 16">
              <a:extLst>
                <a:ext uri="{FF2B5EF4-FFF2-40B4-BE49-F238E27FC236}">
                  <a16:creationId xmlns:a16="http://schemas.microsoft.com/office/drawing/2014/main" id="{9C9DB006-2BBC-5943-808E-9818D12E9CFC}"/>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3598"/>
            </a:p>
          </p:txBody>
        </p:sp>
        <p:sp>
          <p:nvSpPr>
            <p:cNvPr id="18" name="Freihandform 17">
              <a:extLst>
                <a:ext uri="{FF2B5EF4-FFF2-40B4-BE49-F238E27FC236}">
                  <a16:creationId xmlns:a16="http://schemas.microsoft.com/office/drawing/2014/main" id="{7FCAC084-BEC1-114E-830C-EA9D2FFF5E68}"/>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3598"/>
            </a:p>
          </p:txBody>
        </p:sp>
      </p:grpSp>
    </p:spTree>
    <p:extLst>
      <p:ext uri="{BB962C8B-B14F-4D97-AF65-F5344CB8AC3E}">
        <p14:creationId xmlns:p14="http://schemas.microsoft.com/office/powerpoint/2010/main" val="3247121069"/>
      </p:ext>
    </p:extLst>
  </p:cSld>
  <p:clrMapOvr>
    <a:masterClrMapping/>
  </p:clrMapOvr>
  <p:transition spd="med">
    <p:pull/>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25D3CF0-5007-EF44-A1DA-D2511C052DAF}"/>
              </a:ext>
            </a:extLst>
          </p:cNvPr>
          <p:cNvSpPr>
            <a:spLocks noGrp="1"/>
          </p:cNvSpPr>
          <p:nvPr>
            <p:ph sz="half" idx="1"/>
          </p:nvPr>
        </p:nvSpPr>
        <p:spPr>
          <a:xfrm>
            <a:off x="892800" y="3650400"/>
            <a:ext cx="10363200" cy="8702676"/>
          </a:xfrm>
        </p:spPr>
        <p:txBody>
          <a:bodyPr/>
          <a:lstStyle/>
          <a:p>
            <a:pPr lvl="0"/>
            <a:r>
              <a:rPr lang="de-DE"/>
              <a:t>Mastertextformat bearbeiten</a:t>
            </a:r>
          </a:p>
        </p:txBody>
      </p:sp>
      <p:sp>
        <p:nvSpPr>
          <p:cNvPr id="4" name="Inhaltsplatzhalter 3">
            <a:extLst>
              <a:ext uri="{FF2B5EF4-FFF2-40B4-BE49-F238E27FC236}">
                <a16:creationId xmlns:a16="http://schemas.microsoft.com/office/drawing/2014/main" id="{74E670B0-D6D6-7246-B294-0693BC0A152D}"/>
              </a:ext>
            </a:extLst>
          </p:cNvPr>
          <p:cNvSpPr>
            <a:spLocks noGrp="1"/>
          </p:cNvSpPr>
          <p:nvPr>
            <p:ph sz="half" idx="2"/>
          </p:nvPr>
        </p:nvSpPr>
        <p:spPr>
          <a:xfrm>
            <a:off x="11506200" y="3651260"/>
            <a:ext cx="10363200" cy="8702676"/>
          </a:xfrm>
        </p:spPr>
        <p:txBody>
          <a:bodyPr/>
          <a:lstStyle/>
          <a:p>
            <a:pPr lvl="0"/>
            <a:r>
              <a:rPr lang="de-DE"/>
              <a:t>Mastertextformat bearbeiten</a:t>
            </a:r>
          </a:p>
        </p:txBody>
      </p:sp>
      <p:sp>
        <p:nvSpPr>
          <p:cNvPr id="2" name="Datumsplatzhalter 1">
            <a:extLst>
              <a:ext uri="{FF2B5EF4-FFF2-40B4-BE49-F238E27FC236}">
                <a16:creationId xmlns:a16="http://schemas.microsoft.com/office/drawing/2014/main" id="{C7553D4A-93EE-41F4-8465-4F73C297813E}"/>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C9E15095-DA84-4037-B043-69D095254B57}"/>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sp>
        <p:nvSpPr>
          <p:cNvPr id="14" name="Titel 1">
            <a:extLst>
              <a:ext uri="{FF2B5EF4-FFF2-40B4-BE49-F238E27FC236}">
                <a16:creationId xmlns:a16="http://schemas.microsoft.com/office/drawing/2014/main" id="{C2146A2D-E211-C04E-863B-3551958AC53A}"/>
              </a:ext>
            </a:extLst>
          </p:cNvPr>
          <p:cNvSpPr>
            <a:spLocks noGrp="1"/>
          </p:cNvSpPr>
          <p:nvPr>
            <p:ph type="title"/>
          </p:nvPr>
        </p:nvSpPr>
        <p:spPr>
          <a:xfrm>
            <a:off x="776791" y="1092365"/>
            <a:ext cx="19941090" cy="1154774"/>
          </a:xfrm>
        </p:spPr>
        <p:txBody>
          <a:bodyPr/>
          <a:lstStyle/>
          <a:p>
            <a:r>
              <a:rPr lang="de-DE"/>
              <a:t>Mastertitelformat bearbeiten</a:t>
            </a:r>
          </a:p>
        </p:txBody>
      </p:sp>
      <p:sp>
        <p:nvSpPr>
          <p:cNvPr id="16" name="Textplatzhalter 13">
            <a:extLst>
              <a:ext uri="{FF2B5EF4-FFF2-40B4-BE49-F238E27FC236}">
                <a16:creationId xmlns:a16="http://schemas.microsoft.com/office/drawing/2014/main" id="{C89472FB-CE66-7B4B-BC34-0350314E9AE6}"/>
              </a:ext>
            </a:extLst>
          </p:cNvPr>
          <p:cNvSpPr>
            <a:spLocks noGrp="1"/>
          </p:cNvSpPr>
          <p:nvPr>
            <p:ph type="body" sz="quarter" idx="13" hasCustomPrompt="1"/>
          </p:nvPr>
        </p:nvSpPr>
        <p:spPr>
          <a:xfrm>
            <a:off x="806407" y="501588"/>
            <a:ext cx="8978898" cy="584020"/>
          </a:xfrm>
        </p:spPr>
        <p:txBody>
          <a:bodyPr lIns="90000"/>
          <a:lstStyle>
            <a:lvl1pPr marL="0" indent="0">
              <a:buFontTx/>
              <a:buNone/>
              <a:defRPr sz="2800" cap="all" spc="266" baseline="0">
                <a:solidFill>
                  <a:schemeClr val="tx2"/>
                </a:solidFill>
              </a:defRPr>
            </a:lvl1pPr>
          </a:lstStyle>
          <a:p>
            <a:r>
              <a:rPr lang="de-DE"/>
              <a:t>SECTION</a:t>
            </a:r>
          </a:p>
        </p:txBody>
      </p:sp>
      <p:grpSp>
        <p:nvGrpSpPr>
          <p:cNvPr id="20" name="Gruppieren 19">
            <a:extLst>
              <a:ext uri="{FF2B5EF4-FFF2-40B4-BE49-F238E27FC236}">
                <a16:creationId xmlns:a16="http://schemas.microsoft.com/office/drawing/2014/main" id="{9197FCE0-F278-3447-AF4C-E2368AB50C26}"/>
              </a:ext>
            </a:extLst>
          </p:cNvPr>
          <p:cNvGrpSpPr>
            <a:grpSpLocks noChangeAspect="1"/>
          </p:cNvGrpSpPr>
          <p:nvPr userDrawn="1"/>
        </p:nvGrpSpPr>
        <p:grpSpPr>
          <a:xfrm>
            <a:off x="20902314" y="969834"/>
            <a:ext cx="2675288" cy="807052"/>
            <a:chOff x="4471313" y="728699"/>
            <a:chExt cx="1650200" cy="497969"/>
          </a:xfrm>
        </p:grpSpPr>
        <p:sp>
          <p:nvSpPr>
            <p:cNvPr id="21" name="Freihandform 20">
              <a:extLst>
                <a:ext uri="{FF2B5EF4-FFF2-40B4-BE49-F238E27FC236}">
                  <a16:creationId xmlns:a16="http://schemas.microsoft.com/office/drawing/2014/main" id="{6275D2A2-9C3D-A741-B34F-021EB55B9281}"/>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3598"/>
            </a:p>
          </p:txBody>
        </p:sp>
        <p:sp>
          <p:nvSpPr>
            <p:cNvPr id="22" name="Freihandform 21">
              <a:extLst>
                <a:ext uri="{FF2B5EF4-FFF2-40B4-BE49-F238E27FC236}">
                  <a16:creationId xmlns:a16="http://schemas.microsoft.com/office/drawing/2014/main" id="{9C6CB449-AF91-1E49-B174-7B779A1A426B}"/>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3598"/>
            </a:p>
          </p:txBody>
        </p:sp>
        <p:sp>
          <p:nvSpPr>
            <p:cNvPr id="23" name="Freihandform 22">
              <a:extLst>
                <a:ext uri="{FF2B5EF4-FFF2-40B4-BE49-F238E27FC236}">
                  <a16:creationId xmlns:a16="http://schemas.microsoft.com/office/drawing/2014/main" id="{EF1CF6E4-2774-BD43-A84C-731606C60738}"/>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3598"/>
            </a:p>
          </p:txBody>
        </p:sp>
        <p:sp>
          <p:nvSpPr>
            <p:cNvPr id="24" name="Freihandform 23">
              <a:extLst>
                <a:ext uri="{FF2B5EF4-FFF2-40B4-BE49-F238E27FC236}">
                  <a16:creationId xmlns:a16="http://schemas.microsoft.com/office/drawing/2014/main" id="{242674F9-BDD2-D942-B654-22053F52A0A2}"/>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3598"/>
            </a:p>
          </p:txBody>
        </p:sp>
        <p:sp>
          <p:nvSpPr>
            <p:cNvPr id="25" name="Freihandform 24">
              <a:extLst>
                <a:ext uri="{FF2B5EF4-FFF2-40B4-BE49-F238E27FC236}">
                  <a16:creationId xmlns:a16="http://schemas.microsoft.com/office/drawing/2014/main" id="{525458FD-D2ED-BF48-8FC4-D716360F79F5}"/>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3598"/>
            </a:p>
          </p:txBody>
        </p:sp>
        <p:sp>
          <p:nvSpPr>
            <p:cNvPr id="26" name="Freihandform 25">
              <a:extLst>
                <a:ext uri="{FF2B5EF4-FFF2-40B4-BE49-F238E27FC236}">
                  <a16:creationId xmlns:a16="http://schemas.microsoft.com/office/drawing/2014/main" id="{F49D096E-D597-5547-A43A-505F8BEE31A6}"/>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3598"/>
            </a:p>
          </p:txBody>
        </p:sp>
        <p:sp>
          <p:nvSpPr>
            <p:cNvPr id="27" name="Freihandform 26">
              <a:extLst>
                <a:ext uri="{FF2B5EF4-FFF2-40B4-BE49-F238E27FC236}">
                  <a16:creationId xmlns:a16="http://schemas.microsoft.com/office/drawing/2014/main" id="{184DD708-FBC5-6A43-B641-9800EBF82BA2}"/>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3598"/>
            </a:p>
          </p:txBody>
        </p:sp>
      </p:grpSp>
    </p:spTree>
    <p:extLst>
      <p:ext uri="{BB962C8B-B14F-4D97-AF65-F5344CB8AC3E}">
        <p14:creationId xmlns:p14="http://schemas.microsoft.com/office/powerpoint/2010/main" val="2777069991"/>
      </p:ext>
    </p:extLst>
  </p:cSld>
  <p:clrMapOvr>
    <a:masterClrMapping/>
  </p:clrMapOvr>
  <p:transition spd="med">
    <p:pull/>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8686812-AF26-7E40-995F-932D2E1C12D6}"/>
              </a:ext>
            </a:extLst>
          </p:cNvPr>
          <p:cNvSpPr>
            <a:spLocks noGrp="1"/>
          </p:cNvSpPr>
          <p:nvPr>
            <p:ph type="body" idx="1"/>
          </p:nvPr>
        </p:nvSpPr>
        <p:spPr>
          <a:xfrm>
            <a:off x="791034" y="2469840"/>
            <a:ext cx="10315572" cy="1647824"/>
          </a:xfrm>
        </p:spPr>
        <p:txBody>
          <a:bodyPr anchor="b"/>
          <a:lstStyle>
            <a:lvl1pPr marL="0" indent="0">
              <a:buNone/>
              <a:defRPr sz="4000" b="1">
                <a:solidFill>
                  <a:schemeClr val="tx2"/>
                </a:solidFill>
              </a:defRPr>
            </a:lvl1pPr>
            <a:lvl2pPr marL="1219168" indent="0">
              <a:buNone/>
              <a:defRPr sz="5334" b="1"/>
            </a:lvl2pPr>
            <a:lvl3pPr marL="2438338" indent="0">
              <a:buNone/>
              <a:defRPr sz="4802" b="1"/>
            </a:lvl3pPr>
            <a:lvl4pPr marL="3657504" indent="0">
              <a:buNone/>
              <a:defRPr sz="4266" b="1"/>
            </a:lvl4pPr>
            <a:lvl5pPr marL="4876678" indent="0">
              <a:buNone/>
              <a:defRPr sz="4266" b="1"/>
            </a:lvl5pPr>
            <a:lvl6pPr marL="6095848" indent="0">
              <a:buNone/>
              <a:defRPr sz="4266" b="1"/>
            </a:lvl6pPr>
            <a:lvl7pPr marL="7315016" indent="0">
              <a:buNone/>
              <a:defRPr sz="4266" b="1"/>
            </a:lvl7pPr>
            <a:lvl8pPr marL="8534186" indent="0">
              <a:buNone/>
              <a:defRPr sz="4266" b="1"/>
            </a:lvl8pPr>
            <a:lvl9pPr marL="9753352" indent="0">
              <a:buNone/>
              <a:defRPr sz="4266" b="1"/>
            </a:lvl9pPr>
          </a:lstStyle>
          <a:p>
            <a:pPr lvl="0"/>
            <a:r>
              <a:rPr lang="de-DE"/>
              <a:t>Mastertextformat bearbeiten</a:t>
            </a:r>
          </a:p>
        </p:txBody>
      </p:sp>
      <p:sp>
        <p:nvSpPr>
          <p:cNvPr id="4" name="Inhaltsplatzhalter 3">
            <a:extLst>
              <a:ext uri="{FF2B5EF4-FFF2-40B4-BE49-F238E27FC236}">
                <a16:creationId xmlns:a16="http://schemas.microsoft.com/office/drawing/2014/main" id="{B0133ACF-456C-1F4C-B714-249AE453D3E2}"/>
              </a:ext>
            </a:extLst>
          </p:cNvPr>
          <p:cNvSpPr>
            <a:spLocks noGrp="1"/>
          </p:cNvSpPr>
          <p:nvPr>
            <p:ph sz="half" idx="2"/>
          </p:nvPr>
        </p:nvSpPr>
        <p:spPr>
          <a:xfrm>
            <a:off x="892800" y="4375344"/>
            <a:ext cx="10315572" cy="7369176"/>
          </a:xfrm>
        </p:spPr>
        <p:txBody>
          <a:bodyPr/>
          <a:lstStyle/>
          <a:p>
            <a:pPr lvl="0"/>
            <a:r>
              <a:rPr lang="de-DE"/>
              <a:t>Mastertextformat bearbeiten</a:t>
            </a:r>
          </a:p>
        </p:txBody>
      </p:sp>
      <p:sp>
        <p:nvSpPr>
          <p:cNvPr id="5" name="Textplatzhalter 4">
            <a:extLst>
              <a:ext uri="{FF2B5EF4-FFF2-40B4-BE49-F238E27FC236}">
                <a16:creationId xmlns:a16="http://schemas.microsoft.com/office/drawing/2014/main" id="{F880F06E-2357-4544-9203-C790B70A267E}"/>
              </a:ext>
            </a:extLst>
          </p:cNvPr>
          <p:cNvSpPr>
            <a:spLocks noGrp="1"/>
          </p:cNvSpPr>
          <p:nvPr>
            <p:ph type="body" sz="quarter" idx="3"/>
          </p:nvPr>
        </p:nvSpPr>
        <p:spPr>
          <a:xfrm>
            <a:off x="11455858" y="2469840"/>
            <a:ext cx="11889252" cy="1647824"/>
          </a:xfrm>
        </p:spPr>
        <p:txBody>
          <a:bodyPr anchor="b"/>
          <a:lstStyle>
            <a:lvl1pPr marL="0" indent="0">
              <a:buNone/>
              <a:defRPr sz="4000" b="1">
                <a:solidFill>
                  <a:schemeClr val="tx2"/>
                </a:solidFill>
              </a:defRPr>
            </a:lvl1pPr>
            <a:lvl2pPr marL="1219168" indent="0">
              <a:buNone/>
              <a:defRPr sz="5334" b="1"/>
            </a:lvl2pPr>
            <a:lvl3pPr marL="2438338" indent="0">
              <a:buNone/>
              <a:defRPr sz="4802" b="1"/>
            </a:lvl3pPr>
            <a:lvl4pPr marL="3657504" indent="0">
              <a:buNone/>
              <a:defRPr sz="4266" b="1"/>
            </a:lvl4pPr>
            <a:lvl5pPr marL="4876678" indent="0">
              <a:buNone/>
              <a:defRPr sz="4266" b="1"/>
            </a:lvl5pPr>
            <a:lvl6pPr marL="6095848" indent="0">
              <a:buNone/>
              <a:defRPr sz="4266" b="1"/>
            </a:lvl6pPr>
            <a:lvl7pPr marL="7315016" indent="0">
              <a:buNone/>
              <a:defRPr sz="4266" b="1"/>
            </a:lvl7pPr>
            <a:lvl8pPr marL="8534186" indent="0">
              <a:buNone/>
              <a:defRPr sz="4266" b="1"/>
            </a:lvl8pPr>
            <a:lvl9pPr marL="9753352" indent="0">
              <a:buNone/>
              <a:defRPr sz="4266" b="1"/>
            </a:lvl9pPr>
          </a:lstStyle>
          <a:p>
            <a:pPr lvl="0"/>
            <a:r>
              <a:rPr lang="de-DE"/>
              <a:t>Mastertextformat bearbeiten</a:t>
            </a:r>
          </a:p>
        </p:txBody>
      </p:sp>
      <p:sp>
        <p:nvSpPr>
          <p:cNvPr id="6" name="Inhaltsplatzhalter 5">
            <a:extLst>
              <a:ext uri="{FF2B5EF4-FFF2-40B4-BE49-F238E27FC236}">
                <a16:creationId xmlns:a16="http://schemas.microsoft.com/office/drawing/2014/main" id="{160F17E7-CDAF-8D40-982E-D01BB0729722}"/>
              </a:ext>
            </a:extLst>
          </p:cNvPr>
          <p:cNvSpPr>
            <a:spLocks noGrp="1"/>
          </p:cNvSpPr>
          <p:nvPr>
            <p:ph sz="quarter" idx="4"/>
          </p:nvPr>
        </p:nvSpPr>
        <p:spPr>
          <a:xfrm>
            <a:off x="11501578" y="4375344"/>
            <a:ext cx="10366376" cy="7369176"/>
          </a:xfrm>
        </p:spPr>
        <p:txBody>
          <a:bodyPr/>
          <a:lstStyle/>
          <a:p>
            <a:pPr lvl="0"/>
            <a:r>
              <a:rPr lang="de-DE"/>
              <a:t>Mastertextformat bearbeiten</a:t>
            </a:r>
          </a:p>
        </p:txBody>
      </p:sp>
      <p:sp>
        <p:nvSpPr>
          <p:cNvPr id="13" name="Titel 1">
            <a:extLst>
              <a:ext uri="{FF2B5EF4-FFF2-40B4-BE49-F238E27FC236}">
                <a16:creationId xmlns:a16="http://schemas.microsoft.com/office/drawing/2014/main" id="{41325BC1-5F99-5A4A-9EE1-E114E26B918D}"/>
              </a:ext>
            </a:extLst>
          </p:cNvPr>
          <p:cNvSpPr>
            <a:spLocks noGrp="1"/>
          </p:cNvSpPr>
          <p:nvPr>
            <p:ph type="title"/>
          </p:nvPr>
        </p:nvSpPr>
        <p:spPr>
          <a:xfrm>
            <a:off x="776791" y="1092365"/>
            <a:ext cx="19941090" cy="1154774"/>
          </a:xfrm>
        </p:spPr>
        <p:txBody>
          <a:bodyPr/>
          <a:lstStyle/>
          <a:p>
            <a:r>
              <a:rPr lang="de-DE"/>
              <a:t>Mastertitelformat bearbeiten</a:t>
            </a:r>
          </a:p>
        </p:txBody>
      </p:sp>
      <p:sp>
        <p:nvSpPr>
          <p:cNvPr id="15" name="Textplatzhalter 13">
            <a:extLst>
              <a:ext uri="{FF2B5EF4-FFF2-40B4-BE49-F238E27FC236}">
                <a16:creationId xmlns:a16="http://schemas.microsoft.com/office/drawing/2014/main" id="{34CF7AEA-E982-0C45-8CCC-46DEC110D476}"/>
              </a:ext>
            </a:extLst>
          </p:cNvPr>
          <p:cNvSpPr>
            <a:spLocks noGrp="1"/>
          </p:cNvSpPr>
          <p:nvPr>
            <p:ph type="body" sz="quarter" idx="13" hasCustomPrompt="1"/>
          </p:nvPr>
        </p:nvSpPr>
        <p:spPr>
          <a:xfrm>
            <a:off x="806407" y="501588"/>
            <a:ext cx="8978898" cy="584020"/>
          </a:xfrm>
        </p:spPr>
        <p:txBody>
          <a:bodyPr lIns="90000"/>
          <a:lstStyle>
            <a:lvl1pPr marL="0" indent="0">
              <a:buFontTx/>
              <a:buNone/>
              <a:defRPr sz="2800" cap="all" spc="266" baseline="0">
                <a:solidFill>
                  <a:schemeClr val="tx2"/>
                </a:solidFill>
              </a:defRPr>
            </a:lvl1pPr>
          </a:lstStyle>
          <a:p>
            <a:r>
              <a:rPr lang="de-DE"/>
              <a:t>SECTION</a:t>
            </a:r>
          </a:p>
        </p:txBody>
      </p:sp>
      <p:sp>
        <p:nvSpPr>
          <p:cNvPr id="2" name="Datumsplatzhalter 1">
            <a:extLst>
              <a:ext uri="{FF2B5EF4-FFF2-40B4-BE49-F238E27FC236}">
                <a16:creationId xmlns:a16="http://schemas.microsoft.com/office/drawing/2014/main" id="{20B83387-C0D5-4E6B-AF0A-2C31CD0845EE}"/>
              </a:ext>
            </a:extLst>
          </p:cNvPr>
          <p:cNvSpPr>
            <a:spLocks noGrp="1"/>
          </p:cNvSpPr>
          <p:nvPr>
            <p:ph type="dt" sz="half" idx="14"/>
          </p:nvPr>
        </p:nvSpPr>
        <p:spPr/>
        <p:txBody>
          <a:bodyPr/>
          <a:lstStyle>
            <a:lvl1pPr>
              <a:defRPr>
                <a:solidFill>
                  <a:srgbClr val="898989"/>
                </a:solidFill>
              </a:defRPr>
            </a:lvl1pPr>
          </a:lstStyle>
          <a:p>
            <a:endParaRPr lang="de-DE"/>
          </a:p>
        </p:txBody>
      </p:sp>
      <p:sp>
        <p:nvSpPr>
          <p:cNvPr id="8" name="Foliennummernplatzhalter 7">
            <a:extLst>
              <a:ext uri="{FF2B5EF4-FFF2-40B4-BE49-F238E27FC236}">
                <a16:creationId xmlns:a16="http://schemas.microsoft.com/office/drawing/2014/main" id="{6A03BB80-4DFB-4F79-B552-639209312AB2}"/>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grpSp>
        <p:nvGrpSpPr>
          <p:cNvPr id="22" name="Gruppieren 21">
            <a:extLst>
              <a:ext uri="{FF2B5EF4-FFF2-40B4-BE49-F238E27FC236}">
                <a16:creationId xmlns:a16="http://schemas.microsoft.com/office/drawing/2014/main" id="{437AF878-42F1-9848-835C-5C53B0F3425C}"/>
              </a:ext>
            </a:extLst>
          </p:cNvPr>
          <p:cNvGrpSpPr>
            <a:grpSpLocks noChangeAspect="1"/>
          </p:cNvGrpSpPr>
          <p:nvPr userDrawn="1"/>
        </p:nvGrpSpPr>
        <p:grpSpPr>
          <a:xfrm>
            <a:off x="20902314" y="969834"/>
            <a:ext cx="2675288" cy="807052"/>
            <a:chOff x="4471313" y="728699"/>
            <a:chExt cx="1650200" cy="497969"/>
          </a:xfrm>
        </p:grpSpPr>
        <p:sp>
          <p:nvSpPr>
            <p:cNvPr id="23" name="Freihandform 22">
              <a:extLst>
                <a:ext uri="{FF2B5EF4-FFF2-40B4-BE49-F238E27FC236}">
                  <a16:creationId xmlns:a16="http://schemas.microsoft.com/office/drawing/2014/main" id="{48633EB9-86D1-7E4B-8198-1E6C506ED2CB}"/>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3598"/>
            </a:p>
          </p:txBody>
        </p:sp>
        <p:sp>
          <p:nvSpPr>
            <p:cNvPr id="24" name="Freihandform 23">
              <a:extLst>
                <a:ext uri="{FF2B5EF4-FFF2-40B4-BE49-F238E27FC236}">
                  <a16:creationId xmlns:a16="http://schemas.microsoft.com/office/drawing/2014/main" id="{0207A5BB-48FA-D647-9BD6-1A169BF606D5}"/>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3598"/>
            </a:p>
          </p:txBody>
        </p:sp>
        <p:sp>
          <p:nvSpPr>
            <p:cNvPr id="25" name="Freihandform 24">
              <a:extLst>
                <a:ext uri="{FF2B5EF4-FFF2-40B4-BE49-F238E27FC236}">
                  <a16:creationId xmlns:a16="http://schemas.microsoft.com/office/drawing/2014/main" id="{B972E930-70A9-0047-908C-215B297AFEE8}"/>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3598"/>
            </a:p>
          </p:txBody>
        </p:sp>
        <p:sp>
          <p:nvSpPr>
            <p:cNvPr id="26" name="Freihandform 25">
              <a:extLst>
                <a:ext uri="{FF2B5EF4-FFF2-40B4-BE49-F238E27FC236}">
                  <a16:creationId xmlns:a16="http://schemas.microsoft.com/office/drawing/2014/main" id="{7F75AFC3-12F0-C14B-8945-121CC5A9B321}"/>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3598"/>
            </a:p>
          </p:txBody>
        </p:sp>
        <p:sp>
          <p:nvSpPr>
            <p:cNvPr id="27" name="Freihandform 26">
              <a:extLst>
                <a:ext uri="{FF2B5EF4-FFF2-40B4-BE49-F238E27FC236}">
                  <a16:creationId xmlns:a16="http://schemas.microsoft.com/office/drawing/2014/main" id="{6563FB7D-B615-CF43-A034-B6659716A55A}"/>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3598"/>
            </a:p>
          </p:txBody>
        </p:sp>
        <p:sp>
          <p:nvSpPr>
            <p:cNvPr id="28" name="Freihandform 27">
              <a:extLst>
                <a:ext uri="{FF2B5EF4-FFF2-40B4-BE49-F238E27FC236}">
                  <a16:creationId xmlns:a16="http://schemas.microsoft.com/office/drawing/2014/main" id="{B7004703-AA8C-C64D-8512-502863B3C889}"/>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3598"/>
            </a:p>
          </p:txBody>
        </p:sp>
        <p:sp>
          <p:nvSpPr>
            <p:cNvPr id="29" name="Freihandform 28">
              <a:extLst>
                <a:ext uri="{FF2B5EF4-FFF2-40B4-BE49-F238E27FC236}">
                  <a16:creationId xmlns:a16="http://schemas.microsoft.com/office/drawing/2014/main" id="{6E9A3DB7-D2A9-C94E-9020-FFDCB5843639}"/>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3598"/>
            </a:p>
          </p:txBody>
        </p:sp>
      </p:grpSp>
    </p:spTree>
    <p:extLst>
      <p:ext uri="{BB962C8B-B14F-4D97-AF65-F5344CB8AC3E}">
        <p14:creationId xmlns:p14="http://schemas.microsoft.com/office/powerpoint/2010/main" val="1274200412"/>
      </p:ext>
    </p:extLst>
  </p:cSld>
  <p:clrMapOvr>
    <a:masterClrMapping/>
  </p:clrMapOvr>
  <p:transition spd="med">
    <p:pull/>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8D49AF90-3DAB-4843-A092-43B012C296CB}"/>
              </a:ext>
            </a:extLst>
          </p:cNvPr>
          <p:cNvSpPr>
            <a:spLocks noGrp="1"/>
          </p:cNvSpPr>
          <p:nvPr>
            <p:ph type="title"/>
          </p:nvPr>
        </p:nvSpPr>
        <p:spPr>
          <a:xfrm>
            <a:off x="776791" y="1092365"/>
            <a:ext cx="19855830" cy="1154774"/>
          </a:xfrm>
        </p:spPr>
        <p:txBody>
          <a:bodyPr/>
          <a:lstStyle>
            <a:lvl1pPr>
              <a:defRPr>
                <a:solidFill>
                  <a:srgbClr val="626362"/>
                </a:solidFill>
              </a:defRPr>
            </a:lvl1pPr>
          </a:lstStyle>
          <a:p>
            <a:r>
              <a:rPr lang="de-DE"/>
              <a:t>Mastertitelformat bearbeiten</a:t>
            </a:r>
          </a:p>
        </p:txBody>
      </p:sp>
      <p:sp>
        <p:nvSpPr>
          <p:cNvPr id="11" name="Textplatzhalter 13">
            <a:extLst>
              <a:ext uri="{FF2B5EF4-FFF2-40B4-BE49-F238E27FC236}">
                <a16:creationId xmlns:a16="http://schemas.microsoft.com/office/drawing/2014/main" id="{7B2686A6-B6F4-8440-98D0-1EAF78057E3D}"/>
              </a:ext>
            </a:extLst>
          </p:cNvPr>
          <p:cNvSpPr>
            <a:spLocks noGrp="1"/>
          </p:cNvSpPr>
          <p:nvPr>
            <p:ph type="body" sz="quarter" idx="13" hasCustomPrompt="1"/>
          </p:nvPr>
        </p:nvSpPr>
        <p:spPr>
          <a:xfrm>
            <a:off x="806407" y="501588"/>
            <a:ext cx="8978898" cy="584020"/>
          </a:xfrm>
        </p:spPr>
        <p:txBody>
          <a:bodyPr lIns="90000"/>
          <a:lstStyle>
            <a:lvl1pPr marL="0" indent="0">
              <a:buFontTx/>
              <a:buNone/>
              <a:defRPr sz="2800" cap="all" spc="266" baseline="0">
                <a:solidFill>
                  <a:schemeClr val="tx2"/>
                </a:solidFill>
              </a:defRPr>
            </a:lvl1pPr>
          </a:lstStyle>
          <a:p>
            <a:r>
              <a:rPr lang="de-DE"/>
              <a:t>SECTION</a:t>
            </a:r>
          </a:p>
        </p:txBody>
      </p:sp>
      <p:sp>
        <p:nvSpPr>
          <p:cNvPr id="2" name="Datumsplatzhalter 1">
            <a:extLst>
              <a:ext uri="{FF2B5EF4-FFF2-40B4-BE49-F238E27FC236}">
                <a16:creationId xmlns:a16="http://schemas.microsoft.com/office/drawing/2014/main" id="{4B6B0036-06CA-4BFD-9CF3-18A351BACEC2}"/>
              </a:ext>
            </a:extLst>
          </p:cNvPr>
          <p:cNvSpPr>
            <a:spLocks noGrp="1"/>
          </p:cNvSpPr>
          <p:nvPr>
            <p:ph type="dt" sz="half" idx="14"/>
          </p:nvPr>
        </p:nvSpPr>
        <p:spPr/>
        <p:txBody>
          <a:bodyPr/>
          <a:lstStyle>
            <a:lvl1pPr>
              <a:defRPr>
                <a:solidFill>
                  <a:srgbClr val="898989"/>
                </a:solidFill>
              </a:defRPr>
            </a:lvl1pPr>
          </a:lstStyle>
          <a:p>
            <a:endParaRPr lang="de-DE"/>
          </a:p>
        </p:txBody>
      </p:sp>
      <p:sp>
        <p:nvSpPr>
          <p:cNvPr id="4" name="Foliennummernplatzhalter 3">
            <a:extLst>
              <a:ext uri="{FF2B5EF4-FFF2-40B4-BE49-F238E27FC236}">
                <a16:creationId xmlns:a16="http://schemas.microsoft.com/office/drawing/2014/main" id="{AD0DC561-AD46-43E0-9971-37EC160A6E4E}"/>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grpSp>
        <p:nvGrpSpPr>
          <p:cNvPr id="18" name="Gruppieren 17">
            <a:extLst>
              <a:ext uri="{FF2B5EF4-FFF2-40B4-BE49-F238E27FC236}">
                <a16:creationId xmlns:a16="http://schemas.microsoft.com/office/drawing/2014/main" id="{58F7FF58-AE16-4D42-9AB7-E35E6DE030FB}"/>
              </a:ext>
            </a:extLst>
          </p:cNvPr>
          <p:cNvGrpSpPr>
            <a:grpSpLocks noChangeAspect="1"/>
          </p:cNvGrpSpPr>
          <p:nvPr userDrawn="1"/>
        </p:nvGrpSpPr>
        <p:grpSpPr>
          <a:xfrm>
            <a:off x="20902314" y="969834"/>
            <a:ext cx="2675288" cy="807052"/>
            <a:chOff x="4471313" y="728699"/>
            <a:chExt cx="1650200" cy="497969"/>
          </a:xfrm>
        </p:grpSpPr>
        <p:sp>
          <p:nvSpPr>
            <p:cNvPr id="19" name="Freihandform 18">
              <a:extLst>
                <a:ext uri="{FF2B5EF4-FFF2-40B4-BE49-F238E27FC236}">
                  <a16:creationId xmlns:a16="http://schemas.microsoft.com/office/drawing/2014/main" id="{828E9601-F1F4-1D43-9525-5DC440E28A93}"/>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3598"/>
            </a:p>
          </p:txBody>
        </p:sp>
        <p:sp>
          <p:nvSpPr>
            <p:cNvPr id="20" name="Freihandform 19">
              <a:extLst>
                <a:ext uri="{FF2B5EF4-FFF2-40B4-BE49-F238E27FC236}">
                  <a16:creationId xmlns:a16="http://schemas.microsoft.com/office/drawing/2014/main" id="{118C65EC-C15C-CD4B-972E-C8199257CF5C}"/>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3598"/>
            </a:p>
          </p:txBody>
        </p:sp>
        <p:sp>
          <p:nvSpPr>
            <p:cNvPr id="21" name="Freihandform 20">
              <a:extLst>
                <a:ext uri="{FF2B5EF4-FFF2-40B4-BE49-F238E27FC236}">
                  <a16:creationId xmlns:a16="http://schemas.microsoft.com/office/drawing/2014/main" id="{99652EF6-CF30-4143-9287-3758E2404B7F}"/>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3598"/>
            </a:p>
          </p:txBody>
        </p:sp>
        <p:sp>
          <p:nvSpPr>
            <p:cNvPr id="22" name="Freihandform 21">
              <a:extLst>
                <a:ext uri="{FF2B5EF4-FFF2-40B4-BE49-F238E27FC236}">
                  <a16:creationId xmlns:a16="http://schemas.microsoft.com/office/drawing/2014/main" id="{BDBDC4CA-AC4B-F841-B82F-7ADAD7BDCECC}"/>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3598"/>
            </a:p>
          </p:txBody>
        </p:sp>
        <p:sp>
          <p:nvSpPr>
            <p:cNvPr id="23" name="Freihandform 22">
              <a:extLst>
                <a:ext uri="{FF2B5EF4-FFF2-40B4-BE49-F238E27FC236}">
                  <a16:creationId xmlns:a16="http://schemas.microsoft.com/office/drawing/2014/main" id="{8B2E2A60-01DE-C044-A8A4-B492DFF30819}"/>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3598"/>
            </a:p>
          </p:txBody>
        </p:sp>
        <p:sp>
          <p:nvSpPr>
            <p:cNvPr id="24" name="Freihandform 23">
              <a:extLst>
                <a:ext uri="{FF2B5EF4-FFF2-40B4-BE49-F238E27FC236}">
                  <a16:creationId xmlns:a16="http://schemas.microsoft.com/office/drawing/2014/main" id="{B82CE179-F5DD-1A46-A214-F334E02F6F01}"/>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3598"/>
            </a:p>
          </p:txBody>
        </p:sp>
        <p:sp>
          <p:nvSpPr>
            <p:cNvPr id="25" name="Freihandform 24">
              <a:extLst>
                <a:ext uri="{FF2B5EF4-FFF2-40B4-BE49-F238E27FC236}">
                  <a16:creationId xmlns:a16="http://schemas.microsoft.com/office/drawing/2014/main" id="{C3815804-9A92-9B4F-90C4-17ADF9700372}"/>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3598"/>
            </a:p>
          </p:txBody>
        </p:sp>
      </p:grpSp>
    </p:spTree>
    <p:extLst>
      <p:ext uri="{BB962C8B-B14F-4D97-AF65-F5344CB8AC3E}">
        <p14:creationId xmlns:p14="http://schemas.microsoft.com/office/powerpoint/2010/main" val="2294894817"/>
      </p:ext>
    </p:extLst>
  </p:cSld>
  <p:clrMapOvr>
    <a:masterClrMapping/>
  </p:clrMapOvr>
  <p:transition spd="med">
    <p:pull/>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475D418-627B-4331-A5CF-49CE1BFD0816}"/>
              </a:ext>
            </a:extLst>
          </p:cNvPr>
          <p:cNvSpPr>
            <a:spLocks noGrp="1"/>
          </p:cNvSpPr>
          <p:nvPr>
            <p:ph type="dt" sz="half" idx="10"/>
          </p:nvPr>
        </p:nvSpPr>
        <p:spPr/>
        <p:txBody>
          <a:bodyPr/>
          <a:lstStyle>
            <a:lvl1pPr>
              <a:defRPr>
                <a:solidFill>
                  <a:srgbClr val="898989"/>
                </a:solidFill>
              </a:defRPr>
            </a:lvl1pPr>
          </a:lstStyle>
          <a:p>
            <a:endParaRPr lang="de-DE"/>
          </a:p>
        </p:txBody>
      </p:sp>
      <p:sp>
        <p:nvSpPr>
          <p:cNvPr id="4" name="Foliennummernplatzhalter 3">
            <a:extLst>
              <a:ext uri="{FF2B5EF4-FFF2-40B4-BE49-F238E27FC236}">
                <a16:creationId xmlns:a16="http://schemas.microsoft.com/office/drawing/2014/main" id="{D4B86F26-8B3E-4D63-80AD-22CC35DC436E}"/>
              </a:ext>
            </a:extLst>
          </p:cNvPr>
          <p:cNvSpPr>
            <a:spLocks noGrp="1"/>
          </p:cNvSpPr>
          <p:nvPr>
            <p:ph type="sldNum" sz="quarter" idx="12"/>
          </p:nvPr>
        </p:nvSpPr>
        <p:spPr/>
        <p:txBody>
          <a:bodyPr/>
          <a:lstStyle>
            <a:lvl1pPr>
              <a:defRPr>
                <a:solidFill>
                  <a:srgbClr val="898989"/>
                </a:solidFill>
              </a:defRPr>
            </a:lvl1pPr>
          </a:lstStyle>
          <a:p>
            <a:fld id="{8001CAF3-F0AF-904A-ADCC-E8D4C3F641FC}" type="slidenum">
              <a:rPr lang="de-DE" smtClean="0"/>
              <a:pPr/>
              <a:t>‹Nr.›</a:t>
            </a:fld>
            <a:endParaRPr lang="de-DE"/>
          </a:p>
        </p:txBody>
      </p:sp>
    </p:spTree>
    <p:extLst>
      <p:ext uri="{BB962C8B-B14F-4D97-AF65-F5344CB8AC3E}">
        <p14:creationId xmlns:p14="http://schemas.microsoft.com/office/powerpoint/2010/main" val="3748574990"/>
      </p:ext>
    </p:extLst>
  </p:cSld>
  <p:clrMapOvr>
    <a:masterClrMapping/>
  </p:clrMapOvr>
  <p:transition spd="med">
    <p:pull/>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Leer – mit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475D418-627B-4331-A5CF-49CE1BFD0816}"/>
              </a:ext>
            </a:extLst>
          </p:cNvPr>
          <p:cNvSpPr>
            <a:spLocks noGrp="1"/>
          </p:cNvSpPr>
          <p:nvPr>
            <p:ph type="dt" sz="half" idx="10"/>
          </p:nvPr>
        </p:nvSpPr>
        <p:spPr/>
        <p:txBody>
          <a:bodyPr/>
          <a:lstStyle>
            <a:lvl1pPr>
              <a:defRPr>
                <a:solidFill>
                  <a:srgbClr val="898989"/>
                </a:solidFill>
              </a:defRPr>
            </a:lvl1pPr>
          </a:lstStyle>
          <a:p>
            <a:endParaRPr lang="de-DE"/>
          </a:p>
        </p:txBody>
      </p:sp>
      <p:sp>
        <p:nvSpPr>
          <p:cNvPr id="4" name="Foliennummernplatzhalter 3">
            <a:extLst>
              <a:ext uri="{FF2B5EF4-FFF2-40B4-BE49-F238E27FC236}">
                <a16:creationId xmlns:a16="http://schemas.microsoft.com/office/drawing/2014/main" id="{D4B86F26-8B3E-4D63-80AD-22CC35DC436E}"/>
              </a:ext>
            </a:extLst>
          </p:cNvPr>
          <p:cNvSpPr>
            <a:spLocks noGrp="1"/>
          </p:cNvSpPr>
          <p:nvPr>
            <p:ph type="sldNum" sz="quarter" idx="12"/>
          </p:nvPr>
        </p:nvSpPr>
        <p:spPr/>
        <p:txBody>
          <a:bodyPr/>
          <a:lstStyle>
            <a:lvl1pPr>
              <a:defRPr>
                <a:solidFill>
                  <a:srgbClr val="898989"/>
                </a:solidFill>
              </a:defRPr>
            </a:lvl1pPr>
          </a:lstStyle>
          <a:p>
            <a:fld id="{8001CAF3-F0AF-904A-ADCC-E8D4C3F641FC}" type="slidenum">
              <a:rPr lang="de-DE" smtClean="0"/>
              <a:pPr/>
              <a:t>‹Nr.›</a:t>
            </a:fld>
            <a:endParaRPr lang="de-DE"/>
          </a:p>
        </p:txBody>
      </p:sp>
      <p:grpSp>
        <p:nvGrpSpPr>
          <p:cNvPr id="14" name="Gruppieren 13">
            <a:extLst>
              <a:ext uri="{FF2B5EF4-FFF2-40B4-BE49-F238E27FC236}">
                <a16:creationId xmlns:a16="http://schemas.microsoft.com/office/drawing/2014/main" id="{AE905483-53EC-6942-A888-1FB15D8C32F8}"/>
              </a:ext>
            </a:extLst>
          </p:cNvPr>
          <p:cNvGrpSpPr>
            <a:grpSpLocks noChangeAspect="1"/>
          </p:cNvGrpSpPr>
          <p:nvPr userDrawn="1"/>
        </p:nvGrpSpPr>
        <p:grpSpPr>
          <a:xfrm>
            <a:off x="20902314" y="969834"/>
            <a:ext cx="2675288" cy="807052"/>
            <a:chOff x="4471313" y="728699"/>
            <a:chExt cx="1650200" cy="497969"/>
          </a:xfrm>
        </p:grpSpPr>
        <p:sp>
          <p:nvSpPr>
            <p:cNvPr id="15" name="Freihandform 14">
              <a:extLst>
                <a:ext uri="{FF2B5EF4-FFF2-40B4-BE49-F238E27FC236}">
                  <a16:creationId xmlns:a16="http://schemas.microsoft.com/office/drawing/2014/main" id="{1F28B6AE-A448-D342-8BD9-5168CA79D589}"/>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3598"/>
            </a:p>
          </p:txBody>
        </p:sp>
        <p:sp>
          <p:nvSpPr>
            <p:cNvPr id="16" name="Freihandform 15">
              <a:extLst>
                <a:ext uri="{FF2B5EF4-FFF2-40B4-BE49-F238E27FC236}">
                  <a16:creationId xmlns:a16="http://schemas.microsoft.com/office/drawing/2014/main" id="{DDF06E85-11BD-CF47-904A-0360A4306D96}"/>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3598"/>
            </a:p>
          </p:txBody>
        </p:sp>
        <p:sp>
          <p:nvSpPr>
            <p:cNvPr id="17" name="Freihandform 16">
              <a:extLst>
                <a:ext uri="{FF2B5EF4-FFF2-40B4-BE49-F238E27FC236}">
                  <a16:creationId xmlns:a16="http://schemas.microsoft.com/office/drawing/2014/main" id="{8CF2FC5A-E779-6946-91CF-C6B699879EF7}"/>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3598"/>
            </a:p>
          </p:txBody>
        </p:sp>
        <p:sp>
          <p:nvSpPr>
            <p:cNvPr id="18" name="Freihandform 17">
              <a:extLst>
                <a:ext uri="{FF2B5EF4-FFF2-40B4-BE49-F238E27FC236}">
                  <a16:creationId xmlns:a16="http://schemas.microsoft.com/office/drawing/2014/main" id="{92EE1DDE-0920-B342-9EB9-03DB4042C795}"/>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3598"/>
            </a:p>
          </p:txBody>
        </p:sp>
        <p:sp>
          <p:nvSpPr>
            <p:cNvPr id="19" name="Freihandform 18">
              <a:extLst>
                <a:ext uri="{FF2B5EF4-FFF2-40B4-BE49-F238E27FC236}">
                  <a16:creationId xmlns:a16="http://schemas.microsoft.com/office/drawing/2014/main" id="{E2A21F26-4B5E-204E-AB8D-56BD2FA2D9AA}"/>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3598"/>
            </a:p>
          </p:txBody>
        </p:sp>
        <p:sp>
          <p:nvSpPr>
            <p:cNvPr id="20" name="Freihandform 19">
              <a:extLst>
                <a:ext uri="{FF2B5EF4-FFF2-40B4-BE49-F238E27FC236}">
                  <a16:creationId xmlns:a16="http://schemas.microsoft.com/office/drawing/2014/main" id="{11116797-D0E3-3341-B187-084DE65DE9FE}"/>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3598"/>
            </a:p>
          </p:txBody>
        </p:sp>
        <p:sp>
          <p:nvSpPr>
            <p:cNvPr id="21" name="Freihandform 20">
              <a:extLst>
                <a:ext uri="{FF2B5EF4-FFF2-40B4-BE49-F238E27FC236}">
                  <a16:creationId xmlns:a16="http://schemas.microsoft.com/office/drawing/2014/main" id="{91C74A7E-A9B8-494C-B501-10F0DE855946}"/>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3598"/>
            </a:p>
          </p:txBody>
        </p:sp>
      </p:grpSp>
      <p:pic>
        <p:nvPicPr>
          <p:cNvPr id="12" name="Grafik 11">
            <a:extLst>
              <a:ext uri="{FF2B5EF4-FFF2-40B4-BE49-F238E27FC236}">
                <a16:creationId xmlns:a16="http://schemas.microsoft.com/office/drawing/2014/main" id="{44DCAA15-A6B9-4318-9A9E-5FD68DB4948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02315" y="2034516"/>
            <a:ext cx="2665886" cy="877692"/>
          </a:xfrm>
          <a:prstGeom prst="rect">
            <a:avLst/>
          </a:prstGeom>
        </p:spPr>
      </p:pic>
    </p:spTree>
    <p:extLst>
      <p:ext uri="{BB962C8B-B14F-4D97-AF65-F5344CB8AC3E}">
        <p14:creationId xmlns:p14="http://schemas.microsoft.com/office/powerpoint/2010/main" val="724004108"/>
      </p:ext>
    </p:extLst>
  </p:cSld>
  <p:clrMapOvr>
    <a:masterClrMapping/>
  </p:clrMapOvr>
  <p:transition spd="med">
    <p:pull/>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renner-Orange zweizeilig">
    <p:bg>
      <p:bgPr>
        <a:gradFill>
          <a:gsLst>
            <a:gs pos="0">
              <a:schemeClr val="accent4"/>
            </a:gs>
            <a:gs pos="99001">
              <a:srgbClr val="E6414C"/>
            </a:gs>
            <a:gs pos="100000">
              <a:schemeClr val="accent3"/>
            </a:gs>
          </a:gsLst>
          <a:lin ang="2700000" scaled="0"/>
        </a:gradFill>
        <a:effectLst/>
      </p:bgPr>
    </p:bg>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35E7DF95-2DA2-8640-B705-F0DDC8A7721B}"/>
              </a:ext>
            </a:extLst>
          </p:cNvPr>
          <p:cNvGrpSpPr>
            <a:grpSpLocks noChangeAspect="1"/>
          </p:cNvGrpSpPr>
          <p:nvPr userDrawn="1"/>
        </p:nvGrpSpPr>
        <p:grpSpPr>
          <a:xfrm>
            <a:off x="20899200" y="969300"/>
            <a:ext cx="2678400" cy="805932"/>
            <a:chOff x="7156796" y="1740327"/>
            <a:chExt cx="1465644" cy="441149"/>
          </a:xfrm>
        </p:grpSpPr>
        <p:sp>
          <p:nvSpPr>
            <p:cNvPr id="13" name="Freihandform 12">
              <a:extLst>
                <a:ext uri="{FF2B5EF4-FFF2-40B4-BE49-F238E27FC236}">
                  <a16:creationId xmlns:a16="http://schemas.microsoft.com/office/drawing/2014/main" id="{78C7ADB9-5504-2740-842B-6B36E0A971E6}"/>
                </a:ext>
              </a:extLst>
            </p:cNvPr>
            <p:cNvSpPr/>
            <p:nvPr/>
          </p:nvSpPr>
          <p:spPr>
            <a:xfrm>
              <a:off x="7655578" y="1876501"/>
              <a:ext cx="202775" cy="244066"/>
            </a:xfrm>
            <a:custGeom>
              <a:avLst/>
              <a:gdLst>
                <a:gd name="connsiteX0" fmla="*/ 202776 w 202775"/>
                <a:gd name="connsiteY0" fmla="*/ 165577 h 244066"/>
                <a:gd name="connsiteX1" fmla="*/ 202776 w 202775"/>
                <a:gd name="connsiteY1" fmla="*/ 224447 h 244066"/>
                <a:gd name="connsiteX2" fmla="*/ 109958 w 202775"/>
                <a:gd name="connsiteY2" fmla="*/ 244066 h 244066"/>
                <a:gd name="connsiteX3" fmla="*/ 0 w 202775"/>
                <a:gd name="connsiteY3" fmla="*/ 120744 h 244066"/>
                <a:gd name="connsiteX4" fmla="*/ 112487 w 202775"/>
                <a:gd name="connsiteY4" fmla="*/ 0 h 244066"/>
                <a:gd name="connsiteX5" fmla="*/ 202776 w 202775"/>
                <a:gd name="connsiteY5" fmla="*/ 23140 h 244066"/>
                <a:gd name="connsiteX6" fmla="*/ 202776 w 202775"/>
                <a:gd name="connsiteY6" fmla="*/ 76471 h 244066"/>
                <a:gd name="connsiteX7" fmla="*/ 176542 w 202775"/>
                <a:gd name="connsiteY7" fmla="*/ 76471 h 244066"/>
                <a:gd name="connsiteX8" fmla="*/ 119040 w 202775"/>
                <a:gd name="connsiteY8" fmla="*/ 16099 h 244066"/>
                <a:gd name="connsiteX9" fmla="*/ 44858 w 202775"/>
                <a:gd name="connsiteY9" fmla="*/ 120744 h 244066"/>
                <a:gd name="connsiteX10" fmla="*/ 119512 w 202775"/>
                <a:gd name="connsiteY10" fmla="*/ 227911 h 244066"/>
                <a:gd name="connsiteX11" fmla="*/ 177520 w 202775"/>
                <a:gd name="connsiteY11" fmla="*/ 165521 h 2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5" h="244066">
                  <a:moveTo>
                    <a:pt x="202776" y="165577"/>
                  </a:moveTo>
                  <a:lnTo>
                    <a:pt x="202776" y="224447"/>
                  </a:lnTo>
                  <a:cubicBezTo>
                    <a:pt x="172001" y="240041"/>
                    <a:pt x="144262" y="244066"/>
                    <a:pt x="109958" y="244066"/>
                  </a:cubicBezTo>
                  <a:cubicBezTo>
                    <a:pt x="23199" y="244066"/>
                    <a:pt x="0" y="202305"/>
                    <a:pt x="0" y="120744"/>
                  </a:cubicBezTo>
                  <a:cubicBezTo>
                    <a:pt x="0" y="41257"/>
                    <a:pt x="28751" y="0"/>
                    <a:pt x="112487" y="0"/>
                  </a:cubicBezTo>
                  <a:cubicBezTo>
                    <a:pt x="137214" y="0"/>
                    <a:pt x="184106" y="4484"/>
                    <a:pt x="202776" y="23140"/>
                  </a:cubicBezTo>
                  <a:lnTo>
                    <a:pt x="202776" y="76471"/>
                  </a:lnTo>
                  <a:lnTo>
                    <a:pt x="176542" y="76471"/>
                  </a:lnTo>
                  <a:cubicBezTo>
                    <a:pt x="173013" y="52322"/>
                    <a:pt x="179566" y="16099"/>
                    <a:pt x="119040" y="16099"/>
                  </a:cubicBezTo>
                  <a:cubicBezTo>
                    <a:pt x="51444" y="16099"/>
                    <a:pt x="44858" y="65428"/>
                    <a:pt x="44858" y="120744"/>
                  </a:cubicBezTo>
                  <a:cubicBezTo>
                    <a:pt x="44858" y="176059"/>
                    <a:pt x="50916" y="227911"/>
                    <a:pt x="119512" y="227911"/>
                  </a:cubicBezTo>
                  <a:cubicBezTo>
                    <a:pt x="175497" y="227911"/>
                    <a:pt x="172473" y="203246"/>
                    <a:pt x="177520" y="165521"/>
                  </a:cubicBezTo>
                  <a:close/>
                </a:path>
              </a:pathLst>
            </a:custGeom>
            <a:solidFill>
              <a:srgbClr val="FFFFFF"/>
            </a:solidFill>
            <a:ln w="1118" cap="flat">
              <a:noFill/>
              <a:prstDash val="solid"/>
              <a:miter/>
            </a:ln>
          </p:spPr>
          <p:txBody>
            <a:bodyPr rtlCol="0" anchor="ctr"/>
            <a:lstStyle/>
            <a:p>
              <a:endParaRPr lang="de-DE" sz="3598"/>
            </a:p>
          </p:txBody>
        </p:sp>
        <p:sp>
          <p:nvSpPr>
            <p:cNvPr id="14" name="Freihandform 13">
              <a:extLst>
                <a:ext uri="{FF2B5EF4-FFF2-40B4-BE49-F238E27FC236}">
                  <a16:creationId xmlns:a16="http://schemas.microsoft.com/office/drawing/2014/main" id="{3573BD06-8594-774F-BFC1-A2A8E91E3333}"/>
                </a:ext>
              </a:extLst>
            </p:cNvPr>
            <p:cNvSpPr/>
            <p:nvPr/>
          </p:nvSpPr>
          <p:spPr>
            <a:xfrm>
              <a:off x="7894062" y="1760836"/>
              <a:ext cx="131144" cy="355706"/>
            </a:xfrm>
            <a:custGeom>
              <a:avLst/>
              <a:gdLst>
                <a:gd name="connsiteX0" fmla="*/ 86254 w 131144"/>
                <a:gd name="connsiteY0" fmla="*/ 304393 h 355706"/>
                <a:gd name="connsiteX1" fmla="*/ 131145 w 131144"/>
                <a:gd name="connsiteY1" fmla="*/ 339607 h 355706"/>
                <a:gd name="connsiteX2" fmla="*/ 131145 w 131144"/>
                <a:gd name="connsiteY2" fmla="*/ 355706 h 355706"/>
                <a:gd name="connsiteX3" fmla="*/ 65572 w 131144"/>
                <a:gd name="connsiteY3" fmla="*/ 354697 h 355706"/>
                <a:gd name="connsiteX4" fmla="*/ 0 w 131144"/>
                <a:gd name="connsiteY4" fmla="*/ 355706 h 355706"/>
                <a:gd name="connsiteX5" fmla="*/ 0 w 131144"/>
                <a:gd name="connsiteY5" fmla="*/ 339607 h 355706"/>
                <a:gd name="connsiteX6" fmla="*/ 44891 w 131144"/>
                <a:gd name="connsiteY6" fmla="*/ 304393 h 355706"/>
                <a:gd name="connsiteX7" fmla="*/ 44891 w 131144"/>
                <a:gd name="connsiteY7" fmla="*/ 172102 h 355706"/>
                <a:gd name="connsiteX8" fmla="*/ 0 w 131144"/>
                <a:gd name="connsiteY8" fmla="*/ 136383 h 355706"/>
                <a:gd name="connsiteX9" fmla="*/ 0 w 131144"/>
                <a:gd name="connsiteY9" fmla="*/ 120755 h 355706"/>
                <a:gd name="connsiteX10" fmla="*/ 86254 w 131144"/>
                <a:gd name="connsiteY10" fmla="*/ 120755 h 355706"/>
                <a:gd name="connsiteX11" fmla="*/ 86254 w 131144"/>
                <a:gd name="connsiteY11" fmla="*/ 304393 h 355706"/>
                <a:gd name="connsiteX12" fmla="*/ 35304 w 131144"/>
                <a:gd name="connsiteY12" fmla="*/ 33207 h 355706"/>
                <a:gd name="connsiteX13" fmla="*/ 63549 w 131144"/>
                <a:gd name="connsiteY13" fmla="*/ 0 h 355706"/>
                <a:gd name="connsiteX14" fmla="*/ 91806 w 131144"/>
                <a:gd name="connsiteY14" fmla="*/ 33207 h 355706"/>
                <a:gd name="connsiteX15" fmla="*/ 63549 w 131144"/>
                <a:gd name="connsiteY15" fmla="*/ 66403 h 355706"/>
                <a:gd name="connsiteX16" fmla="*/ 35304 w 131144"/>
                <a:gd name="connsiteY16" fmla="*/ 33207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44" h="355706">
                  <a:moveTo>
                    <a:pt x="86254" y="304393"/>
                  </a:moveTo>
                  <a:cubicBezTo>
                    <a:pt x="86254" y="333071"/>
                    <a:pt x="88277" y="339607"/>
                    <a:pt x="131145" y="339607"/>
                  </a:cubicBezTo>
                  <a:lnTo>
                    <a:pt x="131145" y="355706"/>
                  </a:lnTo>
                  <a:cubicBezTo>
                    <a:pt x="109463" y="355213"/>
                    <a:pt x="87771" y="354697"/>
                    <a:pt x="65572" y="354697"/>
                  </a:cubicBezTo>
                  <a:cubicBezTo>
                    <a:pt x="43374" y="354697"/>
                    <a:pt x="21738" y="355213"/>
                    <a:pt x="0" y="355706"/>
                  </a:cubicBezTo>
                  <a:lnTo>
                    <a:pt x="0" y="339607"/>
                  </a:lnTo>
                  <a:cubicBezTo>
                    <a:pt x="42879" y="339607"/>
                    <a:pt x="44891" y="333071"/>
                    <a:pt x="44891" y="304393"/>
                  </a:cubicBezTo>
                  <a:lnTo>
                    <a:pt x="44891" y="172102"/>
                  </a:lnTo>
                  <a:cubicBezTo>
                    <a:pt x="44891" y="139399"/>
                    <a:pt x="40396" y="139399"/>
                    <a:pt x="0" y="136383"/>
                  </a:cubicBezTo>
                  <a:lnTo>
                    <a:pt x="0" y="120755"/>
                  </a:lnTo>
                  <a:lnTo>
                    <a:pt x="86254" y="120755"/>
                  </a:lnTo>
                  <a:lnTo>
                    <a:pt x="86254" y="304393"/>
                  </a:lnTo>
                  <a:close/>
                  <a:moveTo>
                    <a:pt x="35304" y="33207"/>
                  </a:moveTo>
                  <a:cubicBezTo>
                    <a:pt x="35304" y="14586"/>
                    <a:pt x="45903" y="0"/>
                    <a:pt x="63549" y="0"/>
                  </a:cubicBezTo>
                  <a:cubicBezTo>
                    <a:pt x="81196" y="0"/>
                    <a:pt x="91806" y="14574"/>
                    <a:pt x="91806" y="33207"/>
                  </a:cubicBezTo>
                  <a:cubicBezTo>
                    <a:pt x="91806" y="51840"/>
                    <a:pt x="81207" y="66403"/>
                    <a:pt x="63549" y="66403"/>
                  </a:cubicBezTo>
                  <a:cubicBezTo>
                    <a:pt x="45892" y="66403"/>
                    <a:pt x="35304" y="51829"/>
                    <a:pt x="35304" y="33207"/>
                  </a:cubicBezTo>
                  <a:close/>
                </a:path>
              </a:pathLst>
            </a:custGeom>
            <a:solidFill>
              <a:srgbClr val="FFFFFF"/>
            </a:solidFill>
            <a:ln w="1118" cap="flat">
              <a:noFill/>
              <a:prstDash val="solid"/>
              <a:miter/>
            </a:ln>
          </p:spPr>
          <p:txBody>
            <a:bodyPr rtlCol="0" anchor="ctr"/>
            <a:lstStyle/>
            <a:p>
              <a:endParaRPr lang="de-DE" sz="3598"/>
            </a:p>
          </p:txBody>
        </p:sp>
        <p:sp>
          <p:nvSpPr>
            <p:cNvPr id="15" name="Freihandform 14">
              <a:extLst>
                <a:ext uri="{FF2B5EF4-FFF2-40B4-BE49-F238E27FC236}">
                  <a16:creationId xmlns:a16="http://schemas.microsoft.com/office/drawing/2014/main" id="{2E604B2F-C189-1444-9F0C-B2AD82D6FE99}"/>
                </a:ext>
              </a:extLst>
            </p:cNvPr>
            <p:cNvSpPr/>
            <p:nvPr/>
          </p:nvSpPr>
          <p:spPr>
            <a:xfrm>
              <a:off x="8045731" y="1876557"/>
              <a:ext cx="425220" cy="240018"/>
            </a:xfrm>
            <a:custGeom>
              <a:avLst/>
              <a:gdLst>
                <a:gd name="connsiteX0" fmla="*/ 82724 w 425220"/>
                <a:gd name="connsiteY0" fmla="*/ 33207 h 240018"/>
                <a:gd name="connsiteX1" fmla="*/ 162920 w 425220"/>
                <a:gd name="connsiteY1" fmla="*/ 0 h 240018"/>
                <a:gd name="connsiteX2" fmla="*/ 229504 w 425220"/>
                <a:gd name="connsiteY2" fmla="*/ 37725 h 240018"/>
                <a:gd name="connsiteX3" fmla="*/ 310722 w 425220"/>
                <a:gd name="connsiteY3" fmla="*/ 0 h 240018"/>
                <a:gd name="connsiteX4" fmla="*/ 381835 w 425220"/>
                <a:gd name="connsiteY4" fmla="*/ 72951 h 240018"/>
                <a:gd name="connsiteX5" fmla="*/ 381835 w 425220"/>
                <a:gd name="connsiteY5" fmla="*/ 188167 h 240018"/>
                <a:gd name="connsiteX6" fmla="*/ 425221 w 425220"/>
                <a:gd name="connsiteY6" fmla="*/ 223886 h 240018"/>
                <a:gd name="connsiteX7" fmla="*/ 425221 w 425220"/>
                <a:gd name="connsiteY7" fmla="*/ 239985 h 240018"/>
                <a:gd name="connsiteX8" fmla="*/ 361154 w 425220"/>
                <a:gd name="connsiteY8" fmla="*/ 238976 h 240018"/>
                <a:gd name="connsiteX9" fmla="*/ 299617 w 425220"/>
                <a:gd name="connsiteY9" fmla="*/ 239985 h 240018"/>
                <a:gd name="connsiteX10" fmla="*/ 299617 w 425220"/>
                <a:gd name="connsiteY10" fmla="*/ 223886 h 240018"/>
                <a:gd name="connsiteX11" fmla="*/ 340473 w 425220"/>
                <a:gd name="connsiteY11" fmla="*/ 188167 h 240018"/>
                <a:gd name="connsiteX12" fmla="*/ 340473 w 425220"/>
                <a:gd name="connsiteY12" fmla="*/ 83512 h 240018"/>
                <a:gd name="connsiteX13" fmla="*/ 294076 w 425220"/>
                <a:gd name="connsiteY13" fmla="*/ 22131 h 240018"/>
                <a:gd name="connsiteX14" fmla="*/ 233539 w 425220"/>
                <a:gd name="connsiteY14" fmla="*/ 92066 h 240018"/>
                <a:gd name="connsiteX15" fmla="*/ 233539 w 425220"/>
                <a:gd name="connsiteY15" fmla="*/ 188167 h 240018"/>
                <a:gd name="connsiteX16" fmla="*/ 273395 w 425220"/>
                <a:gd name="connsiteY16" fmla="*/ 223886 h 240018"/>
                <a:gd name="connsiteX17" fmla="*/ 273395 w 425220"/>
                <a:gd name="connsiteY17" fmla="*/ 239985 h 240018"/>
                <a:gd name="connsiteX18" fmla="*/ 212858 w 425220"/>
                <a:gd name="connsiteY18" fmla="*/ 238976 h 240018"/>
                <a:gd name="connsiteX19" fmla="*/ 151826 w 425220"/>
                <a:gd name="connsiteY19" fmla="*/ 239985 h 240018"/>
                <a:gd name="connsiteX20" fmla="*/ 151826 w 425220"/>
                <a:gd name="connsiteY20" fmla="*/ 223886 h 240018"/>
                <a:gd name="connsiteX21" fmla="*/ 192177 w 425220"/>
                <a:gd name="connsiteY21" fmla="*/ 188167 h 240018"/>
                <a:gd name="connsiteX22" fmla="*/ 192177 w 425220"/>
                <a:gd name="connsiteY22" fmla="*/ 89050 h 240018"/>
                <a:gd name="connsiteX23" fmla="*/ 145262 w 425220"/>
                <a:gd name="connsiteY23" fmla="*/ 21626 h 240018"/>
                <a:gd name="connsiteX24" fmla="*/ 85242 w 425220"/>
                <a:gd name="connsiteY24" fmla="*/ 95620 h 240018"/>
                <a:gd name="connsiteX25" fmla="*/ 85242 w 425220"/>
                <a:gd name="connsiteY25" fmla="*/ 188201 h 240018"/>
                <a:gd name="connsiteX26" fmla="*/ 126098 w 425220"/>
                <a:gd name="connsiteY26" fmla="*/ 223920 h 240018"/>
                <a:gd name="connsiteX27" fmla="*/ 126098 w 425220"/>
                <a:gd name="connsiteY27" fmla="*/ 240019 h 240018"/>
                <a:gd name="connsiteX28" fmla="*/ 64561 w 425220"/>
                <a:gd name="connsiteY28" fmla="*/ 239010 h 240018"/>
                <a:gd name="connsiteX29" fmla="*/ 0 w 425220"/>
                <a:gd name="connsiteY29" fmla="*/ 240019 h 240018"/>
                <a:gd name="connsiteX30" fmla="*/ 0 w 425220"/>
                <a:gd name="connsiteY30" fmla="*/ 223886 h 240018"/>
                <a:gd name="connsiteX31" fmla="*/ 43835 w 425220"/>
                <a:gd name="connsiteY31" fmla="*/ 188167 h 240018"/>
                <a:gd name="connsiteX32" fmla="*/ 43835 w 425220"/>
                <a:gd name="connsiteY32" fmla="*/ 55338 h 240018"/>
                <a:gd name="connsiteX33" fmla="*/ 0 w 425220"/>
                <a:gd name="connsiteY33" fmla="*/ 19619 h 240018"/>
                <a:gd name="connsiteX34" fmla="*/ 0 w 425220"/>
                <a:gd name="connsiteY34" fmla="*/ 5034 h 240018"/>
                <a:gd name="connsiteX35" fmla="*/ 82724 w 425220"/>
                <a:gd name="connsiteY35" fmla="*/ 5034 h 240018"/>
                <a:gd name="connsiteX36" fmla="*/ 82724 w 425220"/>
                <a:gd name="connsiteY36" fmla="*/ 33219 h 24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20" h="240018">
                  <a:moveTo>
                    <a:pt x="82724" y="33207"/>
                  </a:moveTo>
                  <a:cubicBezTo>
                    <a:pt x="106429" y="9047"/>
                    <a:pt x="130133" y="0"/>
                    <a:pt x="162920" y="0"/>
                  </a:cubicBezTo>
                  <a:cubicBezTo>
                    <a:pt x="188647" y="0"/>
                    <a:pt x="211857" y="4025"/>
                    <a:pt x="229504" y="37725"/>
                  </a:cubicBezTo>
                  <a:cubicBezTo>
                    <a:pt x="249679" y="11570"/>
                    <a:pt x="277936" y="0"/>
                    <a:pt x="310722" y="0"/>
                  </a:cubicBezTo>
                  <a:cubicBezTo>
                    <a:pt x="364189" y="0"/>
                    <a:pt x="381835" y="22635"/>
                    <a:pt x="381835" y="72951"/>
                  </a:cubicBezTo>
                  <a:lnTo>
                    <a:pt x="381835" y="188167"/>
                  </a:lnTo>
                  <a:cubicBezTo>
                    <a:pt x="381835" y="216845"/>
                    <a:pt x="383353" y="223886"/>
                    <a:pt x="425221" y="223886"/>
                  </a:cubicBezTo>
                  <a:lnTo>
                    <a:pt x="425221" y="239985"/>
                  </a:lnTo>
                  <a:cubicBezTo>
                    <a:pt x="404989" y="239492"/>
                    <a:pt x="383353" y="239492"/>
                    <a:pt x="361154" y="238976"/>
                  </a:cubicBezTo>
                  <a:cubicBezTo>
                    <a:pt x="338967" y="239492"/>
                    <a:pt x="317319" y="239492"/>
                    <a:pt x="299617" y="239985"/>
                  </a:cubicBezTo>
                  <a:lnTo>
                    <a:pt x="299617" y="223886"/>
                  </a:lnTo>
                  <a:cubicBezTo>
                    <a:pt x="335944" y="223382"/>
                    <a:pt x="340979" y="216341"/>
                    <a:pt x="340473" y="188167"/>
                  </a:cubicBezTo>
                  <a:lnTo>
                    <a:pt x="340473" y="83512"/>
                  </a:lnTo>
                  <a:cubicBezTo>
                    <a:pt x="340473" y="49800"/>
                    <a:pt x="334426" y="22131"/>
                    <a:pt x="294076" y="22131"/>
                  </a:cubicBezTo>
                  <a:cubicBezTo>
                    <a:pt x="246150" y="22131"/>
                    <a:pt x="233539" y="48802"/>
                    <a:pt x="233539" y="92066"/>
                  </a:cubicBezTo>
                  <a:lnTo>
                    <a:pt x="233539" y="188167"/>
                  </a:lnTo>
                  <a:cubicBezTo>
                    <a:pt x="233539" y="215332"/>
                    <a:pt x="235562" y="223886"/>
                    <a:pt x="273395" y="223886"/>
                  </a:cubicBezTo>
                  <a:lnTo>
                    <a:pt x="273395" y="239985"/>
                  </a:lnTo>
                  <a:cubicBezTo>
                    <a:pt x="256749" y="239492"/>
                    <a:pt x="235056" y="239492"/>
                    <a:pt x="212858" y="238976"/>
                  </a:cubicBezTo>
                  <a:cubicBezTo>
                    <a:pt x="190670" y="239492"/>
                    <a:pt x="169023" y="239492"/>
                    <a:pt x="151826" y="239985"/>
                  </a:cubicBezTo>
                  <a:lnTo>
                    <a:pt x="151826" y="223886"/>
                  </a:lnTo>
                  <a:cubicBezTo>
                    <a:pt x="189659" y="223382"/>
                    <a:pt x="192682" y="214827"/>
                    <a:pt x="192177" y="188167"/>
                  </a:cubicBezTo>
                  <a:lnTo>
                    <a:pt x="192177" y="89050"/>
                  </a:lnTo>
                  <a:cubicBezTo>
                    <a:pt x="192177" y="52827"/>
                    <a:pt x="190670" y="20124"/>
                    <a:pt x="145262" y="21626"/>
                  </a:cubicBezTo>
                  <a:cubicBezTo>
                    <a:pt x="93312" y="23644"/>
                    <a:pt x="85242" y="51818"/>
                    <a:pt x="85242" y="95620"/>
                  </a:cubicBezTo>
                  <a:lnTo>
                    <a:pt x="85242" y="188201"/>
                  </a:lnTo>
                  <a:cubicBezTo>
                    <a:pt x="85242" y="215366"/>
                    <a:pt x="86759" y="223920"/>
                    <a:pt x="126098" y="223920"/>
                  </a:cubicBezTo>
                  <a:lnTo>
                    <a:pt x="126098" y="240019"/>
                  </a:lnTo>
                  <a:cubicBezTo>
                    <a:pt x="108452" y="239526"/>
                    <a:pt x="86759" y="239526"/>
                    <a:pt x="64561" y="239010"/>
                  </a:cubicBezTo>
                  <a:cubicBezTo>
                    <a:pt x="42374" y="239526"/>
                    <a:pt x="20726" y="239526"/>
                    <a:pt x="0" y="240019"/>
                  </a:cubicBezTo>
                  <a:lnTo>
                    <a:pt x="0" y="223886"/>
                  </a:lnTo>
                  <a:cubicBezTo>
                    <a:pt x="40351" y="223886"/>
                    <a:pt x="44386" y="215836"/>
                    <a:pt x="43835" y="188167"/>
                  </a:cubicBezTo>
                  <a:lnTo>
                    <a:pt x="43835" y="55338"/>
                  </a:lnTo>
                  <a:cubicBezTo>
                    <a:pt x="43835" y="23644"/>
                    <a:pt x="40306" y="21133"/>
                    <a:pt x="0" y="19619"/>
                  </a:cubicBezTo>
                  <a:lnTo>
                    <a:pt x="0" y="5034"/>
                  </a:lnTo>
                  <a:lnTo>
                    <a:pt x="82724" y="5034"/>
                  </a:lnTo>
                  <a:lnTo>
                    <a:pt x="82724" y="33219"/>
                  </a:lnTo>
                  <a:close/>
                </a:path>
              </a:pathLst>
            </a:custGeom>
            <a:solidFill>
              <a:srgbClr val="FFFFFF"/>
            </a:solidFill>
            <a:ln w="1118" cap="flat">
              <a:noFill/>
              <a:prstDash val="solid"/>
              <a:miter/>
            </a:ln>
          </p:spPr>
          <p:txBody>
            <a:bodyPr rtlCol="0" anchor="ctr"/>
            <a:lstStyle/>
            <a:p>
              <a:endParaRPr lang="de-DE" sz="3598"/>
            </a:p>
          </p:txBody>
        </p:sp>
        <p:sp>
          <p:nvSpPr>
            <p:cNvPr id="16" name="Freihandform 15">
              <a:extLst>
                <a:ext uri="{FF2B5EF4-FFF2-40B4-BE49-F238E27FC236}">
                  <a16:creationId xmlns:a16="http://schemas.microsoft.com/office/drawing/2014/main" id="{B1F14AB2-1581-1441-A2D9-D56013DB5003}"/>
                </a:ext>
              </a:extLst>
            </p:cNvPr>
            <p:cNvSpPr/>
            <p:nvPr/>
          </p:nvSpPr>
          <p:spPr>
            <a:xfrm>
              <a:off x="8469580" y="1796050"/>
              <a:ext cx="152860" cy="324505"/>
            </a:xfrm>
            <a:custGeom>
              <a:avLst/>
              <a:gdLst>
                <a:gd name="connsiteX0" fmla="*/ 80735 w 152860"/>
                <a:gd name="connsiteY0" fmla="*/ 104656 h 324505"/>
                <a:gd name="connsiteX1" fmla="*/ 80735 w 152860"/>
                <a:gd name="connsiteY1" fmla="*/ 249548 h 324505"/>
                <a:gd name="connsiteX2" fmla="*/ 114016 w 152860"/>
                <a:gd name="connsiteY2" fmla="*/ 304898 h 324505"/>
                <a:gd name="connsiteX3" fmla="*/ 138237 w 152860"/>
                <a:gd name="connsiteY3" fmla="*/ 299864 h 324505"/>
                <a:gd name="connsiteX4" fmla="*/ 146813 w 152860"/>
                <a:gd name="connsiteY4" fmla="*/ 295839 h 324505"/>
                <a:gd name="connsiteX5" fmla="*/ 152860 w 152860"/>
                <a:gd name="connsiteY5" fmla="*/ 309931 h 324505"/>
                <a:gd name="connsiteX6" fmla="*/ 93290 w 152860"/>
                <a:gd name="connsiteY6" fmla="*/ 324506 h 324505"/>
                <a:gd name="connsiteX7" fmla="*/ 39339 w 152860"/>
                <a:gd name="connsiteY7" fmla="*/ 247026 h 324505"/>
                <a:gd name="connsiteX8" fmla="*/ 39339 w 152860"/>
                <a:gd name="connsiteY8" fmla="*/ 104645 h 324505"/>
                <a:gd name="connsiteX9" fmla="*/ 0 w 152860"/>
                <a:gd name="connsiteY9" fmla="*/ 104645 h 324505"/>
                <a:gd name="connsiteX10" fmla="*/ 0 w 152860"/>
                <a:gd name="connsiteY10" fmla="*/ 85541 h 324505"/>
                <a:gd name="connsiteX11" fmla="*/ 39339 w 152860"/>
                <a:gd name="connsiteY11" fmla="*/ 85541 h 324505"/>
                <a:gd name="connsiteX12" fmla="*/ 39339 w 152860"/>
                <a:gd name="connsiteY12" fmla="*/ 17613 h 324505"/>
                <a:gd name="connsiteX13" fmla="*/ 80712 w 152860"/>
                <a:gd name="connsiteY13" fmla="*/ 0 h 324505"/>
                <a:gd name="connsiteX14" fmla="*/ 80712 w 152860"/>
                <a:gd name="connsiteY14" fmla="*/ 85541 h 324505"/>
                <a:gd name="connsiteX15" fmla="*/ 137709 w 152860"/>
                <a:gd name="connsiteY15" fmla="*/ 85541 h 324505"/>
                <a:gd name="connsiteX16" fmla="*/ 137709 w 152860"/>
                <a:gd name="connsiteY16" fmla="*/ 104667 h 3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860" h="324505">
                  <a:moveTo>
                    <a:pt x="80735" y="104656"/>
                  </a:moveTo>
                  <a:lnTo>
                    <a:pt x="80735" y="249548"/>
                  </a:lnTo>
                  <a:cubicBezTo>
                    <a:pt x="80735" y="273708"/>
                    <a:pt x="82241" y="304898"/>
                    <a:pt x="114016" y="304898"/>
                  </a:cubicBezTo>
                  <a:cubicBezTo>
                    <a:pt x="122591" y="304898"/>
                    <a:pt x="130167" y="302891"/>
                    <a:pt x="138237" y="299864"/>
                  </a:cubicBezTo>
                  <a:lnTo>
                    <a:pt x="146813" y="295839"/>
                  </a:lnTo>
                  <a:lnTo>
                    <a:pt x="152860" y="309931"/>
                  </a:lnTo>
                  <a:cubicBezTo>
                    <a:pt x="137731" y="317477"/>
                    <a:pt x="112509" y="324506"/>
                    <a:pt x="93290" y="324506"/>
                  </a:cubicBezTo>
                  <a:cubicBezTo>
                    <a:pt x="41328" y="324506"/>
                    <a:pt x="39339" y="288283"/>
                    <a:pt x="39339" y="247026"/>
                  </a:cubicBezTo>
                  <a:lnTo>
                    <a:pt x="39339" y="104645"/>
                  </a:lnTo>
                  <a:lnTo>
                    <a:pt x="0" y="104645"/>
                  </a:lnTo>
                  <a:lnTo>
                    <a:pt x="0" y="85541"/>
                  </a:lnTo>
                  <a:lnTo>
                    <a:pt x="39339" y="85541"/>
                  </a:lnTo>
                  <a:lnTo>
                    <a:pt x="39339" y="17613"/>
                  </a:lnTo>
                  <a:lnTo>
                    <a:pt x="80712" y="0"/>
                  </a:lnTo>
                  <a:lnTo>
                    <a:pt x="80712" y="85541"/>
                  </a:lnTo>
                  <a:lnTo>
                    <a:pt x="137709" y="85541"/>
                  </a:lnTo>
                  <a:lnTo>
                    <a:pt x="137709" y="104667"/>
                  </a:lnTo>
                  <a:close/>
                </a:path>
              </a:pathLst>
            </a:custGeom>
            <a:solidFill>
              <a:srgbClr val="FFFFFF"/>
            </a:solidFill>
            <a:ln w="1118" cap="flat">
              <a:noFill/>
              <a:prstDash val="solid"/>
              <a:miter/>
            </a:ln>
          </p:spPr>
          <p:txBody>
            <a:bodyPr rtlCol="0" anchor="ctr"/>
            <a:lstStyle/>
            <a:p>
              <a:endParaRPr lang="de-DE" sz="3598"/>
            </a:p>
          </p:txBody>
        </p:sp>
        <p:sp>
          <p:nvSpPr>
            <p:cNvPr id="17" name="Freihandform 16">
              <a:extLst>
                <a:ext uri="{FF2B5EF4-FFF2-40B4-BE49-F238E27FC236}">
                  <a16:creationId xmlns:a16="http://schemas.microsoft.com/office/drawing/2014/main" id="{E5469732-A872-E945-A001-327D5F7D117C}"/>
                </a:ext>
              </a:extLst>
            </p:cNvPr>
            <p:cNvSpPr/>
            <p:nvPr/>
          </p:nvSpPr>
          <p:spPr>
            <a:xfrm>
              <a:off x="7280201" y="1740327"/>
              <a:ext cx="265678" cy="268813"/>
            </a:xfrm>
            <a:custGeom>
              <a:avLst/>
              <a:gdLst>
                <a:gd name="connsiteX0" fmla="*/ 254079 w 265678"/>
                <a:gd name="connsiteY0" fmla="*/ 72204 h 268813"/>
                <a:gd name="connsiteX1" fmla="*/ 265678 w 265678"/>
                <a:gd name="connsiteY1" fmla="*/ 72506 h 268813"/>
                <a:gd name="connsiteX2" fmla="*/ 58103 w 265678"/>
                <a:gd name="connsiteY2" fmla="*/ 4051 h 268813"/>
                <a:gd name="connsiteX3" fmla="*/ 31690 w 265678"/>
                <a:gd name="connsiteY3" fmla="*/ 268813 h 268813"/>
                <a:gd name="connsiteX4" fmla="*/ 254079 w 265678"/>
                <a:gd name="connsiteY4" fmla="*/ 72204 h 26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8" h="268813">
                  <a:moveTo>
                    <a:pt x="254079" y="72204"/>
                  </a:moveTo>
                  <a:cubicBezTo>
                    <a:pt x="257968" y="72204"/>
                    <a:pt x="261834" y="72305"/>
                    <a:pt x="265678" y="72506"/>
                  </a:cubicBezTo>
                  <a:cubicBezTo>
                    <a:pt x="213112" y="15260"/>
                    <a:pt x="134520" y="-10658"/>
                    <a:pt x="58103" y="4051"/>
                  </a:cubicBezTo>
                  <a:cubicBezTo>
                    <a:pt x="-8133" y="76901"/>
                    <a:pt x="-18854" y="184372"/>
                    <a:pt x="31690" y="268813"/>
                  </a:cubicBezTo>
                  <a:cubicBezTo>
                    <a:pt x="44998" y="158081"/>
                    <a:pt x="139456" y="72204"/>
                    <a:pt x="254079" y="72204"/>
                  </a:cubicBezTo>
                  <a:close/>
                </a:path>
              </a:pathLst>
            </a:custGeom>
            <a:solidFill>
              <a:srgbClr val="FFFFFF"/>
            </a:solidFill>
            <a:ln w="1118" cap="flat">
              <a:noFill/>
              <a:prstDash val="solid"/>
              <a:miter/>
            </a:ln>
          </p:spPr>
          <p:txBody>
            <a:bodyPr rtlCol="0" anchor="ctr"/>
            <a:lstStyle/>
            <a:p>
              <a:endParaRPr lang="de-DE" sz="3598"/>
            </a:p>
          </p:txBody>
        </p:sp>
        <p:sp>
          <p:nvSpPr>
            <p:cNvPr id="18" name="Freihandform 17">
              <a:extLst>
                <a:ext uri="{FF2B5EF4-FFF2-40B4-BE49-F238E27FC236}">
                  <a16:creationId xmlns:a16="http://schemas.microsoft.com/office/drawing/2014/main" id="{A41CD9A4-4B3A-A145-BAF8-D58BD2B27E67}"/>
                </a:ext>
              </a:extLst>
            </p:cNvPr>
            <p:cNvSpPr/>
            <p:nvPr/>
          </p:nvSpPr>
          <p:spPr>
            <a:xfrm>
              <a:off x="7156796" y="1895885"/>
              <a:ext cx="297838" cy="218603"/>
            </a:xfrm>
            <a:custGeom>
              <a:avLst/>
              <a:gdLst>
                <a:gd name="connsiteX0" fmla="*/ 15936 w 297838"/>
                <a:gd name="connsiteY0" fmla="*/ 10168 h 218603"/>
                <a:gd name="connsiteX1" fmla="*/ 10383 w 297838"/>
                <a:gd name="connsiteY1" fmla="*/ 0 h 218603"/>
                <a:gd name="connsiteX2" fmla="*/ 54746 w 297838"/>
                <a:gd name="connsiteY2" fmla="*/ 213527 h 218603"/>
                <a:gd name="connsiteX3" fmla="*/ 297839 w 297838"/>
                <a:gd name="connsiteY3" fmla="*/ 103994 h 218603"/>
                <a:gd name="connsiteX4" fmla="*/ 15924 w 297838"/>
                <a:gd name="connsiteY4" fmla="*/ 10168 h 218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38" h="218603">
                  <a:moveTo>
                    <a:pt x="15936" y="10168"/>
                  </a:moveTo>
                  <a:cubicBezTo>
                    <a:pt x="13995" y="6805"/>
                    <a:pt x="12144" y="3416"/>
                    <a:pt x="10383" y="0"/>
                  </a:cubicBezTo>
                  <a:cubicBezTo>
                    <a:pt x="-13038" y="74029"/>
                    <a:pt x="3760" y="154878"/>
                    <a:pt x="54746" y="213527"/>
                  </a:cubicBezTo>
                  <a:cubicBezTo>
                    <a:pt x="151111" y="234336"/>
                    <a:pt x="249791" y="189874"/>
                    <a:pt x="297839" y="103994"/>
                  </a:cubicBezTo>
                  <a:cubicBezTo>
                    <a:pt x="195007" y="147841"/>
                    <a:pt x="73236" y="109174"/>
                    <a:pt x="15924" y="10168"/>
                  </a:cubicBezTo>
                  <a:close/>
                </a:path>
              </a:pathLst>
            </a:custGeom>
            <a:solidFill>
              <a:srgbClr val="FFFFFF"/>
            </a:solidFill>
            <a:ln w="1118" cap="flat">
              <a:noFill/>
              <a:prstDash val="solid"/>
              <a:miter/>
            </a:ln>
          </p:spPr>
          <p:txBody>
            <a:bodyPr rtlCol="0" anchor="ctr"/>
            <a:lstStyle/>
            <a:p>
              <a:endParaRPr lang="de-DE" sz="3598"/>
            </a:p>
          </p:txBody>
        </p:sp>
        <p:sp>
          <p:nvSpPr>
            <p:cNvPr id="19" name="Freihandform 18">
              <a:extLst>
                <a:ext uri="{FF2B5EF4-FFF2-40B4-BE49-F238E27FC236}">
                  <a16:creationId xmlns:a16="http://schemas.microsoft.com/office/drawing/2014/main" id="{2A8038A4-7E10-A949-A083-1FAB267185D3}"/>
                </a:ext>
              </a:extLst>
            </p:cNvPr>
            <p:cNvSpPr/>
            <p:nvPr/>
          </p:nvSpPr>
          <p:spPr>
            <a:xfrm>
              <a:off x="7375215" y="1881152"/>
              <a:ext cx="216645" cy="300324"/>
            </a:xfrm>
            <a:custGeom>
              <a:avLst/>
              <a:gdLst>
                <a:gd name="connsiteX0" fmla="*/ 59481 w 216645"/>
                <a:gd name="connsiteY0" fmla="*/ 290459 h 300324"/>
                <a:gd name="connsiteX1" fmla="*/ 53434 w 216645"/>
                <a:gd name="connsiteY1" fmla="*/ 300325 h 300324"/>
                <a:gd name="connsiteX2" fmla="*/ 216645 w 216645"/>
                <a:gd name="connsiteY2" fmla="*/ 155242 h 300324"/>
                <a:gd name="connsiteX3" fmla="*/ 0 w 216645"/>
                <a:gd name="connsiteY3" fmla="*/ 24 h 300324"/>
                <a:gd name="connsiteX4" fmla="*/ 59481 w 216645"/>
                <a:gd name="connsiteY4" fmla="*/ 290459 h 30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45" h="300324">
                  <a:moveTo>
                    <a:pt x="59481" y="290459"/>
                  </a:moveTo>
                  <a:cubicBezTo>
                    <a:pt x="57539" y="293823"/>
                    <a:pt x="55524" y="297111"/>
                    <a:pt x="53434" y="300325"/>
                  </a:cubicBezTo>
                  <a:cubicBezTo>
                    <a:pt x="129424" y="283553"/>
                    <a:pt x="191227" y="228615"/>
                    <a:pt x="216645" y="155242"/>
                  </a:cubicBezTo>
                  <a:cubicBezTo>
                    <a:pt x="186525" y="61599"/>
                    <a:pt x="98585" y="-1408"/>
                    <a:pt x="0" y="24"/>
                  </a:cubicBezTo>
                  <a:cubicBezTo>
                    <a:pt x="89536" y="66909"/>
                    <a:pt x="116792" y="191443"/>
                    <a:pt x="59481" y="290459"/>
                  </a:cubicBezTo>
                  <a:close/>
                </a:path>
              </a:pathLst>
            </a:custGeom>
            <a:solidFill>
              <a:srgbClr val="FFFFFF"/>
            </a:solidFill>
            <a:ln w="1118" cap="flat">
              <a:noFill/>
              <a:prstDash val="solid"/>
              <a:miter/>
            </a:ln>
          </p:spPr>
          <p:txBody>
            <a:bodyPr rtlCol="0" anchor="ctr"/>
            <a:lstStyle/>
            <a:p>
              <a:endParaRPr lang="de-DE" sz="3598"/>
            </a:p>
          </p:txBody>
        </p:sp>
      </p:grpSp>
      <p:sp>
        <p:nvSpPr>
          <p:cNvPr id="2" name="Titel 1">
            <a:extLst>
              <a:ext uri="{FF2B5EF4-FFF2-40B4-BE49-F238E27FC236}">
                <a16:creationId xmlns:a16="http://schemas.microsoft.com/office/drawing/2014/main" id="{CE6B341D-D470-FF45-BC26-2153900FACFE}"/>
              </a:ext>
            </a:extLst>
          </p:cNvPr>
          <p:cNvSpPr>
            <a:spLocks noGrp="1"/>
          </p:cNvSpPr>
          <p:nvPr>
            <p:ph type="title" hasCustomPrompt="1"/>
          </p:nvPr>
        </p:nvSpPr>
        <p:spPr>
          <a:xfrm>
            <a:off x="2351617" y="7437198"/>
            <a:ext cx="19680770" cy="1409264"/>
          </a:xfrm>
        </p:spPr>
        <p:txBody>
          <a:bodyPr anchor="b"/>
          <a:lstStyle>
            <a:lvl1pPr>
              <a:defRPr sz="7200">
                <a:solidFill>
                  <a:schemeClr val="bg1"/>
                </a:solidFill>
              </a:defRPr>
            </a:lvl1pPr>
          </a:lstStyle>
          <a:p>
            <a:r>
              <a:rPr lang="de-DE"/>
              <a:t>Zwischentitel</a:t>
            </a:r>
          </a:p>
        </p:txBody>
      </p:sp>
      <p:sp>
        <p:nvSpPr>
          <p:cNvPr id="3" name="Textplatzhalter 2">
            <a:extLst>
              <a:ext uri="{FF2B5EF4-FFF2-40B4-BE49-F238E27FC236}">
                <a16:creationId xmlns:a16="http://schemas.microsoft.com/office/drawing/2014/main" id="{BDE34D78-C7FE-3A4D-A16E-30D65ED789F0}"/>
              </a:ext>
            </a:extLst>
          </p:cNvPr>
          <p:cNvSpPr>
            <a:spLocks noGrp="1"/>
          </p:cNvSpPr>
          <p:nvPr>
            <p:ph type="body" idx="1" hasCustomPrompt="1"/>
          </p:nvPr>
        </p:nvSpPr>
        <p:spPr>
          <a:xfrm>
            <a:off x="2351617" y="8719502"/>
            <a:ext cx="19680770" cy="1409264"/>
          </a:xfrm>
        </p:spPr>
        <p:txBody>
          <a:bodyPr/>
          <a:lstStyle>
            <a:lvl1pPr marL="0" indent="0">
              <a:buNone/>
              <a:defRPr sz="7200">
                <a:solidFill>
                  <a:schemeClr val="bg1"/>
                </a:solidFill>
              </a:defRPr>
            </a:lvl1pPr>
            <a:lvl2pPr marL="1219168" indent="0">
              <a:buNone/>
              <a:defRPr sz="5334">
                <a:solidFill>
                  <a:schemeClr val="tx1">
                    <a:tint val="75000"/>
                  </a:schemeClr>
                </a:solidFill>
              </a:defRPr>
            </a:lvl2pPr>
            <a:lvl3pPr marL="2438338" indent="0">
              <a:buNone/>
              <a:defRPr sz="4802">
                <a:solidFill>
                  <a:schemeClr val="tx1">
                    <a:tint val="75000"/>
                  </a:schemeClr>
                </a:solidFill>
              </a:defRPr>
            </a:lvl3pPr>
            <a:lvl4pPr marL="3657504" indent="0">
              <a:buNone/>
              <a:defRPr sz="4266">
                <a:solidFill>
                  <a:schemeClr val="tx1">
                    <a:tint val="75000"/>
                  </a:schemeClr>
                </a:solidFill>
              </a:defRPr>
            </a:lvl4pPr>
            <a:lvl5pPr marL="4876678" indent="0">
              <a:buNone/>
              <a:defRPr sz="4266">
                <a:solidFill>
                  <a:schemeClr val="tx1">
                    <a:tint val="75000"/>
                  </a:schemeClr>
                </a:solidFill>
              </a:defRPr>
            </a:lvl5pPr>
            <a:lvl6pPr marL="6095848" indent="0">
              <a:buNone/>
              <a:defRPr sz="4266">
                <a:solidFill>
                  <a:schemeClr val="tx1">
                    <a:tint val="75000"/>
                  </a:schemeClr>
                </a:solidFill>
              </a:defRPr>
            </a:lvl6pPr>
            <a:lvl7pPr marL="7315016" indent="0">
              <a:buNone/>
              <a:defRPr sz="4266">
                <a:solidFill>
                  <a:schemeClr val="tx1">
                    <a:tint val="75000"/>
                  </a:schemeClr>
                </a:solidFill>
              </a:defRPr>
            </a:lvl7pPr>
            <a:lvl8pPr marL="8534186" indent="0">
              <a:buNone/>
              <a:defRPr sz="4266">
                <a:solidFill>
                  <a:schemeClr val="tx1">
                    <a:tint val="75000"/>
                  </a:schemeClr>
                </a:solidFill>
              </a:defRPr>
            </a:lvl8pPr>
            <a:lvl9pPr marL="9753352" indent="0">
              <a:buNone/>
              <a:defRPr sz="4266">
                <a:solidFill>
                  <a:schemeClr val="tx1">
                    <a:tint val="75000"/>
                  </a:schemeClr>
                </a:solidFill>
              </a:defRPr>
            </a:lvl9pPr>
          </a:lstStyle>
          <a:p>
            <a:r>
              <a:rPr lang="de-DE"/>
              <a:t>Untertitel</a:t>
            </a:r>
          </a:p>
        </p:txBody>
      </p:sp>
      <p:sp>
        <p:nvSpPr>
          <p:cNvPr id="9" name="Textplatzhalter 8">
            <a:extLst>
              <a:ext uri="{FF2B5EF4-FFF2-40B4-BE49-F238E27FC236}">
                <a16:creationId xmlns:a16="http://schemas.microsoft.com/office/drawing/2014/main" id="{D5C0C481-FCBA-CB42-AE01-0E8B6DB32283}"/>
              </a:ext>
            </a:extLst>
          </p:cNvPr>
          <p:cNvSpPr>
            <a:spLocks noGrp="1"/>
          </p:cNvSpPr>
          <p:nvPr>
            <p:ph type="body" sz="quarter" idx="10" hasCustomPrompt="1"/>
          </p:nvPr>
        </p:nvSpPr>
        <p:spPr>
          <a:xfrm>
            <a:off x="670861" y="4907453"/>
            <a:ext cx="3361510" cy="2742734"/>
          </a:xfrm>
        </p:spPr>
        <p:txBody>
          <a:bodyPr/>
          <a:lstStyle>
            <a:lvl1pPr marL="0" indent="0" algn="r">
              <a:buFontTx/>
              <a:buNone/>
              <a:defRPr sz="17600" b="1">
                <a:solidFill>
                  <a:srgbClr val="F2F5FA">
                    <a:alpha val="52000"/>
                  </a:srgbClr>
                </a:solidFill>
              </a:defRPr>
            </a:lvl1pPr>
          </a:lstStyle>
          <a:p>
            <a:r>
              <a:rPr lang="de-DE"/>
              <a:t>01</a:t>
            </a:r>
          </a:p>
        </p:txBody>
      </p:sp>
    </p:spTree>
    <p:extLst>
      <p:ext uri="{BB962C8B-B14F-4D97-AF65-F5344CB8AC3E}">
        <p14:creationId xmlns:p14="http://schemas.microsoft.com/office/powerpoint/2010/main" val="4178049618"/>
      </p:ext>
    </p:extLst>
  </p:cSld>
  <p:clrMapOvr>
    <a:masterClrMapping/>
  </p:clrMapOvr>
  <p:transition spd="med">
    <p:pull/>
  </p:transition>
  <p:extLst>
    <p:ext uri="{DCECCB84-F9BA-43D5-87BE-67443E8EF086}">
      <p15:sldGuideLst xmlns:p15="http://schemas.microsoft.com/office/powerpoint/2012/main">
        <p15:guide id="1" orient="horz" pos="1827">
          <p15:clr>
            <a:srgbClr val="FBAE40"/>
          </p15:clr>
        </p15:guide>
        <p15:guide id="2" pos="1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99315028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renner-Bild zweizeili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0EC59FB-1660-490D-864B-F85EB063AA81}"/>
              </a:ext>
            </a:extLst>
          </p:cNvPr>
          <p:cNvSpPr/>
          <p:nvPr userDrawn="1"/>
        </p:nvSpPr>
        <p:spPr>
          <a:xfrm>
            <a:off x="0" y="1"/>
            <a:ext cx="24384000" cy="13720234"/>
          </a:xfrm>
          <a:prstGeom prst="rect">
            <a:avLst/>
          </a:prstGeom>
          <a:gradFill>
            <a:gsLst>
              <a:gs pos="0">
                <a:srgbClr val="F19210">
                  <a:alpha val="30000"/>
                </a:srgbClr>
              </a:gs>
              <a:gs pos="100000">
                <a:srgbClr val="E6414C">
                  <a:alpha val="72000"/>
                </a:srgbClr>
              </a:gs>
              <a:gs pos="93000">
                <a:srgbClr val="E6414C">
                  <a:alpha val="7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796">
              <a:latin typeface="Open Sans" panose="020B0606030504020204" pitchFamily="34" charset="0"/>
            </a:endParaRPr>
          </a:p>
        </p:txBody>
      </p:sp>
      <p:sp>
        <p:nvSpPr>
          <p:cNvPr id="11" name="Titel 1">
            <a:extLst>
              <a:ext uri="{FF2B5EF4-FFF2-40B4-BE49-F238E27FC236}">
                <a16:creationId xmlns:a16="http://schemas.microsoft.com/office/drawing/2014/main" id="{DDF873B1-C262-954D-9985-046E7BD129C5}"/>
              </a:ext>
            </a:extLst>
          </p:cNvPr>
          <p:cNvSpPr>
            <a:spLocks noGrp="1"/>
          </p:cNvSpPr>
          <p:nvPr>
            <p:ph type="title" hasCustomPrompt="1"/>
          </p:nvPr>
        </p:nvSpPr>
        <p:spPr>
          <a:xfrm>
            <a:off x="1671013" y="7722686"/>
            <a:ext cx="19680770" cy="1409264"/>
          </a:xfrm>
        </p:spPr>
        <p:txBody>
          <a:bodyPr anchor="b"/>
          <a:lstStyle>
            <a:lvl1pPr>
              <a:defRPr sz="7200">
                <a:solidFill>
                  <a:schemeClr val="bg1"/>
                </a:solidFill>
              </a:defRPr>
            </a:lvl1pPr>
          </a:lstStyle>
          <a:p>
            <a:r>
              <a:rPr lang="de-DE"/>
              <a:t>Zwischentitel</a:t>
            </a:r>
          </a:p>
        </p:txBody>
      </p:sp>
      <p:sp>
        <p:nvSpPr>
          <p:cNvPr id="12" name="Textplatzhalter 2">
            <a:extLst>
              <a:ext uri="{FF2B5EF4-FFF2-40B4-BE49-F238E27FC236}">
                <a16:creationId xmlns:a16="http://schemas.microsoft.com/office/drawing/2014/main" id="{2053DBF6-58EF-DB49-BB01-8AD952353E67}"/>
              </a:ext>
            </a:extLst>
          </p:cNvPr>
          <p:cNvSpPr>
            <a:spLocks noGrp="1"/>
          </p:cNvSpPr>
          <p:nvPr>
            <p:ph type="body" idx="1" hasCustomPrompt="1"/>
          </p:nvPr>
        </p:nvSpPr>
        <p:spPr>
          <a:xfrm>
            <a:off x="1671013" y="9004988"/>
            <a:ext cx="19680770" cy="1409264"/>
          </a:xfrm>
        </p:spPr>
        <p:txBody>
          <a:bodyPr/>
          <a:lstStyle>
            <a:lvl1pPr marL="0" indent="0">
              <a:buNone/>
              <a:defRPr sz="7200">
                <a:solidFill>
                  <a:schemeClr val="bg1"/>
                </a:solidFill>
              </a:defRPr>
            </a:lvl1pPr>
            <a:lvl2pPr marL="1219168" indent="0">
              <a:buNone/>
              <a:defRPr sz="5334">
                <a:solidFill>
                  <a:schemeClr val="tx1">
                    <a:tint val="75000"/>
                  </a:schemeClr>
                </a:solidFill>
              </a:defRPr>
            </a:lvl2pPr>
            <a:lvl3pPr marL="2438338" indent="0">
              <a:buNone/>
              <a:defRPr sz="4802">
                <a:solidFill>
                  <a:schemeClr val="tx1">
                    <a:tint val="75000"/>
                  </a:schemeClr>
                </a:solidFill>
              </a:defRPr>
            </a:lvl3pPr>
            <a:lvl4pPr marL="3657504" indent="0">
              <a:buNone/>
              <a:defRPr sz="4266">
                <a:solidFill>
                  <a:schemeClr val="tx1">
                    <a:tint val="75000"/>
                  </a:schemeClr>
                </a:solidFill>
              </a:defRPr>
            </a:lvl4pPr>
            <a:lvl5pPr marL="4876678" indent="0">
              <a:buNone/>
              <a:defRPr sz="4266">
                <a:solidFill>
                  <a:schemeClr val="tx1">
                    <a:tint val="75000"/>
                  </a:schemeClr>
                </a:solidFill>
              </a:defRPr>
            </a:lvl5pPr>
            <a:lvl6pPr marL="6095848" indent="0">
              <a:buNone/>
              <a:defRPr sz="4266">
                <a:solidFill>
                  <a:schemeClr val="tx1">
                    <a:tint val="75000"/>
                  </a:schemeClr>
                </a:solidFill>
              </a:defRPr>
            </a:lvl6pPr>
            <a:lvl7pPr marL="7315016" indent="0">
              <a:buNone/>
              <a:defRPr sz="4266">
                <a:solidFill>
                  <a:schemeClr val="tx1">
                    <a:tint val="75000"/>
                  </a:schemeClr>
                </a:solidFill>
              </a:defRPr>
            </a:lvl7pPr>
            <a:lvl8pPr marL="8534186" indent="0">
              <a:buNone/>
              <a:defRPr sz="4266">
                <a:solidFill>
                  <a:schemeClr val="tx1">
                    <a:tint val="75000"/>
                  </a:schemeClr>
                </a:solidFill>
              </a:defRPr>
            </a:lvl8pPr>
            <a:lvl9pPr marL="9753352" indent="0">
              <a:buNone/>
              <a:defRPr sz="4266">
                <a:solidFill>
                  <a:schemeClr val="tx1">
                    <a:tint val="75000"/>
                  </a:schemeClr>
                </a:solidFill>
              </a:defRPr>
            </a:lvl9pPr>
          </a:lstStyle>
          <a:p>
            <a:r>
              <a:rPr lang="de-DE"/>
              <a:t>Untertitel</a:t>
            </a:r>
          </a:p>
        </p:txBody>
      </p:sp>
      <p:grpSp>
        <p:nvGrpSpPr>
          <p:cNvPr id="9" name="Gruppieren 8">
            <a:extLst>
              <a:ext uri="{FF2B5EF4-FFF2-40B4-BE49-F238E27FC236}">
                <a16:creationId xmlns:a16="http://schemas.microsoft.com/office/drawing/2014/main" id="{5B1A3ED7-61F4-4873-BEA1-7E8A1858643B}"/>
              </a:ext>
            </a:extLst>
          </p:cNvPr>
          <p:cNvGrpSpPr>
            <a:grpSpLocks noChangeAspect="1"/>
          </p:cNvGrpSpPr>
          <p:nvPr userDrawn="1"/>
        </p:nvGrpSpPr>
        <p:grpSpPr>
          <a:xfrm>
            <a:off x="20899204" y="967487"/>
            <a:ext cx="2678400" cy="806182"/>
            <a:chOff x="7156796" y="1740327"/>
            <a:chExt cx="1465644" cy="441149"/>
          </a:xfrm>
        </p:grpSpPr>
        <p:sp>
          <p:nvSpPr>
            <p:cNvPr id="10" name="Freihandform 9">
              <a:extLst>
                <a:ext uri="{FF2B5EF4-FFF2-40B4-BE49-F238E27FC236}">
                  <a16:creationId xmlns:a16="http://schemas.microsoft.com/office/drawing/2014/main" id="{22FCA441-989D-4208-956A-421E39A03EB0}"/>
                </a:ext>
              </a:extLst>
            </p:cNvPr>
            <p:cNvSpPr/>
            <p:nvPr/>
          </p:nvSpPr>
          <p:spPr>
            <a:xfrm>
              <a:off x="7655578" y="1876501"/>
              <a:ext cx="202775" cy="244066"/>
            </a:xfrm>
            <a:custGeom>
              <a:avLst/>
              <a:gdLst>
                <a:gd name="connsiteX0" fmla="*/ 202776 w 202775"/>
                <a:gd name="connsiteY0" fmla="*/ 165577 h 244066"/>
                <a:gd name="connsiteX1" fmla="*/ 202776 w 202775"/>
                <a:gd name="connsiteY1" fmla="*/ 224447 h 244066"/>
                <a:gd name="connsiteX2" fmla="*/ 109958 w 202775"/>
                <a:gd name="connsiteY2" fmla="*/ 244066 h 244066"/>
                <a:gd name="connsiteX3" fmla="*/ 0 w 202775"/>
                <a:gd name="connsiteY3" fmla="*/ 120744 h 244066"/>
                <a:gd name="connsiteX4" fmla="*/ 112487 w 202775"/>
                <a:gd name="connsiteY4" fmla="*/ 0 h 244066"/>
                <a:gd name="connsiteX5" fmla="*/ 202776 w 202775"/>
                <a:gd name="connsiteY5" fmla="*/ 23140 h 244066"/>
                <a:gd name="connsiteX6" fmla="*/ 202776 w 202775"/>
                <a:gd name="connsiteY6" fmla="*/ 76471 h 244066"/>
                <a:gd name="connsiteX7" fmla="*/ 176542 w 202775"/>
                <a:gd name="connsiteY7" fmla="*/ 76471 h 244066"/>
                <a:gd name="connsiteX8" fmla="*/ 119040 w 202775"/>
                <a:gd name="connsiteY8" fmla="*/ 16099 h 244066"/>
                <a:gd name="connsiteX9" fmla="*/ 44858 w 202775"/>
                <a:gd name="connsiteY9" fmla="*/ 120744 h 244066"/>
                <a:gd name="connsiteX10" fmla="*/ 119512 w 202775"/>
                <a:gd name="connsiteY10" fmla="*/ 227911 h 244066"/>
                <a:gd name="connsiteX11" fmla="*/ 177520 w 202775"/>
                <a:gd name="connsiteY11" fmla="*/ 165521 h 2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5" h="244066">
                  <a:moveTo>
                    <a:pt x="202776" y="165577"/>
                  </a:moveTo>
                  <a:lnTo>
                    <a:pt x="202776" y="224447"/>
                  </a:lnTo>
                  <a:cubicBezTo>
                    <a:pt x="172001" y="240041"/>
                    <a:pt x="144262" y="244066"/>
                    <a:pt x="109958" y="244066"/>
                  </a:cubicBezTo>
                  <a:cubicBezTo>
                    <a:pt x="23199" y="244066"/>
                    <a:pt x="0" y="202305"/>
                    <a:pt x="0" y="120744"/>
                  </a:cubicBezTo>
                  <a:cubicBezTo>
                    <a:pt x="0" y="41257"/>
                    <a:pt x="28751" y="0"/>
                    <a:pt x="112487" y="0"/>
                  </a:cubicBezTo>
                  <a:cubicBezTo>
                    <a:pt x="137214" y="0"/>
                    <a:pt x="184106" y="4484"/>
                    <a:pt x="202776" y="23140"/>
                  </a:cubicBezTo>
                  <a:lnTo>
                    <a:pt x="202776" y="76471"/>
                  </a:lnTo>
                  <a:lnTo>
                    <a:pt x="176542" y="76471"/>
                  </a:lnTo>
                  <a:cubicBezTo>
                    <a:pt x="173013" y="52322"/>
                    <a:pt x="179566" y="16099"/>
                    <a:pt x="119040" y="16099"/>
                  </a:cubicBezTo>
                  <a:cubicBezTo>
                    <a:pt x="51444" y="16099"/>
                    <a:pt x="44858" y="65428"/>
                    <a:pt x="44858" y="120744"/>
                  </a:cubicBezTo>
                  <a:cubicBezTo>
                    <a:pt x="44858" y="176059"/>
                    <a:pt x="50916" y="227911"/>
                    <a:pt x="119512" y="227911"/>
                  </a:cubicBezTo>
                  <a:cubicBezTo>
                    <a:pt x="175497" y="227911"/>
                    <a:pt x="172473" y="203246"/>
                    <a:pt x="177520" y="165521"/>
                  </a:cubicBezTo>
                  <a:close/>
                </a:path>
              </a:pathLst>
            </a:custGeom>
            <a:solidFill>
              <a:srgbClr val="FFFFFF"/>
            </a:solidFill>
            <a:ln w="1118" cap="flat">
              <a:noFill/>
              <a:prstDash val="solid"/>
              <a:miter/>
            </a:ln>
          </p:spPr>
          <p:txBody>
            <a:bodyPr rtlCol="0" anchor="ctr"/>
            <a:lstStyle/>
            <a:p>
              <a:endParaRPr lang="de-DE" sz="4796"/>
            </a:p>
          </p:txBody>
        </p:sp>
        <p:sp>
          <p:nvSpPr>
            <p:cNvPr id="13" name="Freihandform 10">
              <a:extLst>
                <a:ext uri="{FF2B5EF4-FFF2-40B4-BE49-F238E27FC236}">
                  <a16:creationId xmlns:a16="http://schemas.microsoft.com/office/drawing/2014/main" id="{75738122-74A5-4731-A048-48E23E6AD522}"/>
                </a:ext>
              </a:extLst>
            </p:cNvPr>
            <p:cNvSpPr/>
            <p:nvPr/>
          </p:nvSpPr>
          <p:spPr>
            <a:xfrm>
              <a:off x="7894062" y="1760836"/>
              <a:ext cx="131144" cy="355706"/>
            </a:xfrm>
            <a:custGeom>
              <a:avLst/>
              <a:gdLst>
                <a:gd name="connsiteX0" fmla="*/ 86254 w 131144"/>
                <a:gd name="connsiteY0" fmla="*/ 304393 h 355706"/>
                <a:gd name="connsiteX1" fmla="*/ 131145 w 131144"/>
                <a:gd name="connsiteY1" fmla="*/ 339607 h 355706"/>
                <a:gd name="connsiteX2" fmla="*/ 131145 w 131144"/>
                <a:gd name="connsiteY2" fmla="*/ 355706 h 355706"/>
                <a:gd name="connsiteX3" fmla="*/ 65572 w 131144"/>
                <a:gd name="connsiteY3" fmla="*/ 354697 h 355706"/>
                <a:gd name="connsiteX4" fmla="*/ 0 w 131144"/>
                <a:gd name="connsiteY4" fmla="*/ 355706 h 355706"/>
                <a:gd name="connsiteX5" fmla="*/ 0 w 131144"/>
                <a:gd name="connsiteY5" fmla="*/ 339607 h 355706"/>
                <a:gd name="connsiteX6" fmla="*/ 44891 w 131144"/>
                <a:gd name="connsiteY6" fmla="*/ 304393 h 355706"/>
                <a:gd name="connsiteX7" fmla="*/ 44891 w 131144"/>
                <a:gd name="connsiteY7" fmla="*/ 172102 h 355706"/>
                <a:gd name="connsiteX8" fmla="*/ 0 w 131144"/>
                <a:gd name="connsiteY8" fmla="*/ 136383 h 355706"/>
                <a:gd name="connsiteX9" fmla="*/ 0 w 131144"/>
                <a:gd name="connsiteY9" fmla="*/ 120755 h 355706"/>
                <a:gd name="connsiteX10" fmla="*/ 86254 w 131144"/>
                <a:gd name="connsiteY10" fmla="*/ 120755 h 355706"/>
                <a:gd name="connsiteX11" fmla="*/ 86254 w 131144"/>
                <a:gd name="connsiteY11" fmla="*/ 304393 h 355706"/>
                <a:gd name="connsiteX12" fmla="*/ 35304 w 131144"/>
                <a:gd name="connsiteY12" fmla="*/ 33207 h 355706"/>
                <a:gd name="connsiteX13" fmla="*/ 63549 w 131144"/>
                <a:gd name="connsiteY13" fmla="*/ 0 h 355706"/>
                <a:gd name="connsiteX14" fmla="*/ 91806 w 131144"/>
                <a:gd name="connsiteY14" fmla="*/ 33207 h 355706"/>
                <a:gd name="connsiteX15" fmla="*/ 63549 w 131144"/>
                <a:gd name="connsiteY15" fmla="*/ 66403 h 355706"/>
                <a:gd name="connsiteX16" fmla="*/ 35304 w 131144"/>
                <a:gd name="connsiteY16" fmla="*/ 33207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44" h="355706">
                  <a:moveTo>
                    <a:pt x="86254" y="304393"/>
                  </a:moveTo>
                  <a:cubicBezTo>
                    <a:pt x="86254" y="333071"/>
                    <a:pt x="88277" y="339607"/>
                    <a:pt x="131145" y="339607"/>
                  </a:cubicBezTo>
                  <a:lnTo>
                    <a:pt x="131145" y="355706"/>
                  </a:lnTo>
                  <a:cubicBezTo>
                    <a:pt x="109463" y="355213"/>
                    <a:pt x="87771" y="354697"/>
                    <a:pt x="65572" y="354697"/>
                  </a:cubicBezTo>
                  <a:cubicBezTo>
                    <a:pt x="43374" y="354697"/>
                    <a:pt x="21738" y="355213"/>
                    <a:pt x="0" y="355706"/>
                  </a:cubicBezTo>
                  <a:lnTo>
                    <a:pt x="0" y="339607"/>
                  </a:lnTo>
                  <a:cubicBezTo>
                    <a:pt x="42879" y="339607"/>
                    <a:pt x="44891" y="333071"/>
                    <a:pt x="44891" y="304393"/>
                  </a:cubicBezTo>
                  <a:lnTo>
                    <a:pt x="44891" y="172102"/>
                  </a:lnTo>
                  <a:cubicBezTo>
                    <a:pt x="44891" y="139399"/>
                    <a:pt x="40396" y="139399"/>
                    <a:pt x="0" y="136383"/>
                  </a:cubicBezTo>
                  <a:lnTo>
                    <a:pt x="0" y="120755"/>
                  </a:lnTo>
                  <a:lnTo>
                    <a:pt x="86254" y="120755"/>
                  </a:lnTo>
                  <a:lnTo>
                    <a:pt x="86254" y="304393"/>
                  </a:lnTo>
                  <a:close/>
                  <a:moveTo>
                    <a:pt x="35304" y="33207"/>
                  </a:moveTo>
                  <a:cubicBezTo>
                    <a:pt x="35304" y="14586"/>
                    <a:pt x="45903" y="0"/>
                    <a:pt x="63549" y="0"/>
                  </a:cubicBezTo>
                  <a:cubicBezTo>
                    <a:pt x="81196" y="0"/>
                    <a:pt x="91806" y="14574"/>
                    <a:pt x="91806" y="33207"/>
                  </a:cubicBezTo>
                  <a:cubicBezTo>
                    <a:pt x="91806" y="51840"/>
                    <a:pt x="81207" y="66403"/>
                    <a:pt x="63549" y="66403"/>
                  </a:cubicBezTo>
                  <a:cubicBezTo>
                    <a:pt x="45892" y="66403"/>
                    <a:pt x="35304" y="51829"/>
                    <a:pt x="35304" y="33207"/>
                  </a:cubicBezTo>
                  <a:close/>
                </a:path>
              </a:pathLst>
            </a:custGeom>
            <a:solidFill>
              <a:srgbClr val="FFFFFF"/>
            </a:solidFill>
            <a:ln w="1118" cap="flat">
              <a:noFill/>
              <a:prstDash val="solid"/>
              <a:miter/>
            </a:ln>
          </p:spPr>
          <p:txBody>
            <a:bodyPr rtlCol="0" anchor="ctr"/>
            <a:lstStyle/>
            <a:p>
              <a:endParaRPr lang="de-DE" sz="4796"/>
            </a:p>
          </p:txBody>
        </p:sp>
        <p:sp>
          <p:nvSpPr>
            <p:cNvPr id="14" name="Freihandform 11">
              <a:extLst>
                <a:ext uri="{FF2B5EF4-FFF2-40B4-BE49-F238E27FC236}">
                  <a16:creationId xmlns:a16="http://schemas.microsoft.com/office/drawing/2014/main" id="{43415354-D25C-44FB-8770-A4DFB484726B}"/>
                </a:ext>
              </a:extLst>
            </p:cNvPr>
            <p:cNvSpPr/>
            <p:nvPr/>
          </p:nvSpPr>
          <p:spPr>
            <a:xfrm>
              <a:off x="8045731" y="1876557"/>
              <a:ext cx="425220" cy="240018"/>
            </a:xfrm>
            <a:custGeom>
              <a:avLst/>
              <a:gdLst>
                <a:gd name="connsiteX0" fmla="*/ 82724 w 425220"/>
                <a:gd name="connsiteY0" fmla="*/ 33207 h 240018"/>
                <a:gd name="connsiteX1" fmla="*/ 162920 w 425220"/>
                <a:gd name="connsiteY1" fmla="*/ 0 h 240018"/>
                <a:gd name="connsiteX2" fmla="*/ 229504 w 425220"/>
                <a:gd name="connsiteY2" fmla="*/ 37725 h 240018"/>
                <a:gd name="connsiteX3" fmla="*/ 310722 w 425220"/>
                <a:gd name="connsiteY3" fmla="*/ 0 h 240018"/>
                <a:gd name="connsiteX4" fmla="*/ 381835 w 425220"/>
                <a:gd name="connsiteY4" fmla="*/ 72951 h 240018"/>
                <a:gd name="connsiteX5" fmla="*/ 381835 w 425220"/>
                <a:gd name="connsiteY5" fmla="*/ 188167 h 240018"/>
                <a:gd name="connsiteX6" fmla="*/ 425221 w 425220"/>
                <a:gd name="connsiteY6" fmla="*/ 223886 h 240018"/>
                <a:gd name="connsiteX7" fmla="*/ 425221 w 425220"/>
                <a:gd name="connsiteY7" fmla="*/ 239985 h 240018"/>
                <a:gd name="connsiteX8" fmla="*/ 361154 w 425220"/>
                <a:gd name="connsiteY8" fmla="*/ 238976 h 240018"/>
                <a:gd name="connsiteX9" fmla="*/ 299617 w 425220"/>
                <a:gd name="connsiteY9" fmla="*/ 239985 h 240018"/>
                <a:gd name="connsiteX10" fmla="*/ 299617 w 425220"/>
                <a:gd name="connsiteY10" fmla="*/ 223886 h 240018"/>
                <a:gd name="connsiteX11" fmla="*/ 340473 w 425220"/>
                <a:gd name="connsiteY11" fmla="*/ 188167 h 240018"/>
                <a:gd name="connsiteX12" fmla="*/ 340473 w 425220"/>
                <a:gd name="connsiteY12" fmla="*/ 83512 h 240018"/>
                <a:gd name="connsiteX13" fmla="*/ 294076 w 425220"/>
                <a:gd name="connsiteY13" fmla="*/ 22131 h 240018"/>
                <a:gd name="connsiteX14" fmla="*/ 233539 w 425220"/>
                <a:gd name="connsiteY14" fmla="*/ 92066 h 240018"/>
                <a:gd name="connsiteX15" fmla="*/ 233539 w 425220"/>
                <a:gd name="connsiteY15" fmla="*/ 188167 h 240018"/>
                <a:gd name="connsiteX16" fmla="*/ 273395 w 425220"/>
                <a:gd name="connsiteY16" fmla="*/ 223886 h 240018"/>
                <a:gd name="connsiteX17" fmla="*/ 273395 w 425220"/>
                <a:gd name="connsiteY17" fmla="*/ 239985 h 240018"/>
                <a:gd name="connsiteX18" fmla="*/ 212858 w 425220"/>
                <a:gd name="connsiteY18" fmla="*/ 238976 h 240018"/>
                <a:gd name="connsiteX19" fmla="*/ 151826 w 425220"/>
                <a:gd name="connsiteY19" fmla="*/ 239985 h 240018"/>
                <a:gd name="connsiteX20" fmla="*/ 151826 w 425220"/>
                <a:gd name="connsiteY20" fmla="*/ 223886 h 240018"/>
                <a:gd name="connsiteX21" fmla="*/ 192177 w 425220"/>
                <a:gd name="connsiteY21" fmla="*/ 188167 h 240018"/>
                <a:gd name="connsiteX22" fmla="*/ 192177 w 425220"/>
                <a:gd name="connsiteY22" fmla="*/ 89050 h 240018"/>
                <a:gd name="connsiteX23" fmla="*/ 145262 w 425220"/>
                <a:gd name="connsiteY23" fmla="*/ 21626 h 240018"/>
                <a:gd name="connsiteX24" fmla="*/ 85242 w 425220"/>
                <a:gd name="connsiteY24" fmla="*/ 95620 h 240018"/>
                <a:gd name="connsiteX25" fmla="*/ 85242 w 425220"/>
                <a:gd name="connsiteY25" fmla="*/ 188201 h 240018"/>
                <a:gd name="connsiteX26" fmla="*/ 126098 w 425220"/>
                <a:gd name="connsiteY26" fmla="*/ 223920 h 240018"/>
                <a:gd name="connsiteX27" fmla="*/ 126098 w 425220"/>
                <a:gd name="connsiteY27" fmla="*/ 240019 h 240018"/>
                <a:gd name="connsiteX28" fmla="*/ 64561 w 425220"/>
                <a:gd name="connsiteY28" fmla="*/ 239010 h 240018"/>
                <a:gd name="connsiteX29" fmla="*/ 0 w 425220"/>
                <a:gd name="connsiteY29" fmla="*/ 240019 h 240018"/>
                <a:gd name="connsiteX30" fmla="*/ 0 w 425220"/>
                <a:gd name="connsiteY30" fmla="*/ 223886 h 240018"/>
                <a:gd name="connsiteX31" fmla="*/ 43835 w 425220"/>
                <a:gd name="connsiteY31" fmla="*/ 188167 h 240018"/>
                <a:gd name="connsiteX32" fmla="*/ 43835 w 425220"/>
                <a:gd name="connsiteY32" fmla="*/ 55338 h 240018"/>
                <a:gd name="connsiteX33" fmla="*/ 0 w 425220"/>
                <a:gd name="connsiteY33" fmla="*/ 19619 h 240018"/>
                <a:gd name="connsiteX34" fmla="*/ 0 w 425220"/>
                <a:gd name="connsiteY34" fmla="*/ 5034 h 240018"/>
                <a:gd name="connsiteX35" fmla="*/ 82724 w 425220"/>
                <a:gd name="connsiteY35" fmla="*/ 5034 h 240018"/>
                <a:gd name="connsiteX36" fmla="*/ 82724 w 425220"/>
                <a:gd name="connsiteY36" fmla="*/ 33219 h 24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20" h="240018">
                  <a:moveTo>
                    <a:pt x="82724" y="33207"/>
                  </a:moveTo>
                  <a:cubicBezTo>
                    <a:pt x="106429" y="9047"/>
                    <a:pt x="130133" y="0"/>
                    <a:pt x="162920" y="0"/>
                  </a:cubicBezTo>
                  <a:cubicBezTo>
                    <a:pt x="188647" y="0"/>
                    <a:pt x="211857" y="4025"/>
                    <a:pt x="229504" y="37725"/>
                  </a:cubicBezTo>
                  <a:cubicBezTo>
                    <a:pt x="249679" y="11570"/>
                    <a:pt x="277936" y="0"/>
                    <a:pt x="310722" y="0"/>
                  </a:cubicBezTo>
                  <a:cubicBezTo>
                    <a:pt x="364189" y="0"/>
                    <a:pt x="381835" y="22635"/>
                    <a:pt x="381835" y="72951"/>
                  </a:cubicBezTo>
                  <a:lnTo>
                    <a:pt x="381835" y="188167"/>
                  </a:lnTo>
                  <a:cubicBezTo>
                    <a:pt x="381835" y="216845"/>
                    <a:pt x="383353" y="223886"/>
                    <a:pt x="425221" y="223886"/>
                  </a:cubicBezTo>
                  <a:lnTo>
                    <a:pt x="425221" y="239985"/>
                  </a:lnTo>
                  <a:cubicBezTo>
                    <a:pt x="404989" y="239492"/>
                    <a:pt x="383353" y="239492"/>
                    <a:pt x="361154" y="238976"/>
                  </a:cubicBezTo>
                  <a:cubicBezTo>
                    <a:pt x="338967" y="239492"/>
                    <a:pt x="317319" y="239492"/>
                    <a:pt x="299617" y="239985"/>
                  </a:cubicBezTo>
                  <a:lnTo>
                    <a:pt x="299617" y="223886"/>
                  </a:lnTo>
                  <a:cubicBezTo>
                    <a:pt x="335944" y="223382"/>
                    <a:pt x="340979" y="216341"/>
                    <a:pt x="340473" y="188167"/>
                  </a:cubicBezTo>
                  <a:lnTo>
                    <a:pt x="340473" y="83512"/>
                  </a:lnTo>
                  <a:cubicBezTo>
                    <a:pt x="340473" y="49800"/>
                    <a:pt x="334426" y="22131"/>
                    <a:pt x="294076" y="22131"/>
                  </a:cubicBezTo>
                  <a:cubicBezTo>
                    <a:pt x="246150" y="22131"/>
                    <a:pt x="233539" y="48802"/>
                    <a:pt x="233539" y="92066"/>
                  </a:cubicBezTo>
                  <a:lnTo>
                    <a:pt x="233539" y="188167"/>
                  </a:lnTo>
                  <a:cubicBezTo>
                    <a:pt x="233539" y="215332"/>
                    <a:pt x="235562" y="223886"/>
                    <a:pt x="273395" y="223886"/>
                  </a:cubicBezTo>
                  <a:lnTo>
                    <a:pt x="273395" y="239985"/>
                  </a:lnTo>
                  <a:cubicBezTo>
                    <a:pt x="256749" y="239492"/>
                    <a:pt x="235056" y="239492"/>
                    <a:pt x="212858" y="238976"/>
                  </a:cubicBezTo>
                  <a:cubicBezTo>
                    <a:pt x="190670" y="239492"/>
                    <a:pt x="169023" y="239492"/>
                    <a:pt x="151826" y="239985"/>
                  </a:cubicBezTo>
                  <a:lnTo>
                    <a:pt x="151826" y="223886"/>
                  </a:lnTo>
                  <a:cubicBezTo>
                    <a:pt x="189659" y="223382"/>
                    <a:pt x="192682" y="214827"/>
                    <a:pt x="192177" y="188167"/>
                  </a:cubicBezTo>
                  <a:lnTo>
                    <a:pt x="192177" y="89050"/>
                  </a:lnTo>
                  <a:cubicBezTo>
                    <a:pt x="192177" y="52827"/>
                    <a:pt x="190670" y="20124"/>
                    <a:pt x="145262" y="21626"/>
                  </a:cubicBezTo>
                  <a:cubicBezTo>
                    <a:pt x="93312" y="23644"/>
                    <a:pt x="85242" y="51818"/>
                    <a:pt x="85242" y="95620"/>
                  </a:cubicBezTo>
                  <a:lnTo>
                    <a:pt x="85242" y="188201"/>
                  </a:lnTo>
                  <a:cubicBezTo>
                    <a:pt x="85242" y="215366"/>
                    <a:pt x="86759" y="223920"/>
                    <a:pt x="126098" y="223920"/>
                  </a:cubicBezTo>
                  <a:lnTo>
                    <a:pt x="126098" y="240019"/>
                  </a:lnTo>
                  <a:cubicBezTo>
                    <a:pt x="108452" y="239526"/>
                    <a:pt x="86759" y="239526"/>
                    <a:pt x="64561" y="239010"/>
                  </a:cubicBezTo>
                  <a:cubicBezTo>
                    <a:pt x="42374" y="239526"/>
                    <a:pt x="20726" y="239526"/>
                    <a:pt x="0" y="240019"/>
                  </a:cubicBezTo>
                  <a:lnTo>
                    <a:pt x="0" y="223886"/>
                  </a:lnTo>
                  <a:cubicBezTo>
                    <a:pt x="40351" y="223886"/>
                    <a:pt x="44386" y="215836"/>
                    <a:pt x="43835" y="188167"/>
                  </a:cubicBezTo>
                  <a:lnTo>
                    <a:pt x="43835" y="55338"/>
                  </a:lnTo>
                  <a:cubicBezTo>
                    <a:pt x="43835" y="23644"/>
                    <a:pt x="40306" y="21133"/>
                    <a:pt x="0" y="19619"/>
                  </a:cubicBezTo>
                  <a:lnTo>
                    <a:pt x="0" y="5034"/>
                  </a:lnTo>
                  <a:lnTo>
                    <a:pt x="82724" y="5034"/>
                  </a:lnTo>
                  <a:lnTo>
                    <a:pt x="82724" y="33219"/>
                  </a:lnTo>
                  <a:close/>
                </a:path>
              </a:pathLst>
            </a:custGeom>
            <a:solidFill>
              <a:srgbClr val="FFFFFF"/>
            </a:solidFill>
            <a:ln w="1118" cap="flat">
              <a:noFill/>
              <a:prstDash val="solid"/>
              <a:miter/>
            </a:ln>
          </p:spPr>
          <p:txBody>
            <a:bodyPr rtlCol="0" anchor="ctr"/>
            <a:lstStyle/>
            <a:p>
              <a:endParaRPr lang="de-DE" sz="4796"/>
            </a:p>
          </p:txBody>
        </p:sp>
        <p:sp>
          <p:nvSpPr>
            <p:cNvPr id="15" name="Freihandform 12">
              <a:extLst>
                <a:ext uri="{FF2B5EF4-FFF2-40B4-BE49-F238E27FC236}">
                  <a16:creationId xmlns:a16="http://schemas.microsoft.com/office/drawing/2014/main" id="{C47FE4DE-D3E4-4406-85D9-43207F61CD94}"/>
                </a:ext>
              </a:extLst>
            </p:cNvPr>
            <p:cNvSpPr/>
            <p:nvPr/>
          </p:nvSpPr>
          <p:spPr>
            <a:xfrm>
              <a:off x="8469580" y="1796050"/>
              <a:ext cx="152860" cy="324505"/>
            </a:xfrm>
            <a:custGeom>
              <a:avLst/>
              <a:gdLst>
                <a:gd name="connsiteX0" fmla="*/ 80735 w 152860"/>
                <a:gd name="connsiteY0" fmla="*/ 104656 h 324505"/>
                <a:gd name="connsiteX1" fmla="*/ 80735 w 152860"/>
                <a:gd name="connsiteY1" fmla="*/ 249548 h 324505"/>
                <a:gd name="connsiteX2" fmla="*/ 114016 w 152860"/>
                <a:gd name="connsiteY2" fmla="*/ 304898 h 324505"/>
                <a:gd name="connsiteX3" fmla="*/ 138237 w 152860"/>
                <a:gd name="connsiteY3" fmla="*/ 299864 h 324505"/>
                <a:gd name="connsiteX4" fmla="*/ 146813 w 152860"/>
                <a:gd name="connsiteY4" fmla="*/ 295839 h 324505"/>
                <a:gd name="connsiteX5" fmla="*/ 152860 w 152860"/>
                <a:gd name="connsiteY5" fmla="*/ 309931 h 324505"/>
                <a:gd name="connsiteX6" fmla="*/ 93290 w 152860"/>
                <a:gd name="connsiteY6" fmla="*/ 324506 h 324505"/>
                <a:gd name="connsiteX7" fmla="*/ 39339 w 152860"/>
                <a:gd name="connsiteY7" fmla="*/ 247026 h 324505"/>
                <a:gd name="connsiteX8" fmla="*/ 39339 w 152860"/>
                <a:gd name="connsiteY8" fmla="*/ 104645 h 324505"/>
                <a:gd name="connsiteX9" fmla="*/ 0 w 152860"/>
                <a:gd name="connsiteY9" fmla="*/ 104645 h 324505"/>
                <a:gd name="connsiteX10" fmla="*/ 0 w 152860"/>
                <a:gd name="connsiteY10" fmla="*/ 85541 h 324505"/>
                <a:gd name="connsiteX11" fmla="*/ 39339 w 152860"/>
                <a:gd name="connsiteY11" fmla="*/ 85541 h 324505"/>
                <a:gd name="connsiteX12" fmla="*/ 39339 w 152860"/>
                <a:gd name="connsiteY12" fmla="*/ 17613 h 324505"/>
                <a:gd name="connsiteX13" fmla="*/ 80712 w 152860"/>
                <a:gd name="connsiteY13" fmla="*/ 0 h 324505"/>
                <a:gd name="connsiteX14" fmla="*/ 80712 w 152860"/>
                <a:gd name="connsiteY14" fmla="*/ 85541 h 324505"/>
                <a:gd name="connsiteX15" fmla="*/ 137709 w 152860"/>
                <a:gd name="connsiteY15" fmla="*/ 85541 h 324505"/>
                <a:gd name="connsiteX16" fmla="*/ 137709 w 152860"/>
                <a:gd name="connsiteY16" fmla="*/ 104667 h 3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860" h="324505">
                  <a:moveTo>
                    <a:pt x="80735" y="104656"/>
                  </a:moveTo>
                  <a:lnTo>
                    <a:pt x="80735" y="249548"/>
                  </a:lnTo>
                  <a:cubicBezTo>
                    <a:pt x="80735" y="273708"/>
                    <a:pt x="82241" y="304898"/>
                    <a:pt x="114016" y="304898"/>
                  </a:cubicBezTo>
                  <a:cubicBezTo>
                    <a:pt x="122591" y="304898"/>
                    <a:pt x="130167" y="302891"/>
                    <a:pt x="138237" y="299864"/>
                  </a:cubicBezTo>
                  <a:lnTo>
                    <a:pt x="146813" y="295839"/>
                  </a:lnTo>
                  <a:lnTo>
                    <a:pt x="152860" y="309931"/>
                  </a:lnTo>
                  <a:cubicBezTo>
                    <a:pt x="137731" y="317477"/>
                    <a:pt x="112509" y="324506"/>
                    <a:pt x="93290" y="324506"/>
                  </a:cubicBezTo>
                  <a:cubicBezTo>
                    <a:pt x="41328" y="324506"/>
                    <a:pt x="39339" y="288283"/>
                    <a:pt x="39339" y="247026"/>
                  </a:cubicBezTo>
                  <a:lnTo>
                    <a:pt x="39339" y="104645"/>
                  </a:lnTo>
                  <a:lnTo>
                    <a:pt x="0" y="104645"/>
                  </a:lnTo>
                  <a:lnTo>
                    <a:pt x="0" y="85541"/>
                  </a:lnTo>
                  <a:lnTo>
                    <a:pt x="39339" y="85541"/>
                  </a:lnTo>
                  <a:lnTo>
                    <a:pt x="39339" y="17613"/>
                  </a:lnTo>
                  <a:lnTo>
                    <a:pt x="80712" y="0"/>
                  </a:lnTo>
                  <a:lnTo>
                    <a:pt x="80712" y="85541"/>
                  </a:lnTo>
                  <a:lnTo>
                    <a:pt x="137709" y="85541"/>
                  </a:lnTo>
                  <a:lnTo>
                    <a:pt x="137709" y="104667"/>
                  </a:lnTo>
                  <a:close/>
                </a:path>
              </a:pathLst>
            </a:custGeom>
            <a:solidFill>
              <a:srgbClr val="FFFFFF"/>
            </a:solidFill>
            <a:ln w="1118" cap="flat">
              <a:noFill/>
              <a:prstDash val="solid"/>
              <a:miter/>
            </a:ln>
          </p:spPr>
          <p:txBody>
            <a:bodyPr rtlCol="0" anchor="ctr"/>
            <a:lstStyle/>
            <a:p>
              <a:endParaRPr lang="de-DE" sz="4796"/>
            </a:p>
          </p:txBody>
        </p:sp>
        <p:sp>
          <p:nvSpPr>
            <p:cNvPr id="16" name="Freihandform 13">
              <a:extLst>
                <a:ext uri="{FF2B5EF4-FFF2-40B4-BE49-F238E27FC236}">
                  <a16:creationId xmlns:a16="http://schemas.microsoft.com/office/drawing/2014/main" id="{AF134D7C-8BE7-43A6-A096-6F526BA7DE2A}"/>
                </a:ext>
              </a:extLst>
            </p:cNvPr>
            <p:cNvSpPr/>
            <p:nvPr/>
          </p:nvSpPr>
          <p:spPr>
            <a:xfrm>
              <a:off x="7280201" y="1740327"/>
              <a:ext cx="265678" cy="268813"/>
            </a:xfrm>
            <a:custGeom>
              <a:avLst/>
              <a:gdLst>
                <a:gd name="connsiteX0" fmla="*/ 254079 w 265678"/>
                <a:gd name="connsiteY0" fmla="*/ 72204 h 268813"/>
                <a:gd name="connsiteX1" fmla="*/ 265678 w 265678"/>
                <a:gd name="connsiteY1" fmla="*/ 72506 h 268813"/>
                <a:gd name="connsiteX2" fmla="*/ 58103 w 265678"/>
                <a:gd name="connsiteY2" fmla="*/ 4051 h 268813"/>
                <a:gd name="connsiteX3" fmla="*/ 31690 w 265678"/>
                <a:gd name="connsiteY3" fmla="*/ 268813 h 268813"/>
                <a:gd name="connsiteX4" fmla="*/ 254079 w 265678"/>
                <a:gd name="connsiteY4" fmla="*/ 72204 h 26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8" h="268813">
                  <a:moveTo>
                    <a:pt x="254079" y="72204"/>
                  </a:moveTo>
                  <a:cubicBezTo>
                    <a:pt x="257968" y="72204"/>
                    <a:pt x="261834" y="72305"/>
                    <a:pt x="265678" y="72506"/>
                  </a:cubicBezTo>
                  <a:cubicBezTo>
                    <a:pt x="213112" y="15260"/>
                    <a:pt x="134520" y="-10658"/>
                    <a:pt x="58103" y="4051"/>
                  </a:cubicBezTo>
                  <a:cubicBezTo>
                    <a:pt x="-8133" y="76901"/>
                    <a:pt x="-18854" y="184372"/>
                    <a:pt x="31690" y="268813"/>
                  </a:cubicBezTo>
                  <a:cubicBezTo>
                    <a:pt x="44998" y="158081"/>
                    <a:pt x="139456" y="72204"/>
                    <a:pt x="254079" y="72204"/>
                  </a:cubicBezTo>
                  <a:close/>
                </a:path>
              </a:pathLst>
            </a:custGeom>
            <a:solidFill>
              <a:srgbClr val="FFFFFF"/>
            </a:solidFill>
            <a:ln w="1118" cap="flat">
              <a:noFill/>
              <a:prstDash val="solid"/>
              <a:miter/>
            </a:ln>
          </p:spPr>
          <p:txBody>
            <a:bodyPr rtlCol="0" anchor="ctr"/>
            <a:lstStyle/>
            <a:p>
              <a:endParaRPr lang="de-DE" sz="4796"/>
            </a:p>
          </p:txBody>
        </p:sp>
        <p:sp>
          <p:nvSpPr>
            <p:cNvPr id="17" name="Freihandform 14">
              <a:extLst>
                <a:ext uri="{FF2B5EF4-FFF2-40B4-BE49-F238E27FC236}">
                  <a16:creationId xmlns:a16="http://schemas.microsoft.com/office/drawing/2014/main" id="{56AB2F7E-25DF-4EEF-8576-1C4B0350EA09}"/>
                </a:ext>
              </a:extLst>
            </p:cNvPr>
            <p:cNvSpPr/>
            <p:nvPr/>
          </p:nvSpPr>
          <p:spPr>
            <a:xfrm>
              <a:off x="7156796" y="1895885"/>
              <a:ext cx="297838" cy="218603"/>
            </a:xfrm>
            <a:custGeom>
              <a:avLst/>
              <a:gdLst>
                <a:gd name="connsiteX0" fmla="*/ 15936 w 297838"/>
                <a:gd name="connsiteY0" fmla="*/ 10168 h 218603"/>
                <a:gd name="connsiteX1" fmla="*/ 10383 w 297838"/>
                <a:gd name="connsiteY1" fmla="*/ 0 h 218603"/>
                <a:gd name="connsiteX2" fmla="*/ 54746 w 297838"/>
                <a:gd name="connsiteY2" fmla="*/ 213527 h 218603"/>
                <a:gd name="connsiteX3" fmla="*/ 297839 w 297838"/>
                <a:gd name="connsiteY3" fmla="*/ 103994 h 218603"/>
                <a:gd name="connsiteX4" fmla="*/ 15924 w 297838"/>
                <a:gd name="connsiteY4" fmla="*/ 10168 h 218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38" h="218603">
                  <a:moveTo>
                    <a:pt x="15936" y="10168"/>
                  </a:moveTo>
                  <a:cubicBezTo>
                    <a:pt x="13995" y="6805"/>
                    <a:pt x="12144" y="3416"/>
                    <a:pt x="10383" y="0"/>
                  </a:cubicBezTo>
                  <a:cubicBezTo>
                    <a:pt x="-13038" y="74029"/>
                    <a:pt x="3760" y="154878"/>
                    <a:pt x="54746" y="213527"/>
                  </a:cubicBezTo>
                  <a:cubicBezTo>
                    <a:pt x="151111" y="234336"/>
                    <a:pt x="249791" y="189874"/>
                    <a:pt x="297839" y="103994"/>
                  </a:cubicBezTo>
                  <a:cubicBezTo>
                    <a:pt x="195007" y="147841"/>
                    <a:pt x="73236" y="109174"/>
                    <a:pt x="15924" y="10168"/>
                  </a:cubicBezTo>
                  <a:close/>
                </a:path>
              </a:pathLst>
            </a:custGeom>
            <a:solidFill>
              <a:srgbClr val="FFFFFF"/>
            </a:solidFill>
            <a:ln w="1118" cap="flat">
              <a:noFill/>
              <a:prstDash val="solid"/>
              <a:miter/>
            </a:ln>
          </p:spPr>
          <p:txBody>
            <a:bodyPr rtlCol="0" anchor="ctr"/>
            <a:lstStyle/>
            <a:p>
              <a:endParaRPr lang="de-DE" sz="4796"/>
            </a:p>
          </p:txBody>
        </p:sp>
        <p:sp>
          <p:nvSpPr>
            <p:cNvPr id="18" name="Freihandform 15">
              <a:extLst>
                <a:ext uri="{FF2B5EF4-FFF2-40B4-BE49-F238E27FC236}">
                  <a16:creationId xmlns:a16="http://schemas.microsoft.com/office/drawing/2014/main" id="{2D1F5C0E-6B73-4C4E-960C-C607F4D6B472}"/>
                </a:ext>
              </a:extLst>
            </p:cNvPr>
            <p:cNvSpPr/>
            <p:nvPr/>
          </p:nvSpPr>
          <p:spPr>
            <a:xfrm>
              <a:off x="7375215" y="1881152"/>
              <a:ext cx="216645" cy="300324"/>
            </a:xfrm>
            <a:custGeom>
              <a:avLst/>
              <a:gdLst>
                <a:gd name="connsiteX0" fmla="*/ 59481 w 216645"/>
                <a:gd name="connsiteY0" fmla="*/ 290459 h 300324"/>
                <a:gd name="connsiteX1" fmla="*/ 53434 w 216645"/>
                <a:gd name="connsiteY1" fmla="*/ 300325 h 300324"/>
                <a:gd name="connsiteX2" fmla="*/ 216645 w 216645"/>
                <a:gd name="connsiteY2" fmla="*/ 155242 h 300324"/>
                <a:gd name="connsiteX3" fmla="*/ 0 w 216645"/>
                <a:gd name="connsiteY3" fmla="*/ 24 h 300324"/>
                <a:gd name="connsiteX4" fmla="*/ 59481 w 216645"/>
                <a:gd name="connsiteY4" fmla="*/ 290459 h 30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45" h="300324">
                  <a:moveTo>
                    <a:pt x="59481" y="290459"/>
                  </a:moveTo>
                  <a:cubicBezTo>
                    <a:pt x="57539" y="293823"/>
                    <a:pt x="55524" y="297111"/>
                    <a:pt x="53434" y="300325"/>
                  </a:cubicBezTo>
                  <a:cubicBezTo>
                    <a:pt x="129424" y="283553"/>
                    <a:pt x="191227" y="228615"/>
                    <a:pt x="216645" y="155242"/>
                  </a:cubicBezTo>
                  <a:cubicBezTo>
                    <a:pt x="186525" y="61599"/>
                    <a:pt x="98585" y="-1408"/>
                    <a:pt x="0" y="24"/>
                  </a:cubicBezTo>
                  <a:cubicBezTo>
                    <a:pt x="89536" y="66909"/>
                    <a:pt x="116792" y="191443"/>
                    <a:pt x="59481" y="290459"/>
                  </a:cubicBezTo>
                  <a:close/>
                </a:path>
              </a:pathLst>
            </a:custGeom>
            <a:solidFill>
              <a:srgbClr val="FFFFFF"/>
            </a:solidFill>
            <a:ln w="1118" cap="flat">
              <a:noFill/>
              <a:prstDash val="solid"/>
              <a:miter/>
            </a:ln>
          </p:spPr>
          <p:txBody>
            <a:bodyPr rtlCol="0" anchor="ctr"/>
            <a:lstStyle/>
            <a:p>
              <a:endParaRPr lang="de-DE" sz="4796"/>
            </a:p>
          </p:txBody>
        </p:sp>
      </p:grpSp>
    </p:spTree>
    <p:extLst>
      <p:ext uri="{BB962C8B-B14F-4D97-AF65-F5344CB8AC3E}">
        <p14:creationId xmlns:p14="http://schemas.microsoft.com/office/powerpoint/2010/main" val="3966344774"/>
      </p:ext>
    </p:extLst>
  </p:cSld>
  <p:clrMapOvr>
    <a:masterClrMapping/>
  </p:clrMapOvr>
  <p:transition spd="med">
    <p:pull/>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renner-Bild zweizeili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0EC59FB-1660-490D-864B-F85EB063AA81}"/>
              </a:ext>
            </a:extLst>
          </p:cNvPr>
          <p:cNvSpPr/>
          <p:nvPr userDrawn="1"/>
        </p:nvSpPr>
        <p:spPr>
          <a:xfrm>
            <a:off x="0" y="1"/>
            <a:ext cx="24384000" cy="13720234"/>
          </a:xfrm>
          <a:prstGeom prst="rect">
            <a:avLst/>
          </a:prstGeom>
          <a:gradFill>
            <a:gsLst>
              <a:gs pos="0">
                <a:srgbClr val="F19210">
                  <a:alpha val="30000"/>
                </a:srgbClr>
              </a:gs>
              <a:gs pos="100000">
                <a:srgbClr val="E6414C">
                  <a:alpha val="72000"/>
                </a:srgbClr>
              </a:gs>
              <a:gs pos="93000">
                <a:srgbClr val="E6414C">
                  <a:alpha val="7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796">
              <a:latin typeface="Open Sans" panose="020B0606030504020204" pitchFamily="34" charset="0"/>
            </a:endParaRPr>
          </a:p>
        </p:txBody>
      </p:sp>
      <p:sp>
        <p:nvSpPr>
          <p:cNvPr id="11" name="Titel 1">
            <a:extLst>
              <a:ext uri="{FF2B5EF4-FFF2-40B4-BE49-F238E27FC236}">
                <a16:creationId xmlns:a16="http://schemas.microsoft.com/office/drawing/2014/main" id="{DDF873B1-C262-954D-9985-046E7BD129C5}"/>
              </a:ext>
            </a:extLst>
          </p:cNvPr>
          <p:cNvSpPr>
            <a:spLocks noGrp="1"/>
          </p:cNvSpPr>
          <p:nvPr>
            <p:ph type="title" hasCustomPrompt="1"/>
          </p:nvPr>
        </p:nvSpPr>
        <p:spPr>
          <a:xfrm>
            <a:off x="1671013" y="7722686"/>
            <a:ext cx="19680770" cy="1409264"/>
          </a:xfrm>
        </p:spPr>
        <p:txBody>
          <a:bodyPr anchor="b"/>
          <a:lstStyle>
            <a:lvl1pPr>
              <a:defRPr sz="7200">
                <a:solidFill>
                  <a:schemeClr val="bg1"/>
                </a:solidFill>
              </a:defRPr>
            </a:lvl1pPr>
          </a:lstStyle>
          <a:p>
            <a:r>
              <a:rPr lang="de-DE"/>
              <a:t>Zwischentitel</a:t>
            </a:r>
          </a:p>
        </p:txBody>
      </p:sp>
      <p:sp>
        <p:nvSpPr>
          <p:cNvPr id="12" name="Textplatzhalter 2">
            <a:extLst>
              <a:ext uri="{FF2B5EF4-FFF2-40B4-BE49-F238E27FC236}">
                <a16:creationId xmlns:a16="http://schemas.microsoft.com/office/drawing/2014/main" id="{2053DBF6-58EF-DB49-BB01-8AD952353E67}"/>
              </a:ext>
            </a:extLst>
          </p:cNvPr>
          <p:cNvSpPr>
            <a:spLocks noGrp="1"/>
          </p:cNvSpPr>
          <p:nvPr>
            <p:ph type="body" idx="1" hasCustomPrompt="1"/>
          </p:nvPr>
        </p:nvSpPr>
        <p:spPr>
          <a:xfrm>
            <a:off x="1671013" y="9004988"/>
            <a:ext cx="19680770" cy="1409264"/>
          </a:xfrm>
        </p:spPr>
        <p:txBody>
          <a:bodyPr/>
          <a:lstStyle>
            <a:lvl1pPr marL="0" indent="0">
              <a:buNone/>
              <a:defRPr sz="7200">
                <a:solidFill>
                  <a:schemeClr val="bg1"/>
                </a:solidFill>
              </a:defRPr>
            </a:lvl1pPr>
            <a:lvl2pPr marL="1219168" indent="0">
              <a:buNone/>
              <a:defRPr sz="5334">
                <a:solidFill>
                  <a:schemeClr val="tx1">
                    <a:tint val="75000"/>
                  </a:schemeClr>
                </a:solidFill>
              </a:defRPr>
            </a:lvl2pPr>
            <a:lvl3pPr marL="2438338" indent="0">
              <a:buNone/>
              <a:defRPr sz="4802">
                <a:solidFill>
                  <a:schemeClr val="tx1">
                    <a:tint val="75000"/>
                  </a:schemeClr>
                </a:solidFill>
              </a:defRPr>
            </a:lvl3pPr>
            <a:lvl4pPr marL="3657504" indent="0">
              <a:buNone/>
              <a:defRPr sz="4266">
                <a:solidFill>
                  <a:schemeClr val="tx1">
                    <a:tint val="75000"/>
                  </a:schemeClr>
                </a:solidFill>
              </a:defRPr>
            </a:lvl4pPr>
            <a:lvl5pPr marL="4876678" indent="0">
              <a:buNone/>
              <a:defRPr sz="4266">
                <a:solidFill>
                  <a:schemeClr val="tx1">
                    <a:tint val="75000"/>
                  </a:schemeClr>
                </a:solidFill>
              </a:defRPr>
            </a:lvl5pPr>
            <a:lvl6pPr marL="6095848" indent="0">
              <a:buNone/>
              <a:defRPr sz="4266">
                <a:solidFill>
                  <a:schemeClr val="tx1">
                    <a:tint val="75000"/>
                  </a:schemeClr>
                </a:solidFill>
              </a:defRPr>
            </a:lvl6pPr>
            <a:lvl7pPr marL="7315016" indent="0">
              <a:buNone/>
              <a:defRPr sz="4266">
                <a:solidFill>
                  <a:schemeClr val="tx1">
                    <a:tint val="75000"/>
                  </a:schemeClr>
                </a:solidFill>
              </a:defRPr>
            </a:lvl7pPr>
            <a:lvl8pPr marL="8534186" indent="0">
              <a:buNone/>
              <a:defRPr sz="4266">
                <a:solidFill>
                  <a:schemeClr val="tx1">
                    <a:tint val="75000"/>
                  </a:schemeClr>
                </a:solidFill>
              </a:defRPr>
            </a:lvl8pPr>
            <a:lvl9pPr marL="9753352" indent="0">
              <a:buNone/>
              <a:defRPr sz="4266">
                <a:solidFill>
                  <a:schemeClr val="tx1">
                    <a:tint val="75000"/>
                  </a:schemeClr>
                </a:solidFill>
              </a:defRPr>
            </a:lvl9pPr>
          </a:lstStyle>
          <a:p>
            <a:r>
              <a:rPr lang="de-DE"/>
              <a:t>Untertitel</a:t>
            </a:r>
          </a:p>
        </p:txBody>
      </p:sp>
    </p:spTree>
    <p:extLst>
      <p:ext uri="{BB962C8B-B14F-4D97-AF65-F5344CB8AC3E}">
        <p14:creationId xmlns:p14="http://schemas.microsoft.com/office/powerpoint/2010/main" val="1097524158"/>
      </p:ext>
    </p:extLst>
  </p:cSld>
  <p:clrMapOvr>
    <a:masterClrMapping/>
  </p:clrMapOvr>
  <p:transition spd="med">
    <p:pull/>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Zitat-Weiss">
    <p:bg>
      <p:bgPr>
        <a:solidFill>
          <a:srgbClr val="FFFFFF"/>
        </a:solid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6179CEE6-8FE1-4241-B873-B4563B93F84D}"/>
              </a:ext>
            </a:extLst>
          </p:cNvPr>
          <p:cNvSpPr>
            <a:spLocks noGrp="1"/>
          </p:cNvSpPr>
          <p:nvPr>
            <p:ph type="body" sz="quarter" idx="10" hasCustomPrompt="1"/>
          </p:nvPr>
        </p:nvSpPr>
        <p:spPr>
          <a:xfrm>
            <a:off x="6117175" y="9875708"/>
            <a:ext cx="11997266" cy="941352"/>
          </a:xfrm>
        </p:spPr>
        <p:txBody>
          <a:bodyPr/>
          <a:lstStyle>
            <a:lvl1pPr marL="0" indent="0" algn="ctr">
              <a:buNone/>
              <a:defRPr/>
            </a:lvl1pPr>
            <a:lvl2pPr marL="638384" indent="0">
              <a:buNone/>
              <a:defRPr/>
            </a:lvl2pPr>
            <a:lvl3pPr marL="1305568" indent="0">
              <a:buNone/>
              <a:defRPr/>
            </a:lvl3pPr>
            <a:lvl4pPr marL="1977546" indent="0">
              <a:buNone/>
              <a:defRPr/>
            </a:lvl4pPr>
            <a:lvl5pPr marL="2841530" indent="0">
              <a:buNone/>
              <a:defRPr/>
            </a:lvl5pPr>
          </a:lstStyle>
          <a:p>
            <a:pPr lvl="0"/>
            <a:r>
              <a:rPr lang="de-DE" err="1"/>
              <a:t>By</a:t>
            </a:r>
            <a:r>
              <a:rPr lang="de-DE"/>
              <a:t> </a:t>
            </a:r>
            <a:r>
              <a:rPr lang="de-DE" err="1"/>
              <a:t>Author</a:t>
            </a:r>
            <a:endParaRPr lang="de-DE"/>
          </a:p>
        </p:txBody>
      </p:sp>
      <p:sp>
        <p:nvSpPr>
          <p:cNvPr id="21" name="Untertitel 2">
            <a:extLst>
              <a:ext uri="{FF2B5EF4-FFF2-40B4-BE49-F238E27FC236}">
                <a16:creationId xmlns:a16="http://schemas.microsoft.com/office/drawing/2014/main" id="{3310AFB2-C2A8-B546-BDF2-558D1E609349}"/>
              </a:ext>
            </a:extLst>
          </p:cNvPr>
          <p:cNvSpPr>
            <a:spLocks noGrp="1"/>
          </p:cNvSpPr>
          <p:nvPr>
            <p:ph type="subTitle" idx="1" hasCustomPrompt="1"/>
          </p:nvPr>
        </p:nvSpPr>
        <p:spPr>
          <a:xfrm>
            <a:off x="1242344" y="5220755"/>
            <a:ext cx="21899324" cy="4282262"/>
          </a:xfrm>
          <a:solidFill>
            <a:schemeClr val="bg1"/>
          </a:solidFill>
        </p:spPr>
        <p:txBody>
          <a:bodyPr/>
          <a:lstStyle>
            <a:lvl1pPr marL="0" indent="0" algn="ctr">
              <a:lnSpc>
                <a:spcPct val="110000"/>
              </a:lnSpc>
              <a:buNone/>
              <a:defRPr sz="6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1219168" indent="0" algn="ctr">
              <a:buNone/>
              <a:defRPr sz="5334"/>
            </a:lvl2pPr>
            <a:lvl3pPr marL="2438338" indent="0" algn="ctr">
              <a:buNone/>
              <a:defRPr sz="4802"/>
            </a:lvl3pPr>
            <a:lvl4pPr marL="3657504" indent="0" algn="ctr">
              <a:buNone/>
              <a:defRPr sz="4266"/>
            </a:lvl4pPr>
            <a:lvl5pPr marL="4876678" indent="0" algn="ctr">
              <a:buNone/>
              <a:defRPr sz="4266"/>
            </a:lvl5pPr>
            <a:lvl6pPr marL="6095848" indent="0" algn="ctr">
              <a:buNone/>
              <a:defRPr sz="4266"/>
            </a:lvl6pPr>
            <a:lvl7pPr marL="7315016" indent="0" algn="ctr">
              <a:buNone/>
              <a:defRPr sz="4266"/>
            </a:lvl7pPr>
            <a:lvl8pPr marL="8534186" indent="0" algn="ctr">
              <a:buNone/>
              <a:defRPr sz="4266"/>
            </a:lvl8pPr>
            <a:lvl9pPr marL="9753352" indent="0" algn="ctr">
              <a:buNone/>
              <a:defRPr sz="4266"/>
            </a:lvl9pPr>
          </a:lstStyle>
          <a:p>
            <a:pPr algn="ctr">
              <a:lnSpc>
                <a:spcPct val="120000"/>
              </a:lnSpc>
            </a:pPr>
            <a:r>
              <a:rPr lang="en" b="0">
                <a:solidFill>
                  <a:srgbClr val="EE6600"/>
                </a:solidFill>
                <a:latin typeface="Open Sans" panose="020B0606030504020204" pitchFamily="34" charset="0"/>
                <a:cs typeface="Open Sans" panose="020B0606030504020204" pitchFamily="34" charset="0"/>
              </a:rPr>
              <a:t>If we want users to like our software </a:t>
            </a:r>
            <a:br>
              <a:rPr lang="en" b="0">
                <a:solidFill>
                  <a:srgbClr val="EE6600"/>
                </a:solidFill>
                <a:latin typeface="Open Sans" panose="020B0606030504020204" pitchFamily="34" charset="0"/>
                <a:cs typeface="Open Sans" panose="020B0606030504020204" pitchFamily="34" charset="0"/>
              </a:rPr>
            </a:br>
            <a:r>
              <a:rPr lang="en" b="0">
                <a:solidFill>
                  <a:srgbClr val="EE6600"/>
                </a:solidFill>
                <a:latin typeface="Open Sans" panose="020B0606030504020204" pitchFamily="34" charset="0"/>
                <a:cs typeface="Open Sans" panose="020B0606030504020204" pitchFamily="34" charset="0"/>
              </a:rPr>
              <a:t>we should design it to behave like a likeable person: </a:t>
            </a:r>
            <a:br>
              <a:rPr lang="en" b="0">
                <a:solidFill>
                  <a:srgbClr val="EE6600"/>
                </a:solidFill>
                <a:latin typeface="Open Sans" panose="020B0606030504020204" pitchFamily="34" charset="0"/>
                <a:cs typeface="Open Sans" panose="020B0606030504020204" pitchFamily="34" charset="0"/>
              </a:rPr>
            </a:br>
            <a:r>
              <a:rPr lang="en" b="0">
                <a:solidFill>
                  <a:srgbClr val="EE6600"/>
                </a:solidFill>
                <a:latin typeface="Open Sans" panose="020B0606030504020204" pitchFamily="34" charset="0"/>
                <a:cs typeface="Open Sans" panose="020B0606030504020204" pitchFamily="34" charset="0"/>
              </a:rPr>
              <a:t>respectful, generous and helpful.</a:t>
            </a:r>
          </a:p>
        </p:txBody>
      </p:sp>
      <p:sp>
        <p:nvSpPr>
          <p:cNvPr id="18" name="Rechteck 17">
            <a:extLst>
              <a:ext uri="{FF2B5EF4-FFF2-40B4-BE49-F238E27FC236}">
                <a16:creationId xmlns:a16="http://schemas.microsoft.com/office/drawing/2014/main" id="{32244830-D8FE-9641-AFF3-159B44718D50}"/>
              </a:ext>
            </a:extLst>
          </p:cNvPr>
          <p:cNvSpPr/>
          <p:nvPr userDrawn="1"/>
        </p:nvSpPr>
        <p:spPr>
          <a:xfrm>
            <a:off x="11231650" y="1295956"/>
            <a:ext cx="1920719" cy="3867662"/>
          </a:xfrm>
          <a:prstGeom prst="rect">
            <a:avLst/>
          </a:prstGeom>
        </p:spPr>
        <p:txBody>
          <a:bodyPr wrap="none">
            <a:spAutoFit/>
          </a:bodyPr>
          <a:lstStyle/>
          <a:p>
            <a:pPr algn="ctr">
              <a:lnSpc>
                <a:spcPct val="120000"/>
              </a:lnSpc>
            </a:pPr>
            <a:r>
              <a:rPr lang="en" sz="22000" b="1">
                <a:solidFill>
                  <a:srgbClr val="919EAF">
                    <a:alpha val="64000"/>
                  </a:srgbClr>
                </a:solidFill>
                <a:latin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636078914"/>
      </p:ext>
    </p:extLst>
  </p:cSld>
  <p:clrMapOvr>
    <a:masterClrMapping/>
  </p:clrMapOvr>
  <p:transition spd="med">
    <p:pull/>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Zitat-Orange">
    <p:bg>
      <p:bgPr>
        <a:gradFill>
          <a:gsLst>
            <a:gs pos="0">
              <a:schemeClr val="accent4"/>
            </a:gs>
            <a:gs pos="99001">
              <a:srgbClr val="E6414C"/>
            </a:gs>
            <a:gs pos="100000">
              <a:schemeClr val="accent3"/>
            </a:gs>
          </a:gsLst>
          <a:lin ang="2700000" scaled="0"/>
        </a:gra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A35CCD6-6AC3-BC4A-B218-6D20E6BE7658}"/>
              </a:ext>
            </a:extLst>
          </p:cNvPr>
          <p:cNvSpPr txBox="1"/>
          <p:nvPr userDrawn="1"/>
        </p:nvSpPr>
        <p:spPr>
          <a:xfrm>
            <a:off x="-950335" y="-1344845"/>
            <a:ext cx="11319030" cy="16506698"/>
          </a:xfrm>
          <a:prstGeom prst="rect">
            <a:avLst/>
          </a:prstGeom>
          <a:noFill/>
        </p:spPr>
        <p:txBody>
          <a:bodyPr wrap="square" rtlCol="0" anchor="ctr">
            <a:spAutoFit/>
          </a:bodyPr>
          <a:lstStyle/>
          <a:p>
            <a:pPr eaLnBrk="0" fontAlgn="base" hangingPunct="0">
              <a:spcBef>
                <a:spcPct val="0"/>
              </a:spcBef>
              <a:spcAft>
                <a:spcPct val="0"/>
              </a:spcAft>
              <a:defRPr/>
            </a:pPr>
            <a:r>
              <a:rPr lang="en-US" sz="106664" b="0" i="0">
                <a:solidFill>
                  <a:schemeClr val="bg1">
                    <a:alpha val="52000"/>
                  </a:schemeClr>
                </a:solidFill>
                <a:latin typeface="Open Sans" panose="020B0606030504020204" pitchFamily="34" charset="0"/>
                <a:cs typeface="Open Sans" panose="020B0606030504020204" pitchFamily="34" charset="0"/>
              </a:rPr>
              <a:t>“</a:t>
            </a:r>
            <a:endParaRPr lang="de-DE" sz="106664" b="0" i="0">
              <a:solidFill>
                <a:schemeClr val="bg1">
                  <a:alpha val="52000"/>
                </a:schemeClr>
              </a:solidFill>
              <a:latin typeface="Open Sans" panose="020B0606030504020204" pitchFamily="34" charset="0"/>
            </a:endParaRPr>
          </a:p>
        </p:txBody>
      </p:sp>
      <p:sp>
        <p:nvSpPr>
          <p:cNvPr id="7" name="Textplatzhalter 9">
            <a:extLst>
              <a:ext uri="{FF2B5EF4-FFF2-40B4-BE49-F238E27FC236}">
                <a16:creationId xmlns:a16="http://schemas.microsoft.com/office/drawing/2014/main" id="{FDF21283-112C-1245-A2C8-B34367BF9CBD}"/>
              </a:ext>
            </a:extLst>
          </p:cNvPr>
          <p:cNvSpPr>
            <a:spLocks noGrp="1"/>
          </p:cNvSpPr>
          <p:nvPr>
            <p:ph type="body" sz="quarter" idx="10" hasCustomPrompt="1"/>
          </p:nvPr>
        </p:nvSpPr>
        <p:spPr>
          <a:xfrm>
            <a:off x="1054100" y="5820104"/>
            <a:ext cx="21490016" cy="3300980"/>
          </a:xfrm>
        </p:spPr>
        <p:txBody>
          <a:bodyPr/>
          <a:lstStyle>
            <a:lvl1pPr marL="0" indent="0">
              <a:lnSpc>
                <a:spcPct val="90000"/>
              </a:lnSpc>
              <a:spcBef>
                <a:spcPts val="0"/>
              </a:spcBef>
              <a:buFontTx/>
              <a:buNone/>
              <a:defRPr sz="6400" b="1">
                <a:solidFill>
                  <a:schemeClr val="bg1"/>
                </a:solidFill>
              </a:defRPr>
            </a:lvl1pPr>
          </a:lstStyle>
          <a:p>
            <a:r>
              <a:rPr lang="en"/>
              <a:t>If we want users to like our software we should design it to behave like a likeable person: </a:t>
            </a:r>
            <a:r>
              <a:rPr lang="en" b="0"/>
              <a:t>respectful, generous and helpful.</a:t>
            </a:r>
          </a:p>
        </p:txBody>
      </p:sp>
      <p:sp>
        <p:nvSpPr>
          <p:cNvPr id="8" name="Textplatzhalter 11">
            <a:extLst>
              <a:ext uri="{FF2B5EF4-FFF2-40B4-BE49-F238E27FC236}">
                <a16:creationId xmlns:a16="http://schemas.microsoft.com/office/drawing/2014/main" id="{24865ECF-1DB7-D94D-8167-282C8B7B6359}"/>
              </a:ext>
            </a:extLst>
          </p:cNvPr>
          <p:cNvSpPr>
            <a:spLocks noGrp="1"/>
          </p:cNvSpPr>
          <p:nvPr>
            <p:ph type="body" sz="quarter" idx="11" hasCustomPrompt="1"/>
          </p:nvPr>
        </p:nvSpPr>
        <p:spPr>
          <a:xfrm>
            <a:off x="1054100" y="9796249"/>
            <a:ext cx="14241120" cy="1996130"/>
          </a:xfrm>
        </p:spPr>
        <p:txBody>
          <a:bodyPr/>
          <a:lstStyle>
            <a:lvl1pPr marL="0" indent="0">
              <a:buFontTx/>
              <a:buNone/>
              <a:defRPr b="0" i="0">
                <a:solidFill>
                  <a:schemeClr val="bg1"/>
                </a:solidFill>
                <a:latin typeface="Open Sans" panose="020B0606030504020204" pitchFamily="34" charset="0"/>
                <a:cs typeface="Open Sans" panose="020B0606030504020204" pitchFamily="34" charset="0"/>
              </a:defRPr>
            </a:lvl1pPr>
          </a:lstStyle>
          <a:p>
            <a:r>
              <a:rPr lang="de-DE" sz="3198">
                <a:solidFill>
                  <a:schemeClr val="bg1"/>
                </a:solidFill>
                <a:latin typeface="Arial" panose="020B0604020202020204" pitchFamily="34" charset="0"/>
                <a:cs typeface="Arial" panose="020B0604020202020204" pitchFamily="34" charset="0"/>
              </a:rPr>
              <a:t>– Alan Cooper</a:t>
            </a:r>
          </a:p>
        </p:txBody>
      </p:sp>
      <p:pic>
        <p:nvPicPr>
          <p:cNvPr id="9" name="Grafik 8">
            <a:extLst>
              <a:ext uri="{FF2B5EF4-FFF2-40B4-BE49-F238E27FC236}">
                <a16:creationId xmlns:a16="http://schemas.microsoft.com/office/drawing/2014/main" id="{1F112CF5-78B4-FB46-86F6-0956BA34A539}"/>
              </a:ext>
            </a:extLst>
          </p:cNvPr>
          <p:cNvPicPr>
            <a:picLocks noChangeAspect="1"/>
          </p:cNvPicPr>
          <p:nvPr userDrawn="1"/>
        </p:nvPicPr>
        <p:blipFill>
          <a:blip r:embed="rId2"/>
          <a:stretch>
            <a:fillRect/>
          </a:stretch>
        </p:blipFill>
        <p:spPr>
          <a:xfrm>
            <a:off x="20871353" y="964046"/>
            <a:ext cx="2752918" cy="827688"/>
          </a:xfrm>
          <a:prstGeom prst="rect">
            <a:avLst/>
          </a:prstGeom>
        </p:spPr>
      </p:pic>
    </p:spTree>
    <p:extLst>
      <p:ext uri="{BB962C8B-B14F-4D97-AF65-F5344CB8AC3E}">
        <p14:creationId xmlns:p14="http://schemas.microsoft.com/office/powerpoint/2010/main" val="2681375287"/>
      </p:ext>
    </p:extLst>
  </p:cSld>
  <p:clrMapOvr>
    <a:masterClrMapping/>
  </p:clrMapOvr>
  <p:transition spd="med">
    <p:pull/>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halt + Bild rechts schmal">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0097816-CDC2-7947-8685-131DFAF833C3}"/>
              </a:ext>
            </a:extLst>
          </p:cNvPr>
          <p:cNvSpPr>
            <a:spLocks noGrp="1"/>
          </p:cNvSpPr>
          <p:nvPr>
            <p:ph idx="1" hasCustomPrompt="1"/>
          </p:nvPr>
        </p:nvSpPr>
        <p:spPr>
          <a:xfrm>
            <a:off x="12420614" y="0"/>
            <a:ext cx="10290168" cy="13716000"/>
          </a:xfrm>
        </p:spPr>
        <p:txBody>
          <a:bodyPr/>
          <a:lstStyle>
            <a:lvl1pPr marL="0" indent="0">
              <a:buNone/>
              <a:defRPr sz="8534">
                <a:noFill/>
              </a:defRPr>
            </a:lvl1pPr>
            <a:lvl2pPr>
              <a:defRPr sz="7466"/>
            </a:lvl2pPr>
            <a:lvl3pPr>
              <a:defRPr sz="6400"/>
            </a:lvl3pPr>
            <a:lvl4pPr>
              <a:defRPr sz="5334"/>
            </a:lvl4pPr>
            <a:lvl5pPr>
              <a:defRPr sz="5334"/>
            </a:lvl5pPr>
            <a:lvl6pPr>
              <a:defRPr sz="5334"/>
            </a:lvl6pPr>
            <a:lvl7pPr>
              <a:defRPr sz="5334"/>
            </a:lvl7pPr>
            <a:lvl8pPr>
              <a:defRPr sz="5334"/>
            </a:lvl8pPr>
            <a:lvl9pPr>
              <a:defRPr sz="5334"/>
            </a:lvl9pPr>
          </a:lstStyle>
          <a:p>
            <a:r>
              <a:rPr lang="de-DE"/>
              <a:t>Fünfte Ebene</a:t>
            </a:r>
          </a:p>
        </p:txBody>
      </p:sp>
      <p:sp>
        <p:nvSpPr>
          <p:cNvPr id="11" name="Titel 1">
            <a:extLst>
              <a:ext uri="{FF2B5EF4-FFF2-40B4-BE49-F238E27FC236}">
                <a16:creationId xmlns:a16="http://schemas.microsoft.com/office/drawing/2014/main" id="{473527A9-7E26-8846-BC12-120B1CA55B06}"/>
              </a:ext>
            </a:extLst>
          </p:cNvPr>
          <p:cNvSpPr>
            <a:spLocks noGrp="1"/>
          </p:cNvSpPr>
          <p:nvPr>
            <p:ph type="title"/>
          </p:nvPr>
        </p:nvSpPr>
        <p:spPr>
          <a:xfrm>
            <a:off x="776780" y="1092364"/>
            <a:ext cx="11186612" cy="2310188"/>
          </a:xfrm>
        </p:spPr>
        <p:txBody>
          <a:bodyPr/>
          <a:lstStyle/>
          <a:p>
            <a:r>
              <a:rPr lang="de-DE"/>
              <a:t>Mastertitelformat bearbeiten</a:t>
            </a:r>
          </a:p>
        </p:txBody>
      </p:sp>
      <p:sp>
        <p:nvSpPr>
          <p:cNvPr id="13" name="Textplatzhalter 13">
            <a:extLst>
              <a:ext uri="{FF2B5EF4-FFF2-40B4-BE49-F238E27FC236}">
                <a16:creationId xmlns:a16="http://schemas.microsoft.com/office/drawing/2014/main" id="{75EE2B5F-B0A1-834E-9CBD-BB9FC211B460}"/>
              </a:ext>
            </a:extLst>
          </p:cNvPr>
          <p:cNvSpPr>
            <a:spLocks noGrp="1"/>
          </p:cNvSpPr>
          <p:nvPr>
            <p:ph type="body" sz="quarter" idx="13" hasCustomPrompt="1"/>
          </p:nvPr>
        </p:nvSpPr>
        <p:spPr>
          <a:xfrm>
            <a:off x="806407" y="501588"/>
            <a:ext cx="11156982" cy="584020"/>
          </a:xfrm>
        </p:spPr>
        <p:txBody>
          <a:bodyPr lIns="90000"/>
          <a:lstStyle>
            <a:lvl1pPr marL="0" indent="0">
              <a:buFontTx/>
              <a:buNone/>
              <a:defRPr sz="2800" cap="all" spc="266" baseline="0">
                <a:solidFill>
                  <a:schemeClr val="tx2"/>
                </a:solidFill>
              </a:defRPr>
            </a:lvl1pPr>
          </a:lstStyle>
          <a:p>
            <a:r>
              <a:rPr lang="de-DE"/>
              <a:t>SECTION</a:t>
            </a:r>
          </a:p>
        </p:txBody>
      </p:sp>
      <p:sp>
        <p:nvSpPr>
          <p:cNvPr id="2" name="Datumsplatzhalter 1">
            <a:extLst>
              <a:ext uri="{FF2B5EF4-FFF2-40B4-BE49-F238E27FC236}">
                <a16:creationId xmlns:a16="http://schemas.microsoft.com/office/drawing/2014/main" id="{E67FC096-4819-40BB-A07B-F6A155737347}"/>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EB2B859B-EBB6-4013-AF75-5056C3EA6F04}"/>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sp>
        <p:nvSpPr>
          <p:cNvPr id="9" name="Inhaltsplatzhalter 2">
            <a:extLst>
              <a:ext uri="{FF2B5EF4-FFF2-40B4-BE49-F238E27FC236}">
                <a16:creationId xmlns:a16="http://schemas.microsoft.com/office/drawing/2014/main" id="{CABD62B4-0720-0446-A060-6FE90597EB38}"/>
              </a:ext>
            </a:extLst>
          </p:cNvPr>
          <p:cNvSpPr>
            <a:spLocks noGrp="1"/>
          </p:cNvSpPr>
          <p:nvPr>
            <p:ph idx="17"/>
          </p:nvPr>
        </p:nvSpPr>
        <p:spPr>
          <a:xfrm>
            <a:off x="892800" y="3650400"/>
            <a:ext cx="11186608" cy="8637568"/>
          </a:xfrm>
        </p:spPr>
        <p:txBody>
          <a:bodyPr/>
          <a:lstStyle>
            <a:lvl1pPr marL="609586" indent="-609586">
              <a:buFont typeface="Wingdings" pitchFamily="2" charset="2"/>
              <a:buChar char="§"/>
              <a:defRPr/>
            </a:lvl1pPr>
            <a:lvl2pPr>
              <a:defRPr/>
            </a:lvl2pPr>
            <a:lvl5pPr>
              <a:defRPr/>
            </a:lvl5pPr>
          </a:lstStyle>
          <a:p>
            <a:pPr lvl="0"/>
            <a:r>
              <a:rPr lang="de-DE"/>
              <a:t>Mastertextformat bearbeiten</a:t>
            </a:r>
          </a:p>
        </p:txBody>
      </p:sp>
    </p:spTree>
    <p:extLst>
      <p:ext uri="{BB962C8B-B14F-4D97-AF65-F5344CB8AC3E}">
        <p14:creationId xmlns:p14="http://schemas.microsoft.com/office/powerpoint/2010/main" val="4107195629"/>
      </p:ext>
    </p:extLst>
  </p:cSld>
  <p:clrMapOvr>
    <a:masterClrMapping/>
  </p:clrMapOvr>
  <p:transition spd="med">
    <p:pull/>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nhalt + Bild (Anschnitt)">
    <p:spTree>
      <p:nvGrpSpPr>
        <p:cNvPr id="1" name=""/>
        <p:cNvGrpSpPr/>
        <p:nvPr/>
      </p:nvGrpSpPr>
      <p:grpSpPr>
        <a:xfrm>
          <a:off x="0" y="0"/>
          <a:ext cx="0" cy="0"/>
          <a:chOff x="0" y="0"/>
          <a:chExt cx="0" cy="0"/>
        </a:xfrm>
      </p:grpSpPr>
      <p:sp>
        <p:nvSpPr>
          <p:cNvPr id="15" name="Inhaltsplatzhalter 2">
            <a:extLst>
              <a:ext uri="{FF2B5EF4-FFF2-40B4-BE49-F238E27FC236}">
                <a16:creationId xmlns:a16="http://schemas.microsoft.com/office/drawing/2014/main" id="{CC6885FF-281B-674A-8337-ED433488804F}"/>
              </a:ext>
            </a:extLst>
          </p:cNvPr>
          <p:cNvSpPr>
            <a:spLocks noGrp="1"/>
          </p:cNvSpPr>
          <p:nvPr>
            <p:ph idx="1" hasCustomPrompt="1"/>
          </p:nvPr>
        </p:nvSpPr>
        <p:spPr>
          <a:xfrm>
            <a:off x="14093838" y="0"/>
            <a:ext cx="10290168" cy="13716000"/>
          </a:xfrm>
        </p:spPr>
        <p:txBody>
          <a:bodyPr/>
          <a:lstStyle>
            <a:lvl1pPr marL="0" indent="0">
              <a:buNone/>
              <a:defRPr sz="8534">
                <a:noFill/>
              </a:defRPr>
            </a:lvl1pPr>
            <a:lvl2pPr>
              <a:defRPr sz="7466"/>
            </a:lvl2pPr>
            <a:lvl3pPr>
              <a:defRPr sz="6400"/>
            </a:lvl3pPr>
            <a:lvl4pPr>
              <a:defRPr sz="5334"/>
            </a:lvl4pPr>
            <a:lvl5pPr>
              <a:defRPr sz="5334"/>
            </a:lvl5pPr>
            <a:lvl6pPr>
              <a:defRPr sz="5334"/>
            </a:lvl6pPr>
            <a:lvl7pPr>
              <a:defRPr sz="5334"/>
            </a:lvl7pPr>
            <a:lvl8pPr>
              <a:defRPr sz="5334"/>
            </a:lvl8pPr>
            <a:lvl9pPr>
              <a:defRPr sz="5334"/>
            </a:lvl9pPr>
          </a:lstStyle>
          <a:p>
            <a:r>
              <a:rPr lang="de-DE"/>
              <a:t>Fünfte Ebene</a:t>
            </a:r>
          </a:p>
        </p:txBody>
      </p:sp>
      <p:sp>
        <p:nvSpPr>
          <p:cNvPr id="11" name="Titel 1">
            <a:extLst>
              <a:ext uri="{FF2B5EF4-FFF2-40B4-BE49-F238E27FC236}">
                <a16:creationId xmlns:a16="http://schemas.microsoft.com/office/drawing/2014/main" id="{473527A9-7E26-8846-BC12-120B1CA55B06}"/>
              </a:ext>
            </a:extLst>
          </p:cNvPr>
          <p:cNvSpPr>
            <a:spLocks noGrp="1"/>
          </p:cNvSpPr>
          <p:nvPr>
            <p:ph type="title"/>
          </p:nvPr>
        </p:nvSpPr>
        <p:spPr>
          <a:xfrm>
            <a:off x="776780" y="1092364"/>
            <a:ext cx="11186612" cy="2310188"/>
          </a:xfrm>
        </p:spPr>
        <p:txBody>
          <a:bodyPr/>
          <a:lstStyle/>
          <a:p>
            <a:r>
              <a:rPr lang="de-DE"/>
              <a:t>Mastertitelformat bearbeiten</a:t>
            </a:r>
          </a:p>
        </p:txBody>
      </p:sp>
      <p:sp>
        <p:nvSpPr>
          <p:cNvPr id="13" name="Textplatzhalter 13">
            <a:extLst>
              <a:ext uri="{FF2B5EF4-FFF2-40B4-BE49-F238E27FC236}">
                <a16:creationId xmlns:a16="http://schemas.microsoft.com/office/drawing/2014/main" id="{75EE2B5F-B0A1-834E-9CBD-BB9FC211B460}"/>
              </a:ext>
            </a:extLst>
          </p:cNvPr>
          <p:cNvSpPr>
            <a:spLocks noGrp="1"/>
          </p:cNvSpPr>
          <p:nvPr>
            <p:ph type="body" sz="quarter" idx="13" hasCustomPrompt="1"/>
          </p:nvPr>
        </p:nvSpPr>
        <p:spPr>
          <a:xfrm>
            <a:off x="806407" y="501588"/>
            <a:ext cx="11156982" cy="584020"/>
          </a:xfrm>
        </p:spPr>
        <p:txBody>
          <a:bodyPr lIns="90000"/>
          <a:lstStyle>
            <a:lvl1pPr marL="0" indent="0">
              <a:buFontTx/>
              <a:buNone/>
              <a:defRPr sz="2800" cap="all" spc="266" baseline="0">
                <a:solidFill>
                  <a:schemeClr val="tx2"/>
                </a:solidFill>
              </a:defRPr>
            </a:lvl1pPr>
          </a:lstStyle>
          <a:p>
            <a:r>
              <a:rPr lang="de-DE"/>
              <a:t>SECTION</a:t>
            </a:r>
          </a:p>
        </p:txBody>
      </p:sp>
      <p:sp>
        <p:nvSpPr>
          <p:cNvPr id="2" name="Datumsplatzhalter 1">
            <a:extLst>
              <a:ext uri="{FF2B5EF4-FFF2-40B4-BE49-F238E27FC236}">
                <a16:creationId xmlns:a16="http://schemas.microsoft.com/office/drawing/2014/main" id="{E67FC096-4819-40BB-A07B-F6A155737347}"/>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EB2B859B-EBB6-4013-AF75-5056C3EA6F04}"/>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sp>
        <p:nvSpPr>
          <p:cNvPr id="16" name="Inhaltsplatzhalter 2">
            <a:extLst>
              <a:ext uri="{FF2B5EF4-FFF2-40B4-BE49-F238E27FC236}">
                <a16:creationId xmlns:a16="http://schemas.microsoft.com/office/drawing/2014/main" id="{E9C29409-7E55-064A-B0A1-2AC2E8267EE6}"/>
              </a:ext>
            </a:extLst>
          </p:cNvPr>
          <p:cNvSpPr>
            <a:spLocks noGrp="1"/>
          </p:cNvSpPr>
          <p:nvPr>
            <p:ph sz="half" idx="17"/>
          </p:nvPr>
        </p:nvSpPr>
        <p:spPr>
          <a:xfrm>
            <a:off x="892801" y="3650400"/>
            <a:ext cx="11186610" cy="8702676"/>
          </a:xfrm>
        </p:spPr>
        <p:txBody>
          <a:bodyPr/>
          <a:lstStyle/>
          <a:p>
            <a:pPr lvl="0"/>
            <a:r>
              <a:rPr lang="de-DE"/>
              <a:t>Mastertextformat bearbeiten</a:t>
            </a:r>
          </a:p>
        </p:txBody>
      </p:sp>
    </p:spTree>
    <p:extLst>
      <p:ext uri="{BB962C8B-B14F-4D97-AF65-F5344CB8AC3E}">
        <p14:creationId xmlns:p14="http://schemas.microsoft.com/office/powerpoint/2010/main" val="1224371763"/>
      </p:ext>
    </p:extLst>
  </p:cSld>
  <p:clrMapOvr>
    <a:masterClrMapping/>
  </p:clrMapOvr>
  <p:transition spd="med">
    <p:pull/>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nhalt + Bildheader">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0097816-CDC2-7947-8685-131DFAF833C3}"/>
              </a:ext>
            </a:extLst>
          </p:cNvPr>
          <p:cNvSpPr>
            <a:spLocks noGrp="1"/>
          </p:cNvSpPr>
          <p:nvPr>
            <p:ph idx="1" hasCustomPrompt="1"/>
          </p:nvPr>
        </p:nvSpPr>
        <p:spPr>
          <a:xfrm>
            <a:off x="2" y="1"/>
            <a:ext cx="24384000" cy="6293258"/>
          </a:xfrm>
        </p:spPr>
        <p:txBody>
          <a:bodyPr/>
          <a:lstStyle>
            <a:lvl1pPr marL="0" indent="0">
              <a:buNone/>
              <a:defRPr sz="8534">
                <a:noFill/>
              </a:defRPr>
            </a:lvl1pPr>
            <a:lvl2pPr>
              <a:defRPr sz="7466"/>
            </a:lvl2pPr>
            <a:lvl3pPr>
              <a:defRPr sz="6400"/>
            </a:lvl3pPr>
            <a:lvl4pPr>
              <a:defRPr sz="5334"/>
            </a:lvl4pPr>
            <a:lvl5pPr>
              <a:defRPr sz="5334"/>
            </a:lvl5pPr>
            <a:lvl6pPr>
              <a:defRPr sz="5334"/>
            </a:lvl6pPr>
            <a:lvl7pPr>
              <a:defRPr sz="5334"/>
            </a:lvl7pPr>
            <a:lvl8pPr>
              <a:defRPr sz="5334"/>
            </a:lvl8pPr>
            <a:lvl9pPr>
              <a:defRPr sz="5334"/>
            </a:lvl9pPr>
          </a:lstStyle>
          <a:p>
            <a:r>
              <a:rPr lang="de-DE"/>
              <a:t>Fünfte Ebene</a:t>
            </a:r>
          </a:p>
        </p:txBody>
      </p:sp>
      <p:sp>
        <p:nvSpPr>
          <p:cNvPr id="11" name="Titel 1">
            <a:extLst>
              <a:ext uri="{FF2B5EF4-FFF2-40B4-BE49-F238E27FC236}">
                <a16:creationId xmlns:a16="http://schemas.microsoft.com/office/drawing/2014/main" id="{473527A9-7E26-8846-BC12-120B1CA55B06}"/>
              </a:ext>
            </a:extLst>
          </p:cNvPr>
          <p:cNvSpPr>
            <a:spLocks noGrp="1"/>
          </p:cNvSpPr>
          <p:nvPr>
            <p:ph type="title"/>
          </p:nvPr>
        </p:nvSpPr>
        <p:spPr>
          <a:xfrm>
            <a:off x="776780" y="1092364"/>
            <a:ext cx="11186612" cy="2310188"/>
          </a:xfrm>
        </p:spPr>
        <p:txBody>
          <a:bodyPr/>
          <a:lstStyle>
            <a:lvl1pPr>
              <a:defRPr>
                <a:solidFill>
                  <a:schemeClr val="bg1"/>
                </a:solidFill>
              </a:defRPr>
            </a:lvl1pPr>
          </a:lstStyle>
          <a:p>
            <a:r>
              <a:rPr lang="de-DE"/>
              <a:t>Mastertitelformat bearbeiten</a:t>
            </a:r>
          </a:p>
        </p:txBody>
      </p:sp>
      <p:sp>
        <p:nvSpPr>
          <p:cNvPr id="13" name="Textplatzhalter 13">
            <a:extLst>
              <a:ext uri="{FF2B5EF4-FFF2-40B4-BE49-F238E27FC236}">
                <a16:creationId xmlns:a16="http://schemas.microsoft.com/office/drawing/2014/main" id="{75EE2B5F-B0A1-834E-9CBD-BB9FC211B460}"/>
              </a:ext>
            </a:extLst>
          </p:cNvPr>
          <p:cNvSpPr>
            <a:spLocks noGrp="1"/>
          </p:cNvSpPr>
          <p:nvPr>
            <p:ph type="body" sz="quarter" idx="13" hasCustomPrompt="1"/>
          </p:nvPr>
        </p:nvSpPr>
        <p:spPr>
          <a:xfrm>
            <a:off x="806407" y="501588"/>
            <a:ext cx="8978898" cy="584020"/>
          </a:xfrm>
        </p:spPr>
        <p:txBody>
          <a:bodyPr lIns="90000"/>
          <a:lstStyle>
            <a:lvl1pPr marL="0" indent="0">
              <a:buFontTx/>
              <a:buNone/>
              <a:defRPr sz="2800" cap="all" spc="266" baseline="0">
                <a:solidFill>
                  <a:schemeClr val="bg1"/>
                </a:solidFill>
              </a:defRPr>
            </a:lvl1pPr>
          </a:lstStyle>
          <a:p>
            <a:r>
              <a:rPr lang="de-DE"/>
              <a:t>SECTION</a:t>
            </a:r>
          </a:p>
        </p:txBody>
      </p:sp>
      <p:sp>
        <p:nvSpPr>
          <p:cNvPr id="2" name="Datumsplatzhalter 1">
            <a:extLst>
              <a:ext uri="{FF2B5EF4-FFF2-40B4-BE49-F238E27FC236}">
                <a16:creationId xmlns:a16="http://schemas.microsoft.com/office/drawing/2014/main" id="{E67FC096-4819-40BB-A07B-F6A155737347}"/>
              </a:ext>
            </a:extLst>
          </p:cNvPr>
          <p:cNvSpPr>
            <a:spLocks noGrp="1"/>
          </p:cNvSpPr>
          <p:nvPr>
            <p:ph type="dt" sz="half" idx="14"/>
          </p:nvPr>
        </p:nvSpPr>
        <p:spPr/>
        <p:txBody>
          <a:bodyPr/>
          <a:lstStyle>
            <a:lvl1pPr>
              <a:defRPr>
                <a:solidFill>
                  <a:srgbClr val="898989"/>
                </a:solidFill>
              </a:defRPr>
            </a:lvl1pPr>
          </a:lstStyle>
          <a:p>
            <a:endParaRPr lang="de-DE"/>
          </a:p>
        </p:txBody>
      </p:sp>
      <p:sp>
        <p:nvSpPr>
          <p:cNvPr id="6" name="Foliennummernplatzhalter 5">
            <a:extLst>
              <a:ext uri="{FF2B5EF4-FFF2-40B4-BE49-F238E27FC236}">
                <a16:creationId xmlns:a16="http://schemas.microsoft.com/office/drawing/2014/main" id="{EB2B859B-EBB6-4013-AF75-5056C3EA6F04}"/>
              </a:ext>
            </a:extLst>
          </p:cNvPr>
          <p:cNvSpPr>
            <a:spLocks noGrp="1"/>
          </p:cNvSpPr>
          <p:nvPr>
            <p:ph type="sldNum" sz="quarter" idx="16"/>
          </p:nvPr>
        </p:nvSpPr>
        <p:spPr/>
        <p:txBody>
          <a:bodyPr/>
          <a:lstStyle>
            <a:lvl1pPr>
              <a:defRPr>
                <a:solidFill>
                  <a:srgbClr val="898989"/>
                </a:solidFill>
              </a:defRPr>
            </a:lvl1pPr>
          </a:lstStyle>
          <a:p>
            <a:fld id="{8001CAF3-F0AF-904A-ADCC-E8D4C3F641FC}" type="slidenum">
              <a:rPr lang="de-DE" smtClean="0"/>
              <a:pPr/>
              <a:t>‹Nr.›</a:t>
            </a:fld>
            <a:endParaRPr lang="de-DE"/>
          </a:p>
        </p:txBody>
      </p:sp>
      <p:sp>
        <p:nvSpPr>
          <p:cNvPr id="9" name="Inhaltsplatzhalter 2">
            <a:extLst>
              <a:ext uri="{FF2B5EF4-FFF2-40B4-BE49-F238E27FC236}">
                <a16:creationId xmlns:a16="http://schemas.microsoft.com/office/drawing/2014/main" id="{CABD62B4-0720-0446-A060-6FE90597EB38}"/>
              </a:ext>
            </a:extLst>
          </p:cNvPr>
          <p:cNvSpPr>
            <a:spLocks noGrp="1"/>
          </p:cNvSpPr>
          <p:nvPr>
            <p:ph idx="17"/>
          </p:nvPr>
        </p:nvSpPr>
        <p:spPr>
          <a:xfrm>
            <a:off x="892637" y="7422753"/>
            <a:ext cx="11070762" cy="4905150"/>
          </a:xfrm>
        </p:spPr>
        <p:txBody>
          <a:bodyPr/>
          <a:lstStyle>
            <a:lvl1pPr marL="609586" indent="-609586">
              <a:buFont typeface="Wingdings" pitchFamily="2" charset="2"/>
              <a:buChar char="§"/>
              <a:defRPr/>
            </a:lvl1pPr>
            <a:lvl2pPr>
              <a:defRPr/>
            </a:lvl2pPr>
            <a:lvl5pPr>
              <a:defRPr/>
            </a:lvl5pPr>
          </a:lstStyle>
          <a:p>
            <a:pPr lvl="0"/>
            <a:r>
              <a:rPr lang="de-DE"/>
              <a:t>Mastertextformat bearbeiten</a:t>
            </a:r>
          </a:p>
        </p:txBody>
      </p:sp>
      <p:sp>
        <p:nvSpPr>
          <p:cNvPr id="10" name="Inhaltsplatzhalter 2">
            <a:extLst>
              <a:ext uri="{FF2B5EF4-FFF2-40B4-BE49-F238E27FC236}">
                <a16:creationId xmlns:a16="http://schemas.microsoft.com/office/drawing/2014/main" id="{F3615AB2-E2E8-D44C-802B-2788A2E9DDD9}"/>
              </a:ext>
            </a:extLst>
          </p:cNvPr>
          <p:cNvSpPr>
            <a:spLocks noGrp="1"/>
          </p:cNvSpPr>
          <p:nvPr>
            <p:ph idx="18"/>
          </p:nvPr>
        </p:nvSpPr>
        <p:spPr>
          <a:xfrm>
            <a:off x="12799059" y="7422753"/>
            <a:ext cx="11070762" cy="4905150"/>
          </a:xfrm>
        </p:spPr>
        <p:txBody>
          <a:bodyPr/>
          <a:lstStyle>
            <a:lvl1pPr marL="609586" indent="-609586">
              <a:buFont typeface="Wingdings" pitchFamily="2" charset="2"/>
              <a:buChar char="§"/>
              <a:defRPr/>
            </a:lvl1pPr>
            <a:lvl2pPr>
              <a:defRPr/>
            </a:lvl2pPr>
            <a:lvl5pPr>
              <a:defRPr/>
            </a:lvl5pPr>
          </a:lstStyle>
          <a:p>
            <a:pPr lvl="0"/>
            <a:r>
              <a:rPr lang="de-DE"/>
              <a:t>Mastertextformat bearbeiten</a:t>
            </a:r>
          </a:p>
        </p:txBody>
      </p:sp>
    </p:spTree>
    <p:extLst>
      <p:ext uri="{BB962C8B-B14F-4D97-AF65-F5344CB8AC3E}">
        <p14:creationId xmlns:p14="http://schemas.microsoft.com/office/powerpoint/2010/main" val="1682958587"/>
      </p:ext>
    </p:extLst>
  </p:cSld>
  <p:clrMapOvr>
    <a:masterClrMapping/>
  </p:clrMapOvr>
  <p:transition spd="med">
    <p:pull/>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bschlussfolie-01">
    <p:spTree>
      <p:nvGrpSpPr>
        <p:cNvPr id="1" name=""/>
        <p:cNvGrpSpPr/>
        <p:nvPr/>
      </p:nvGrpSpPr>
      <p:grpSpPr>
        <a:xfrm>
          <a:off x="0" y="0"/>
          <a:ext cx="0" cy="0"/>
          <a:chOff x="0" y="0"/>
          <a:chExt cx="0" cy="0"/>
        </a:xfrm>
      </p:grpSpPr>
      <p:sp>
        <p:nvSpPr>
          <p:cNvPr id="32" name="Freihandform 31">
            <a:extLst>
              <a:ext uri="{FF2B5EF4-FFF2-40B4-BE49-F238E27FC236}">
                <a16:creationId xmlns:a16="http://schemas.microsoft.com/office/drawing/2014/main" id="{3EA01EE6-EB14-6A4E-9721-A1CBF98CED7A}"/>
              </a:ext>
            </a:extLst>
          </p:cNvPr>
          <p:cNvSpPr/>
          <p:nvPr userDrawn="1"/>
        </p:nvSpPr>
        <p:spPr>
          <a:xfrm flipH="1" flipV="1">
            <a:off x="10974" y="0"/>
            <a:ext cx="11349900" cy="13716000"/>
          </a:xfrm>
          <a:custGeom>
            <a:avLst/>
            <a:gdLst>
              <a:gd name="connsiteX0" fmla="*/ 2294398 w 4256212"/>
              <a:gd name="connsiteY0" fmla="*/ 0 h 5145088"/>
              <a:gd name="connsiteX1" fmla="*/ 4256212 w 4256212"/>
              <a:gd name="connsiteY1" fmla="*/ 0 h 5145088"/>
              <a:gd name="connsiteX2" fmla="*/ 4256212 w 4256212"/>
              <a:gd name="connsiteY2" fmla="*/ 5145088 h 5145088"/>
              <a:gd name="connsiteX3" fmla="*/ 0 w 4256212"/>
              <a:gd name="connsiteY3" fmla="*/ 5145088 h 5145088"/>
              <a:gd name="connsiteX4" fmla="*/ 592 w 4256212"/>
              <a:gd name="connsiteY4" fmla="*/ 5133198 h 5145088"/>
              <a:gd name="connsiteX5" fmla="*/ 2135944 w 4256212"/>
              <a:gd name="connsiteY5" fmla="*/ 162981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212" h="5145088">
                <a:moveTo>
                  <a:pt x="2294398" y="0"/>
                </a:moveTo>
                <a:lnTo>
                  <a:pt x="4256212" y="0"/>
                </a:lnTo>
                <a:lnTo>
                  <a:pt x="4256212" y="5145088"/>
                </a:lnTo>
                <a:lnTo>
                  <a:pt x="0" y="5145088"/>
                </a:lnTo>
                <a:lnTo>
                  <a:pt x="592" y="5133198"/>
                </a:lnTo>
                <a:cubicBezTo>
                  <a:pt x="77728" y="3964941"/>
                  <a:pt x="724824" y="1701796"/>
                  <a:pt x="2135944" y="162981"/>
                </a:cubicBezTo>
                <a:close/>
              </a:path>
            </a:pathLst>
          </a:custGeom>
          <a:gradFill>
            <a:gsLst>
              <a:gs pos="0">
                <a:schemeClr val="accent4"/>
              </a:gs>
              <a:gs pos="99001">
                <a:schemeClr val="accent3"/>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fontAlgn="auto" hangingPunct="1">
              <a:spcBef>
                <a:spcPts val="0"/>
              </a:spcBef>
              <a:spcAft>
                <a:spcPts val="0"/>
              </a:spcAft>
              <a:defRPr/>
            </a:pPr>
            <a:endParaRPr lang="en-US" sz="3598">
              <a:latin typeface="Open Sans" panose="020B0606030504020204" pitchFamily="34" charset="0"/>
            </a:endParaRPr>
          </a:p>
        </p:txBody>
      </p:sp>
      <p:sp>
        <p:nvSpPr>
          <p:cNvPr id="34" name="Textplatzhalter 4">
            <a:extLst>
              <a:ext uri="{FF2B5EF4-FFF2-40B4-BE49-F238E27FC236}">
                <a16:creationId xmlns:a16="http://schemas.microsoft.com/office/drawing/2014/main" id="{3D26D265-55AB-6947-AC11-8F7D136A7F5C}"/>
              </a:ext>
            </a:extLst>
          </p:cNvPr>
          <p:cNvSpPr>
            <a:spLocks noGrp="1"/>
          </p:cNvSpPr>
          <p:nvPr>
            <p:ph type="body" sz="quarter" idx="12"/>
          </p:nvPr>
        </p:nvSpPr>
        <p:spPr>
          <a:xfrm>
            <a:off x="823055" y="6017942"/>
            <a:ext cx="9961486" cy="5048988"/>
          </a:xfrm>
        </p:spPr>
        <p:txBody>
          <a:bodyPr vert="horz" lIns="91440" tIns="45720" rIns="91440" bIns="45720" rtlCol="0">
            <a:noAutofit/>
          </a:bodyPr>
          <a:lstStyle>
            <a:lvl1pPr>
              <a:buFontTx/>
              <a:buNone/>
              <a:defRPr lang="de-DE" sz="9600" b="1" dirty="0">
                <a:solidFill>
                  <a:schemeClr val="bg1"/>
                </a:solidFill>
              </a:defRPr>
            </a:lvl1pPr>
          </a:lstStyle>
          <a:p>
            <a:pPr marL="0" lvl="0" indent="0">
              <a:buFontTx/>
              <a:buNone/>
            </a:pPr>
            <a:r>
              <a:rPr lang="de-DE"/>
              <a:t>Mastertextformat bearbeiten</a:t>
            </a:r>
          </a:p>
        </p:txBody>
      </p:sp>
      <p:grpSp>
        <p:nvGrpSpPr>
          <p:cNvPr id="40" name="Gruppieren 39">
            <a:extLst>
              <a:ext uri="{FF2B5EF4-FFF2-40B4-BE49-F238E27FC236}">
                <a16:creationId xmlns:a16="http://schemas.microsoft.com/office/drawing/2014/main" id="{032C7886-0539-CE46-8884-58C0A9B388EF}"/>
              </a:ext>
            </a:extLst>
          </p:cNvPr>
          <p:cNvGrpSpPr>
            <a:grpSpLocks noChangeAspect="1"/>
          </p:cNvGrpSpPr>
          <p:nvPr userDrawn="1"/>
        </p:nvGrpSpPr>
        <p:grpSpPr>
          <a:xfrm>
            <a:off x="20902314" y="969834"/>
            <a:ext cx="2675288" cy="807052"/>
            <a:chOff x="4471313" y="728699"/>
            <a:chExt cx="1650200" cy="497969"/>
          </a:xfrm>
        </p:grpSpPr>
        <p:sp>
          <p:nvSpPr>
            <p:cNvPr id="41" name="Freihandform 40">
              <a:extLst>
                <a:ext uri="{FF2B5EF4-FFF2-40B4-BE49-F238E27FC236}">
                  <a16:creationId xmlns:a16="http://schemas.microsoft.com/office/drawing/2014/main" id="{4EA94119-4FDE-7742-9173-D5AEC43DE131}"/>
                </a:ext>
              </a:extLst>
            </p:cNvPr>
            <p:cNvSpPr/>
            <p:nvPr/>
          </p:nvSpPr>
          <p:spPr>
            <a:xfrm>
              <a:off x="5472184" y="882475"/>
              <a:ext cx="478765" cy="270932"/>
            </a:xfrm>
            <a:custGeom>
              <a:avLst/>
              <a:gdLst>
                <a:gd name="connsiteX0" fmla="*/ 93141 w 478765"/>
                <a:gd name="connsiteY0" fmla="*/ 37484 h 270932"/>
                <a:gd name="connsiteX1" fmla="*/ 183435 w 478765"/>
                <a:gd name="connsiteY1" fmla="*/ 0 h 270932"/>
                <a:gd name="connsiteX2" fmla="*/ 258403 w 478765"/>
                <a:gd name="connsiteY2" fmla="*/ 42584 h 270932"/>
                <a:gd name="connsiteX3" fmla="*/ 349848 w 478765"/>
                <a:gd name="connsiteY3" fmla="*/ 0 h 270932"/>
                <a:gd name="connsiteX4" fmla="*/ 429917 w 478765"/>
                <a:gd name="connsiteY4" fmla="*/ 82347 h 270932"/>
                <a:gd name="connsiteX5" fmla="*/ 429917 w 478765"/>
                <a:gd name="connsiteY5" fmla="*/ 212403 h 270932"/>
                <a:gd name="connsiteX6" fmla="*/ 478765 w 478765"/>
                <a:gd name="connsiteY6" fmla="*/ 252722 h 270932"/>
                <a:gd name="connsiteX7" fmla="*/ 478765 w 478765"/>
                <a:gd name="connsiteY7" fmla="*/ 270895 h 270932"/>
                <a:gd name="connsiteX8" fmla="*/ 406631 w 478765"/>
                <a:gd name="connsiteY8" fmla="*/ 269756 h 270932"/>
                <a:gd name="connsiteX9" fmla="*/ 337345 w 478765"/>
                <a:gd name="connsiteY9" fmla="*/ 270895 h 270932"/>
                <a:gd name="connsiteX10" fmla="*/ 337345 w 478765"/>
                <a:gd name="connsiteY10" fmla="*/ 252722 h 270932"/>
                <a:gd name="connsiteX11" fmla="*/ 383346 w 478765"/>
                <a:gd name="connsiteY11" fmla="*/ 212403 h 270932"/>
                <a:gd name="connsiteX12" fmla="*/ 383346 w 478765"/>
                <a:gd name="connsiteY12" fmla="*/ 94268 h 270932"/>
                <a:gd name="connsiteX13" fmla="*/ 331106 w 478765"/>
                <a:gd name="connsiteY13" fmla="*/ 24981 h 270932"/>
                <a:gd name="connsiteX14" fmla="*/ 262946 w 478765"/>
                <a:gd name="connsiteY14" fmla="*/ 103924 h 270932"/>
                <a:gd name="connsiteX15" fmla="*/ 262946 w 478765"/>
                <a:gd name="connsiteY15" fmla="*/ 212403 h 270932"/>
                <a:gd name="connsiteX16" fmla="*/ 307821 w 478765"/>
                <a:gd name="connsiteY16" fmla="*/ 252722 h 270932"/>
                <a:gd name="connsiteX17" fmla="*/ 307821 w 478765"/>
                <a:gd name="connsiteY17" fmla="*/ 270895 h 270932"/>
                <a:gd name="connsiteX18" fmla="*/ 239661 w 478765"/>
                <a:gd name="connsiteY18" fmla="*/ 269756 h 270932"/>
                <a:gd name="connsiteX19" fmla="*/ 170944 w 478765"/>
                <a:gd name="connsiteY19" fmla="*/ 270895 h 270932"/>
                <a:gd name="connsiteX20" fmla="*/ 170944 w 478765"/>
                <a:gd name="connsiteY20" fmla="*/ 252722 h 270932"/>
                <a:gd name="connsiteX21" fmla="*/ 216376 w 478765"/>
                <a:gd name="connsiteY21" fmla="*/ 212403 h 270932"/>
                <a:gd name="connsiteX22" fmla="*/ 216376 w 478765"/>
                <a:gd name="connsiteY22" fmla="*/ 100519 h 270932"/>
                <a:gd name="connsiteX23" fmla="*/ 163554 w 478765"/>
                <a:gd name="connsiteY23" fmla="*/ 24412 h 270932"/>
                <a:gd name="connsiteX24" fmla="*/ 95976 w 478765"/>
                <a:gd name="connsiteY24" fmla="*/ 107935 h 270932"/>
                <a:gd name="connsiteX25" fmla="*/ 95976 w 478765"/>
                <a:gd name="connsiteY25" fmla="*/ 212441 h 270932"/>
                <a:gd name="connsiteX26" fmla="*/ 141977 w 478765"/>
                <a:gd name="connsiteY26" fmla="*/ 252760 h 270932"/>
                <a:gd name="connsiteX27" fmla="*/ 141977 w 478765"/>
                <a:gd name="connsiteY27" fmla="*/ 270933 h 270932"/>
                <a:gd name="connsiteX28" fmla="*/ 72691 w 478765"/>
                <a:gd name="connsiteY28" fmla="*/ 269794 h 270932"/>
                <a:gd name="connsiteX29" fmla="*/ 0 w 478765"/>
                <a:gd name="connsiteY29" fmla="*/ 270933 h 270932"/>
                <a:gd name="connsiteX30" fmla="*/ 0 w 478765"/>
                <a:gd name="connsiteY30" fmla="*/ 252722 h 270932"/>
                <a:gd name="connsiteX31" fmla="*/ 49355 w 478765"/>
                <a:gd name="connsiteY31" fmla="*/ 212403 h 270932"/>
                <a:gd name="connsiteX32" fmla="*/ 49355 w 478765"/>
                <a:gd name="connsiteY32" fmla="*/ 62466 h 270932"/>
                <a:gd name="connsiteX33" fmla="*/ 0 w 478765"/>
                <a:gd name="connsiteY33" fmla="*/ 22146 h 270932"/>
                <a:gd name="connsiteX34" fmla="*/ 0 w 478765"/>
                <a:gd name="connsiteY34" fmla="*/ 5682 h 270932"/>
                <a:gd name="connsiteX35" fmla="*/ 93141 w 478765"/>
                <a:gd name="connsiteY35" fmla="*/ 5682 h 270932"/>
                <a:gd name="connsiteX36" fmla="*/ 93141 w 478765"/>
                <a:gd name="connsiteY36" fmla="*/ 37497 h 2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8765" h="270932">
                  <a:moveTo>
                    <a:pt x="93141" y="37484"/>
                  </a:moveTo>
                  <a:cubicBezTo>
                    <a:pt x="119830" y="10213"/>
                    <a:pt x="146520" y="0"/>
                    <a:pt x="183435" y="0"/>
                  </a:cubicBezTo>
                  <a:cubicBezTo>
                    <a:pt x="212402" y="0"/>
                    <a:pt x="238535" y="4543"/>
                    <a:pt x="258403" y="42584"/>
                  </a:cubicBezTo>
                  <a:cubicBezTo>
                    <a:pt x="281119" y="13060"/>
                    <a:pt x="312934" y="0"/>
                    <a:pt x="349848" y="0"/>
                  </a:cubicBezTo>
                  <a:cubicBezTo>
                    <a:pt x="410048" y="0"/>
                    <a:pt x="429917" y="25551"/>
                    <a:pt x="429917" y="82347"/>
                  </a:cubicBezTo>
                  <a:lnTo>
                    <a:pt x="429917" y="212403"/>
                  </a:lnTo>
                  <a:cubicBezTo>
                    <a:pt x="429917" y="244775"/>
                    <a:pt x="431625" y="252722"/>
                    <a:pt x="478765" y="252722"/>
                  </a:cubicBezTo>
                  <a:lnTo>
                    <a:pt x="478765" y="270895"/>
                  </a:lnTo>
                  <a:cubicBezTo>
                    <a:pt x="455986" y="270338"/>
                    <a:pt x="431625" y="270338"/>
                    <a:pt x="406631" y="269756"/>
                  </a:cubicBezTo>
                  <a:cubicBezTo>
                    <a:pt x="381650" y="270338"/>
                    <a:pt x="357277" y="270338"/>
                    <a:pt x="337345" y="270895"/>
                  </a:cubicBezTo>
                  <a:lnTo>
                    <a:pt x="337345" y="252722"/>
                  </a:lnTo>
                  <a:cubicBezTo>
                    <a:pt x="378246" y="252153"/>
                    <a:pt x="383916" y="244205"/>
                    <a:pt x="383346" y="212403"/>
                  </a:cubicBezTo>
                  <a:lnTo>
                    <a:pt x="383346" y="94268"/>
                  </a:lnTo>
                  <a:cubicBezTo>
                    <a:pt x="383346" y="56214"/>
                    <a:pt x="376538" y="24981"/>
                    <a:pt x="331106" y="24981"/>
                  </a:cubicBezTo>
                  <a:cubicBezTo>
                    <a:pt x="277145" y="24981"/>
                    <a:pt x="262946" y="55088"/>
                    <a:pt x="262946" y="103924"/>
                  </a:cubicBezTo>
                  <a:lnTo>
                    <a:pt x="262946" y="212403"/>
                  </a:lnTo>
                  <a:cubicBezTo>
                    <a:pt x="262946" y="243066"/>
                    <a:pt x="265224" y="252722"/>
                    <a:pt x="307821" y="252722"/>
                  </a:cubicBezTo>
                  <a:lnTo>
                    <a:pt x="307821" y="270895"/>
                  </a:lnTo>
                  <a:cubicBezTo>
                    <a:pt x="289079" y="270338"/>
                    <a:pt x="264655" y="270338"/>
                    <a:pt x="239661" y="269756"/>
                  </a:cubicBezTo>
                  <a:cubicBezTo>
                    <a:pt x="214680" y="270338"/>
                    <a:pt x="190306" y="270338"/>
                    <a:pt x="170944" y="270895"/>
                  </a:cubicBezTo>
                  <a:lnTo>
                    <a:pt x="170944" y="252722"/>
                  </a:lnTo>
                  <a:cubicBezTo>
                    <a:pt x="213541" y="252153"/>
                    <a:pt x="216945" y="242497"/>
                    <a:pt x="216376" y="212403"/>
                  </a:cubicBezTo>
                  <a:lnTo>
                    <a:pt x="216376" y="100519"/>
                  </a:lnTo>
                  <a:cubicBezTo>
                    <a:pt x="216376" y="59631"/>
                    <a:pt x="214680" y="22716"/>
                    <a:pt x="163554" y="24412"/>
                  </a:cubicBezTo>
                  <a:cubicBezTo>
                    <a:pt x="105062" y="26690"/>
                    <a:pt x="95976" y="58492"/>
                    <a:pt x="95976" y="107935"/>
                  </a:cubicBezTo>
                  <a:lnTo>
                    <a:pt x="95976" y="212441"/>
                  </a:lnTo>
                  <a:cubicBezTo>
                    <a:pt x="95976" y="243104"/>
                    <a:pt x="97684" y="252760"/>
                    <a:pt x="141977" y="252760"/>
                  </a:cubicBezTo>
                  <a:lnTo>
                    <a:pt x="141977" y="270933"/>
                  </a:lnTo>
                  <a:cubicBezTo>
                    <a:pt x="122108" y="270376"/>
                    <a:pt x="97684" y="270376"/>
                    <a:pt x="72691" y="269794"/>
                  </a:cubicBezTo>
                  <a:cubicBezTo>
                    <a:pt x="47709" y="270376"/>
                    <a:pt x="23336" y="270376"/>
                    <a:pt x="0" y="270933"/>
                  </a:cubicBezTo>
                  <a:lnTo>
                    <a:pt x="0" y="252722"/>
                  </a:lnTo>
                  <a:cubicBezTo>
                    <a:pt x="45432" y="252722"/>
                    <a:pt x="49975" y="243636"/>
                    <a:pt x="49355" y="212403"/>
                  </a:cubicBezTo>
                  <a:lnTo>
                    <a:pt x="49355" y="62466"/>
                  </a:lnTo>
                  <a:cubicBezTo>
                    <a:pt x="49355" y="26690"/>
                    <a:pt x="45381" y="23855"/>
                    <a:pt x="0" y="22146"/>
                  </a:cubicBezTo>
                  <a:lnTo>
                    <a:pt x="0" y="5682"/>
                  </a:lnTo>
                  <a:lnTo>
                    <a:pt x="93141" y="5682"/>
                  </a:lnTo>
                  <a:lnTo>
                    <a:pt x="93141" y="37497"/>
                  </a:lnTo>
                  <a:close/>
                </a:path>
              </a:pathLst>
            </a:custGeom>
            <a:solidFill>
              <a:srgbClr val="1D1D1B"/>
            </a:solidFill>
            <a:ln w="1264" cap="flat">
              <a:noFill/>
              <a:prstDash val="solid"/>
              <a:miter/>
            </a:ln>
          </p:spPr>
          <p:txBody>
            <a:bodyPr rtlCol="0" anchor="ctr"/>
            <a:lstStyle/>
            <a:p>
              <a:endParaRPr lang="de-DE" sz="3598"/>
            </a:p>
          </p:txBody>
        </p:sp>
        <p:sp>
          <p:nvSpPr>
            <p:cNvPr id="42" name="Freihandform 41">
              <a:extLst>
                <a:ext uri="{FF2B5EF4-FFF2-40B4-BE49-F238E27FC236}">
                  <a16:creationId xmlns:a16="http://schemas.microsoft.com/office/drawing/2014/main" id="{D4DF852F-76C4-724F-9E92-BA219126450E}"/>
                </a:ext>
              </a:extLst>
            </p:cNvPr>
            <p:cNvSpPr/>
            <p:nvPr/>
          </p:nvSpPr>
          <p:spPr>
            <a:xfrm>
              <a:off x="5032902" y="882412"/>
              <a:ext cx="228309" cy="275501"/>
            </a:xfrm>
            <a:custGeom>
              <a:avLst/>
              <a:gdLst>
                <a:gd name="connsiteX0" fmla="*/ 228309 w 228309"/>
                <a:gd name="connsiteY0" fmla="*/ 186903 h 275501"/>
                <a:gd name="connsiteX1" fmla="*/ 228309 w 228309"/>
                <a:gd name="connsiteY1" fmla="*/ 253355 h 275501"/>
                <a:gd name="connsiteX2" fmla="*/ 123804 w 228309"/>
                <a:gd name="connsiteY2" fmla="*/ 275501 h 275501"/>
                <a:gd name="connsiteX3" fmla="*/ 0 w 228309"/>
                <a:gd name="connsiteY3" fmla="*/ 136295 h 275501"/>
                <a:gd name="connsiteX4" fmla="*/ 126652 w 228309"/>
                <a:gd name="connsiteY4" fmla="*/ 0 h 275501"/>
                <a:gd name="connsiteX5" fmla="*/ 228309 w 228309"/>
                <a:gd name="connsiteY5" fmla="*/ 26120 h 275501"/>
                <a:gd name="connsiteX6" fmla="*/ 228309 w 228309"/>
                <a:gd name="connsiteY6" fmla="*/ 86320 h 275501"/>
                <a:gd name="connsiteX7" fmla="*/ 198773 w 228309"/>
                <a:gd name="connsiteY7" fmla="*/ 86320 h 275501"/>
                <a:gd name="connsiteX8" fmla="*/ 134029 w 228309"/>
                <a:gd name="connsiteY8" fmla="*/ 18173 h 275501"/>
                <a:gd name="connsiteX9" fmla="*/ 50506 w 228309"/>
                <a:gd name="connsiteY9" fmla="*/ 136295 h 275501"/>
                <a:gd name="connsiteX10" fmla="*/ 134561 w 228309"/>
                <a:gd name="connsiteY10" fmla="*/ 257265 h 275501"/>
                <a:gd name="connsiteX11" fmla="*/ 199874 w 228309"/>
                <a:gd name="connsiteY11" fmla="*/ 186840 h 27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09" h="275501">
                  <a:moveTo>
                    <a:pt x="228309" y="186903"/>
                  </a:moveTo>
                  <a:lnTo>
                    <a:pt x="228309" y="253355"/>
                  </a:lnTo>
                  <a:cubicBezTo>
                    <a:pt x="193660" y="270958"/>
                    <a:pt x="162427" y="275501"/>
                    <a:pt x="123804" y="275501"/>
                  </a:cubicBezTo>
                  <a:cubicBezTo>
                    <a:pt x="26120" y="275501"/>
                    <a:pt x="0" y="228361"/>
                    <a:pt x="0" y="136295"/>
                  </a:cubicBezTo>
                  <a:cubicBezTo>
                    <a:pt x="0" y="46571"/>
                    <a:pt x="32372" y="0"/>
                    <a:pt x="126652" y="0"/>
                  </a:cubicBezTo>
                  <a:cubicBezTo>
                    <a:pt x="154493" y="0"/>
                    <a:pt x="207289" y="5062"/>
                    <a:pt x="228309" y="26120"/>
                  </a:cubicBezTo>
                  <a:lnTo>
                    <a:pt x="228309" y="86320"/>
                  </a:lnTo>
                  <a:lnTo>
                    <a:pt x="198773" y="86320"/>
                  </a:lnTo>
                  <a:cubicBezTo>
                    <a:pt x="194799" y="59061"/>
                    <a:pt x="202177" y="18173"/>
                    <a:pt x="134029" y="18173"/>
                  </a:cubicBezTo>
                  <a:cubicBezTo>
                    <a:pt x="57922" y="18173"/>
                    <a:pt x="50506" y="73855"/>
                    <a:pt x="50506" y="136295"/>
                  </a:cubicBezTo>
                  <a:cubicBezTo>
                    <a:pt x="50506" y="198736"/>
                    <a:pt x="57327" y="257265"/>
                    <a:pt x="134561" y="257265"/>
                  </a:cubicBezTo>
                  <a:cubicBezTo>
                    <a:pt x="197596" y="257265"/>
                    <a:pt x="194191" y="229424"/>
                    <a:pt x="199874" y="186840"/>
                  </a:cubicBezTo>
                  <a:close/>
                </a:path>
              </a:pathLst>
            </a:custGeom>
            <a:solidFill>
              <a:srgbClr val="1D1D1B"/>
            </a:solidFill>
            <a:ln w="1264" cap="flat">
              <a:noFill/>
              <a:prstDash val="solid"/>
              <a:miter/>
            </a:ln>
          </p:spPr>
          <p:txBody>
            <a:bodyPr rtlCol="0" anchor="ctr"/>
            <a:lstStyle/>
            <a:p>
              <a:endParaRPr lang="de-DE" sz="3598"/>
            </a:p>
          </p:txBody>
        </p:sp>
        <p:sp>
          <p:nvSpPr>
            <p:cNvPr id="43" name="Freihandform 42">
              <a:extLst>
                <a:ext uri="{FF2B5EF4-FFF2-40B4-BE49-F238E27FC236}">
                  <a16:creationId xmlns:a16="http://schemas.microsoft.com/office/drawing/2014/main" id="{D5DC1A6F-762A-5B4C-B9C2-08AC0BBC7B8C}"/>
                </a:ext>
              </a:extLst>
            </p:cNvPr>
            <p:cNvSpPr/>
            <p:nvPr/>
          </p:nvSpPr>
          <p:spPr>
            <a:xfrm>
              <a:off x="5301417" y="751850"/>
              <a:ext cx="147658" cy="401520"/>
            </a:xfrm>
            <a:custGeom>
              <a:avLst/>
              <a:gdLst>
                <a:gd name="connsiteX0" fmla="*/ 97115 w 147658"/>
                <a:gd name="connsiteY0" fmla="*/ 343598 h 401520"/>
                <a:gd name="connsiteX1" fmla="*/ 147659 w 147658"/>
                <a:gd name="connsiteY1" fmla="*/ 383348 h 401520"/>
                <a:gd name="connsiteX2" fmla="*/ 147659 w 147658"/>
                <a:gd name="connsiteY2" fmla="*/ 401521 h 401520"/>
                <a:gd name="connsiteX3" fmla="*/ 73829 w 147658"/>
                <a:gd name="connsiteY3" fmla="*/ 400382 h 401520"/>
                <a:gd name="connsiteX4" fmla="*/ 0 w 147658"/>
                <a:gd name="connsiteY4" fmla="*/ 401521 h 401520"/>
                <a:gd name="connsiteX5" fmla="*/ 0 w 147658"/>
                <a:gd name="connsiteY5" fmla="*/ 383348 h 401520"/>
                <a:gd name="connsiteX6" fmla="*/ 50544 w 147658"/>
                <a:gd name="connsiteY6" fmla="*/ 343598 h 401520"/>
                <a:gd name="connsiteX7" fmla="*/ 50544 w 147658"/>
                <a:gd name="connsiteY7" fmla="*/ 194268 h 401520"/>
                <a:gd name="connsiteX8" fmla="*/ 0 w 147658"/>
                <a:gd name="connsiteY8" fmla="*/ 153949 h 401520"/>
                <a:gd name="connsiteX9" fmla="*/ 0 w 147658"/>
                <a:gd name="connsiteY9" fmla="*/ 136308 h 401520"/>
                <a:gd name="connsiteX10" fmla="*/ 97115 w 147658"/>
                <a:gd name="connsiteY10" fmla="*/ 136308 h 401520"/>
                <a:gd name="connsiteX11" fmla="*/ 97115 w 147658"/>
                <a:gd name="connsiteY11" fmla="*/ 343598 h 401520"/>
                <a:gd name="connsiteX12" fmla="*/ 39749 w 147658"/>
                <a:gd name="connsiteY12" fmla="*/ 37484 h 401520"/>
                <a:gd name="connsiteX13" fmla="*/ 71552 w 147658"/>
                <a:gd name="connsiteY13" fmla="*/ 0 h 401520"/>
                <a:gd name="connsiteX14" fmla="*/ 103366 w 147658"/>
                <a:gd name="connsiteY14" fmla="*/ 37484 h 401520"/>
                <a:gd name="connsiteX15" fmla="*/ 71552 w 147658"/>
                <a:gd name="connsiteY15" fmla="*/ 74956 h 401520"/>
                <a:gd name="connsiteX16" fmla="*/ 39749 w 147658"/>
                <a:gd name="connsiteY16" fmla="*/ 37484 h 40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58" h="401520">
                  <a:moveTo>
                    <a:pt x="97115" y="343598"/>
                  </a:moveTo>
                  <a:cubicBezTo>
                    <a:pt x="97115" y="375970"/>
                    <a:pt x="99393" y="383348"/>
                    <a:pt x="147659" y="383348"/>
                  </a:cubicBezTo>
                  <a:lnTo>
                    <a:pt x="147659" y="401521"/>
                  </a:lnTo>
                  <a:cubicBezTo>
                    <a:pt x="123247" y="400964"/>
                    <a:pt x="98823" y="400382"/>
                    <a:pt x="73829" y="400382"/>
                  </a:cubicBezTo>
                  <a:cubicBezTo>
                    <a:pt x="48836" y="400382"/>
                    <a:pt x="24475" y="400964"/>
                    <a:pt x="0" y="401521"/>
                  </a:cubicBezTo>
                  <a:lnTo>
                    <a:pt x="0" y="383348"/>
                  </a:lnTo>
                  <a:cubicBezTo>
                    <a:pt x="48279" y="383348"/>
                    <a:pt x="50544" y="375970"/>
                    <a:pt x="50544" y="343598"/>
                  </a:cubicBezTo>
                  <a:lnTo>
                    <a:pt x="50544" y="194268"/>
                  </a:lnTo>
                  <a:cubicBezTo>
                    <a:pt x="50544" y="157353"/>
                    <a:pt x="45482" y="157353"/>
                    <a:pt x="0" y="153949"/>
                  </a:cubicBezTo>
                  <a:lnTo>
                    <a:pt x="0" y="136308"/>
                  </a:lnTo>
                  <a:lnTo>
                    <a:pt x="97115" y="136308"/>
                  </a:lnTo>
                  <a:lnTo>
                    <a:pt x="97115" y="343598"/>
                  </a:lnTo>
                  <a:close/>
                  <a:moveTo>
                    <a:pt x="39749" y="37484"/>
                  </a:moveTo>
                  <a:cubicBezTo>
                    <a:pt x="39749" y="16464"/>
                    <a:pt x="51683" y="0"/>
                    <a:pt x="71552" y="0"/>
                  </a:cubicBezTo>
                  <a:cubicBezTo>
                    <a:pt x="91420" y="0"/>
                    <a:pt x="103366" y="16452"/>
                    <a:pt x="103366" y="37484"/>
                  </a:cubicBezTo>
                  <a:cubicBezTo>
                    <a:pt x="103366" y="58517"/>
                    <a:pt x="91433" y="74956"/>
                    <a:pt x="71552" y="74956"/>
                  </a:cubicBezTo>
                  <a:cubicBezTo>
                    <a:pt x="51670" y="74956"/>
                    <a:pt x="39749" y="58504"/>
                    <a:pt x="39749" y="37484"/>
                  </a:cubicBezTo>
                  <a:close/>
                </a:path>
              </a:pathLst>
            </a:custGeom>
            <a:solidFill>
              <a:srgbClr val="1D1D1B"/>
            </a:solidFill>
            <a:ln w="1264" cap="flat">
              <a:noFill/>
              <a:prstDash val="solid"/>
              <a:miter/>
            </a:ln>
          </p:spPr>
          <p:txBody>
            <a:bodyPr rtlCol="0" anchor="ctr"/>
            <a:lstStyle/>
            <a:p>
              <a:endParaRPr lang="de-DE" sz="3598"/>
            </a:p>
          </p:txBody>
        </p:sp>
        <p:sp>
          <p:nvSpPr>
            <p:cNvPr id="44" name="Freihandform 43">
              <a:extLst>
                <a:ext uri="{FF2B5EF4-FFF2-40B4-BE49-F238E27FC236}">
                  <a16:creationId xmlns:a16="http://schemas.microsoft.com/office/drawing/2014/main" id="{EBF47DAB-2D75-E840-95C2-2A497E326FE0}"/>
                </a:ext>
              </a:extLst>
            </p:cNvPr>
            <p:cNvSpPr/>
            <p:nvPr/>
          </p:nvSpPr>
          <p:spPr>
            <a:xfrm>
              <a:off x="5949405" y="791599"/>
              <a:ext cx="172108" cy="366301"/>
            </a:xfrm>
            <a:custGeom>
              <a:avLst/>
              <a:gdLst>
                <a:gd name="connsiteX0" fmla="*/ 90901 w 172108"/>
                <a:gd name="connsiteY0" fmla="*/ 118135 h 366301"/>
                <a:gd name="connsiteX1" fmla="*/ 90901 w 172108"/>
                <a:gd name="connsiteY1" fmla="*/ 281690 h 366301"/>
                <a:gd name="connsiteX2" fmla="*/ 128373 w 172108"/>
                <a:gd name="connsiteY2" fmla="*/ 344168 h 366301"/>
                <a:gd name="connsiteX3" fmla="*/ 155644 w 172108"/>
                <a:gd name="connsiteY3" fmla="*/ 338486 h 366301"/>
                <a:gd name="connsiteX4" fmla="*/ 165300 w 172108"/>
                <a:gd name="connsiteY4" fmla="*/ 333942 h 366301"/>
                <a:gd name="connsiteX5" fmla="*/ 172108 w 172108"/>
                <a:gd name="connsiteY5" fmla="*/ 349850 h 366301"/>
                <a:gd name="connsiteX6" fmla="*/ 105037 w 172108"/>
                <a:gd name="connsiteY6" fmla="*/ 366302 h 366301"/>
                <a:gd name="connsiteX7" fmla="*/ 44293 w 172108"/>
                <a:gd name="connsiteY7" fmla="*/ 278842 h 366301"/>
                <a:gd name="connsiteX8" fmla="*/ 44293 w 172108"/>
                <a:gd name="connsiteY8" fmla="*/ 118123 h 366301"/>
                <a:gd name="connsiteX9" fmla="*/ 0 w 172108"/>
                <a:gd name="connsiteY9" fmla="*/ 118123 h 366301"/>
                <a:gd name="connsiteX10" fmla="*/ 0 w 172108"/>
                <a:gd name="connsiteY10" fmla="*/ 96558 h 366301"/>
                <a:gd name="connsiteX11" fmla="*/ 44293 w 172108"/>
                <a:gd name="connsiteY11" fmla="*/ 96558 h 366301"/>
                <a:gd name="connsiteX12" fmla="*/ 44293 w 172108"/>
                <a:gd name="connsiteY12" fmla="*/ 19881 h 366301"/>
                <a:gd name="connsiteX13" fmla="*/ 90876 w 172108"/>
                <a:gd name="connsiteY13" fmla="*/ 0 h 366301"/>
                <a:gd name="connsiteX14" fmla="*/ 90876 w 172108"/>
                <a:gd name="connsiteY14" fmla="*/ 96558 h 366301"/>
                <a:gd name="connsiteX15" fmla="*/ 155049 w 172108"/>
                <a:gd name="connsiteY15" fmla="*/ 96558 h 366301"/>
                <a:gd name="connsiteX16" fmla="*/ 155049 w 172108"/>
                <a:gd name="connsiteY16" fmla="*/ 118148 h 36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08" h="366301">
                  <a:moveTo>
                    <a:pt x="90901" y="118135"/>
                  </a:moveTo>
                  <a:lnTo>
                    <a:pt x="90901" y="281690"/>
                  </a:lnTo>
                  <a:cubicBezTo>
                    <a:pt x="90901" y="308961"/>
                    <a:pt x="92597" y="344168"/>
                    <a:pt x="128373" y="344168"/>
                  </a:cubicBezTo>
                  <a:cubicBezTo>
                    <a:pt x="138028" y="344168"/>
                    <a:pt x="146558" y="341903"/>
                    <a:pt x="155644" y="338486"/>
                  </a:cubicBezTo>
                  <a:lnTo>
                    <a:pt x="165300" y="333942"/>
                  </a:lnTo>
                  <a:lnTo>
                    <a:pt x="172108" y="349850"/>
                  </a:lnTo>
                  <a:cubicBezTo>
                    <a:pt x="155075" y="358367"/>
                    <a:pt x="126677" y="366302"/>
                    <a:pt x="105037" y="366302"/>
                  </a:cubicBezTo>
                  <a:cubicBezTo>
                    <a:pt x="46533" y="366302"/>
                    <a:pt x="44293" y="325413"/>
                    <a:pt x="44293" y="278842"/>
                  </a:cubicBezTo>
                  <a:lnTo>
                    <a:pt x="44293" y="118123"/>
                  </a:lnTo>
                  <a:lnTo>
                    <a:pt x="0" y="118123"/>
                  </a:lnTo>
                  <a:lnTo>
                    <a:pt x="0" y="96558"/>
                  </a:lnTo>
                  <a:lnTo>
                    <a:pt x="44293" y="96558"/>
                  </a:lnTo>
                  <a:lnTo>
                    <a:pt x="44293" y="19881"/>
                  </a:lnTo>
                  <a:lnTo>
                    <a:pt x="90876" y="0"/>
                  </a:lnTo>
                  <a:lnTo>
                    <a:pt x="90876" y="96558"/>
                  </a:lnTo>
                  <a:lnTo>
                    <a:pt x="155049" y="96558"/>
                  </a:lnTo>
                  <a:lnTo>
                    <a:pt x="155049" y="118148"/>
                  </a:lnTo>
                  <a:close/>
                </a:path>
              </a:pathLst>
            </a:custGeom>
            <a:solidFill>
              <a:srgbClr val="1D1D1B"/>
            </a:solidFill>
            <a:ln w="1264" cap="flat">
              <a:noFill/>
              <a:prstDash val="solid"/>
              <a:miter/>
            </a:ln>
          </p:spPr>
          <p:txBody>
            <a:bodyPr rtlCol="0" anchor="ctr"/>
            <a:lstStyle/>
            <a:p>
              <a:endParaRPr lang="de-DE" sz="3598"/>
            </a:p>
          </p:txBody>
        </p:sp>
        <p:sp>
          <p:nvSpPr>
            <p:cNvPr id="45" name="Freihandform 44">
              <a:extLst>
                <a:ext uri="{FF2B5EF4-FFF2-40B4-BE49-F238E27FC236}">
                  <a16:creationId xmlns:a16="http://schemas.microsoft.com/office/drawing/2014/main" id="{787D552D-9BC9-304E-9C1B-BE350EBB9378}"/>
                </a:ext>
              </a:extLst>
            </p:cNvPr>
            <p:cNvSpPr/>
            <p:nvPr/>
          </p:nvSpPr>
          <p:spPr>
            <a:xfrm>
              <a:off x="4610257" y="728699"/>
              <a:ext cx="299132" cy="303435"/>
            </a:xfrm>
            <a:custGeom>
              <a:avLst/>
              <a:gdLst>
                <a:gd name="connsiteX0" fmla="*/ 286073 w 299132"/>
                <a:gd name="connsiteY0" fmla="*/ 81503 h 303435"/>
                <a:gd name="connsiteX1" fmla="*/ 299133 w 299132"/>
                <a:gd name="connsiteY1" fmla="*/ 81845 h 303435"/>
                <a:gd name="connsiteX2" fmla="*/ 65420 w 299132"/>
                <a:gd name="connsiteY2" fmla="*/ 4573 h 303435"/>
                <a:gd name="connsiteX3" fmla="*/ 35680 w 299132"/>
                <a:gd name="connsiteY3" fmla="*/ 303436 h 303435"/>
                <a:gd name="connsiteX4" fmla="*/ 286073 w 299132"/>
                <a:gd name="connsiteY4" fmla="*/ 81503 h 30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32" h="303435">
                  <a:moveTo>
                    <a:pt x="286073" y="81503"/>
                  </a:moveTo>
                  <a:cubicBezTo>
                    <a:pt x="290451" y="81503"/>
                    <a:pt x="294805" y="81617"/>
                    <a:pt x="299133" y="81845"/>
                  </a:cubicBezTo>
                  <a:cubicBezTo>
                    <a:pt x="239948" y="17226"/>
                    <a:pt x="151459" y="-12031"/>
                    <a:pt x="65420" y="4573"/>
                  </a:cubicBezTo>
                  <a:cubicBezTo>
                    <a:pt x="-9157" y="86806"/>
                    <a:pt x="-21228" y="208119"/>
                    <a:pt x="35680" y="303436"/>
                  </a:cubicBezTo>
                  <a:cubicBezTo>
                    <a:pt x="50664" y="178441"/>
                    <a:pt x="157017" y="81503"/>
                    <a:pt x="286073" y="81503"/>
                  </a:cubicBezTo>
                  <a:close/>
                </a:path>
              </a:pathLst>
            </a:custGeom>
            <a:solidFill>
              <a:srgbClr val="EE6600"/>
            </a:solidFill>
            <a:ln w="1264" cap="flat">
              <a:noFill/>
              <a:prstDash val="solid"/>
              <a:miter/>
            </a:ln>
          </p:spPr>
          <p:txBody>
            <a:bodyPr rtlCol="0" anchor="ctr"/>
            <a:lstStyle/>
            <a:p>
              <a:endParaRPr lang="de-DE" sz="3598"/>
            </a:p>
          </p:txBody>
        </p:sp>
        <p:sp>
          <p:nvSpPr>
            <p:cNvPr id="46" name="Freihandform 45">
              <a:extLst>
                <a:ext uri="{FF2B5EF4-FFF2-40B4-BE49-F238E27FC236}">
                  <a16:creationId xmlns:a16="http://schemas.microsoft.com/office/drawing/2014/main" id="{EDCA2F1E-8CD7-FF49-AB20-E695EFB356DE}"/>
                </a:ext>
              </a:extLst>
            </p:cNvPr>
            <p:cNvSpPr/>
            <p:nvPr/>
          </p:nvSpPr>
          <p:spPr>
            <a:xfrm>
              <a:off x="4471313" y="904293"/>
              <a:ext cx="335343" cy="246759"/>
            </a:xfrm>
            <a:custGeom>
              <a:avLst/>
              <a:gdLst>
                <a:gd name="connsiteX0" fmla="*/ 17942 w 335343"/>
                <a:gd name="connsiteY0" fmla="*/ 11478 h 246759"/>
                <a:gd name="connsiteX1" fmla="*/ 11691 w 335343"/>
                <a:gd name="connsiteY1" fmla="*/ 0 h 246759"/>
                <a:gd name="connsiteX2" fmla="*/ 61640 w 335343"/>
                <a:gd name="connsiteY2" fmla="*/ 241029 h 246759"/>
                <a:gd name="connsiteX3" fmla="*/ 335343 w 335343"/>
                <a:gd name="connsiteY3" fmla="*/ 117389 h 246759"/>
                <a:gd name="connsiteX4" fmla="*/ 17930 w 335343"/>
                <a:gd name="connsiteY4" fmla="*/ 11478 h 24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43" h="246759">
                  <a:moveTo>
                    <a:pt x="17942" y="11478"/>
                  </a:moveTo>
                  <a:cubicBezTo>
                    <a:pt x="15757" y="7682"/>
                    <a:pt x="13673" y="3856"/>
                    <a:pt x="11691" y="0"/>
                  </a:cubicBezTo>
                  <a:cubicBezTo>
                    <a:pt x="-14679" y="83564"/>
                    <a:pt x="4233" y="174826"/>
                    <a:pt x="61640" y="241029"/>
                  </a:cubicBezTo>
                  <a:cubicBezTo>
                    <a:pt x="170139" y="264518"/>
                    <a:pt x="281245" y="214329"/>
                    <a:pt x="335343" y="117389"/>
                  </a:cubicBezTo>
                  <a:cubicBezTo>
                    <a:pt x="219562" y="166883"/>
                    <a:pt x="82458" y="123235"/>
                    <a:pt x="17930" y="11478"/>
                  </a:cubicBezTo>
                  <a:close/>
                </a:path>
              </a:pathLst>
            </a:custGeom>
            <a:solidFill>
              <a:srgbClr val="EE6600"/>
            </a:solidFill>
            <a:ln w="1264" cap="flat">
              <a:noFill/>
              <a:prstDash val="solid"/>
              <a:miter/>
            </a:ln>
          </p:spPr>
          <p:txBody>
            <a:bodyPr rtlCol="0" anchor="ctr"/>
            <a:lstStyle/>
            <a:p>
              <a:endParaRPr lang="de-DE" sz="3598"/>
            </a:p>
          </p:txBody>
        </p:sp>
        <p:sp>
          <p:nvSpPr>
            <p:cNvPr id="47" name="Freihandform 46">
              <a:extLst>
                <a:ext uri="{FF2B5EF4-FFF2-40B4-BE49-F238E27FC236}">
                  <a16:creationId xmlns:a16="http://schemas.microsoft.com/office/drawing/2014/main" id="{B80A52C0-1CCB-694E-B52F-952EA1C893C4}"/>
                </a:ext>
              </a:extLst>
            </p:cNvPr>
            <p:cNvSpPr/>
            <p:nvPr/>
          </p:nvSpPr>
          <p:spPr>
            <a:xfrm>
              <a:off x="4717235" y="887662"/>
              <a:ext cx="243925" cy="339006"/>
            </a:xfrm>
            <a:custGeom>
              <a:avLst/>
              <a:gdLst>
                <a:gd name="connsiteX0" fmla="*/ 66970 w 243925"/>
                <a:gd name="connsiteY0" fmla="*/ 327870 h 339006"/>
                <a:gd name="connsiteX1" fmla="*/ 60162 w 243925"/>
                <a:gd name="connsiteY1" fmla="*/ 339006 h 339006"/>
                <a:gd name="connsiteX2" fmla="*/ 243926 w 243925"/>
                <a:gd name="connsiteY2" fmla="*/ 175237 h 339006"/>
                <a:gd name="connsiteX3" fmla="*/ 0 w 243925"/>
                <a:gd name="connsiteY3" fmla="*/ 27 h 339006"/>
                <a:gd name="connsiteX4" fmla="*/ 66970 w 243925"/>
                <a:gd name="connsiteY4" fmla="*/ 327870 h 33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25" h="339006">
                  <a:moveTo>
                    <a:pt x="66970" y="327870"/>
                  </a:moveTo>
                  <a:cubicBezTo>
                    <a:pt x="64785" y="331666"/>
                    <a:pt x="62516" y="335378"/>
                    <a:pt x="60162" y="339006"/>
                  </a:cubicBezTo>
                  <a:cubicBezTo>
                    <a:pt x="145721" y="320074"/>
                    <a:pt x="215306" y="258060"/>
                    <a:pt x="243926" y="175237"/>
                  </a:cubicBezTo>
                  <a:cubicBezTo>
                    <a:pt x="210013" y="69533"/>
                    <a:pt x="110999" y="-1589"/>
                    <a:pt x="0" y="27"/>
                  </a:cubicBezTo>
                  <a:cubicBezTo>
                    <a:pt x="100810" y="75527"/>
                    <a:pt x="131498" y="216100"/>
                    <a:pt x="66970" y="327870"/>
                  </a:cubicBezTo>
                  <a:close/>
                </a:path>
              </a:pathLst>
            </a:custGeom>
            <a:solidFill>
              <a:srgbClr val="EE6600"/>
            </a:solidFill>
            <a:ln w="1264" cap="flat">
              <a:noFill/>
              <a:prstDash val="solid"/>
              <a:miter/>
            </a:ln>
          </p:spPr>
          <p:txBody>
            <a:bodyPr rtlCol="0" anchor="ctr"/>
            <a:lstStyle/>
            <a:p>
              <a:endParaRPr lang="de-DE" sz="3598"/>
            </a:p>
          </p:txBody>
        </p:sp>
      </p:grpSp>
      <p:pic>
        <p:nvPicPr>
          <p:cNvPr id="12" name="Grafik 11">
            <a:extLst>
              <a:ext uri="{FF2B5EF4-FFF2-40B4-BE49-F238E27FC236}">
                <a16:creationId xmlns:a16="http://schemas.microsoft.com/office/drawing/2014/main" id="{07EE6C75-2637-4F76-B9F3-48B9C228E9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02315" y="2034516"/>
            <a:ext cx="2665886" cy="877692"/>
          </a:xfrm>
          <a:prstGeom prst="rect">
            <a:avLst/>
          </a:prstGeom>
        </p:spPr>
      </p:pic>
    </p:spTree>
    <p:extLst>
      <p:ext uri="{BB962C8B-B14F-4D97-AF65-F5344CB8AC3E}">
        <p14:creationId xmlns:p14="http://schemas.microsoft.com/office/powerpoint/2010/main" val="1651050711"/>
      </p:ext>
    </p:extLst>
  </p:cSld>
  <p:clrMapOvr>
    <a:masterClrMapping/>
  </p:clrMapOvr>
  <p:transition spd="med">
    <p:pull/>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bschlussfolie-02">
    <p:bg>
      <p:bgPr>
        <a:gradFill>
          <a:gsLst>
            <a:gs pos="0">
              <a:schemeClr val="accent4"/>
            </a:gs>
            <a:gs pos="99001">
              <a:schemeClr val="accent3"/>
            </a:gs>
          </a:gsLst>
          <a:lin ang="2700000" scaled="0"/>
        </a:gradFill>
        <a:effectLst/>
      </p:bgPr>
    </p:bg>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27044AF7-3415-CF40-8484-757ADC9B6B0B}"/>
              </a:ext>
            </a:extLst>
          </p:cNvPr>
          <p:cNvSpPr>
            <a:spLocks noGrp="1"/>
          </p:cNvSpPr>
          <p:nvPr>
            <p:ph idx="1" hasCustomPrompt="1"/>
          </p:nvPr>
        </p:nvSpPr>
        <p:spPr>
          <a:xfrm>
            <a:off x="17729204" y="8751840"/>
            <a:ext cx="5888568" cy="3584528"/>
          </a:xfrm>
        </p:spPr>
        <p:txBody>
          <a:bodyPr bIns="0" anchor="b" anchorCtr="0"/>
          <a:lstStyle>
            <a:lvl1pPr marL="0" marR="0" indent="0" algn="r" defTabSz="2438338" rtl="0" eaLnBrk="1" fontAlgn="auto" latinLnBrk="0" hangingPunct="1">
              <a:lnSpc>
                <a:spcPct val="110000"/>
              </a:lnSpc>
              <a:spcBef>
                <a:spcPts val="2666"/>
              </a:spcBef>
              <a:spcAft>
                <a:spcPts val="0"/>
              </a:spcAft>
              <a:buClrTx/>
              <a:buSzPct val="90000"/>
              <a:buFontTx/>
              <a:buNone/>
              <a:tabLst/>
              <a:defRPr sz="2800" b="0">
                <a:solidFill>
                  <a:schemeClr val="bg1"/>
                </a:solidFill>
              </a:defRPr>
            </a:lvl1pPr>
          </a:lstStyle>
          <a:p>
            <a:r>
              <a:rPr lang="de-DE" err="1"/>
              <a:t>Cimt</a:t>
            </a:r>
            <a:r>
              <a:rPr lang="de-DE"/>
              <a:t> AG</a:t>
            </a:r>
          </a:p>
          <a:p>
            <a:r>
              <a:rPr lang="de-DE" err="1"/>
              <a:t>Danske</a:t>
            </a:r>
            <a:r>
              <a:rPr lang="de-DE"/>
              <a:t> Hus</a:t>
            </a:r>
            <a:br>
              <a:rPr lang="de-DE"/>
            </a:br>
            <a:r>
              <a:rPr lang="de-DE" err="1"/>
              <a:t>Meßberg</a:t>
            </a:r>
            <a:r>
              <a:rPr lang="de-DE"/>
              <a:t> 4 · 20095 Hamburg</a:t>
            </a:r>
            <a:br>
              <a:rPr lang="de-DE"/>
            </a:br>
            <a:r>
              <a:rPr lang="de-DE"/>
              <a:t>Tel.: +49 40 53302-0</a:t>
            </a:r>
            <a:br>
              <a:rPr lang="de-DE"/>
            </a:br>
            <a:r>
              <a:rPr lang="de-DE"/>
              <a:t>Fax: +49 40 53302-22</a:t>
            </a:r>
          </a:p>
          <a:p>
            <a:r>
              <a:rPr lang="de-DE" err="1"/>
              <a:t>cimt-ag.de</a:t>
            </a:r>
            <a:endParaRPr lang="de-DE"/>
          </a:p>
        </p:txBody>
      </p:sp>
      <p:sp>
        <p:nvSpPr>
          <p:cNvPr id="14" name="Textplatzhalter 4">
            <a:extLst>
              <a:ext uri="{FF2B5EF4-FFF2-40B4-BE49-F238E27FC236}">
                <a16:creationId xmlns:a16="http://schemas.microsoft.com/office/drawing/2014/main" id="{5F53D19A-F412-D843-8CB1-6A6A2E16AE18}"/>
              </a:ext>
            </a:extLst>
          </p:cNvPr>
          <p:cNvSpPr>
            <a:spLocks noGrp="1"/>
          </p:cNvSpPr>
          <p:nvPr>
            <p:ph type="body" sz="quarter" idx="10" hasCustomPrompt="1"/>
          </p:nvPr>
        </p:nvSpPr>
        <p:spPr>
          <a:xfrm>
            <a:off x="1054104" y="6017943"/>
            <a:ext cx="13500100" cy="4215098"/>
          </a:xfrm>
        </p:spPr>
        <p:txBody>
          <a:bodyPr/>
          <a:lstStyle>
            <a:lvl1pPr marL="0" indent="0">
              <a:buFontTx/>
              <a:buNone/>
              <a:defRPr sz="9600" b="1">
                <a:solidFill>
                  <a:schemeClr val="bg1"/>
                </a:solidFill>
              </a:defRPr>
            </a:lvl1pPr>
          </a:lstStyle>
          <a:p>
            <a:r>
              <a:rPr lang="de-DE" err="1"/>
              <a:t>Thank</a:t>
            </a:r>
            <a:r>
              <a:rPr lang="de-DE"/>
              <a:t> </a:t>
            </a:r>
            <a:r>
              <a:rPr lang="de-DE" err="1"/>
              <a:t>you</a:t>
            </a:r>
            <a:r>
              <a:rPr lang="de-DE"/>
              <a:t>.</a:t>
            </a:r>
          </a:p>
        </p:txBody>
      </p:sp>
      <p:grpSp>
        <p:nvGrpSpPr>
          <p:cNvPr id="15" name="Gruppieren 14">
            <a:extLst>
              <a:ext uri="{FF2B5EF4-FFF2-40B4-BE49-F238E27FC236}">
                <a16:creationId xmlns:a16="http://schemas.microsoft.com/office/drawing/2014/main" id="{CF248090-EDE3-B844-96CE-96B81CFA9B27}"/>
              </a:ext>
            </a:extLst>
          </p:cNvPr>
          <p:cNvGrpSpPr>
            <a:grpSpLocks noChangeAspect="1"/>
          </p:cNvGrpSpPr>
          <p:nvPr userDrawn="1"/>
        </p:nvGrpSpPr>
        <p:grpSpPr>
          <a:xfrm>
            <a:off x="20899200" y="969300"/>
            <a:ext cx="2678400" cy="805932"/>
            <a:chOff x="7156796" y="1740327"/>
            <a:chExt cx="1465644" cy="441149"/>
          </a:xfrm>
        </p:grpSpPr>
        <p:sp>
          <p:nvSpPr>
            <p:cNvPr id="16" name="Freihandform 15">
              <a:extLst>
                <a:ext uri="{FF2B5EF4-FFF2-40B4-BE49-F238E27FC236}">
                  <a16:creationId xmlns:a16="http://schemas.microsoft.com/office/drawing/2014/main" id="{3C55B881-9BA8-9C44-AA2A-291ACADEC5BD}"/>
                </a:ext>
              </a:extLst>
            </p:cNvPr>
            <p:cNvSpPr/>
            <p:nvPr/>
          </p:nvSpPr>
          <p:spPr>
            <a:xfrm>
              <a:off x="7655578" y="1876501"/>
              <a:ext cx="202775" cy="244066"/>
            </a:xfrm>
            <a:custGeom>
              <a:avLst/>
              <a:gdLst>
                <a:gd name="connsiteX0" fmla="*/ 202776 w 202775"/>
                <a:gd name="connsiteY0" fmla="*/ 165577 h 244066"/>
                <a:gd name="connsiteX1" fmla="*/ 202776 w 202775"/>
                <a:gd name="connsiteY1" fmla="*/ 224447 h 244066"/>
                <a:gd name="connsiteX2" fmla="*/ 109958 w 202775"/>
                <a:gd name="connsiteY2" fmla="*/ 244066 h 244066"/>
                <a:gd name="connsiteX3" fmla="*/ 0 w 202775"/>
                <a:gd name="connsiteY3" fmla="*/ 120744 h 244066"/>
                <a:gd name="connsiteX4" fmla="*/ 112487 w 202775"/>
                <a:gd name="connsiteY4" fmla="*/ 0 h 244066"/>
                <a:gd name="connsiteX5" fmla="*/ 202776 w 202775"/>
                <a:gd name="connsiteY5" fmla="*/ 23140 h 244066"/>
                <a:gd name="connsiteX6" fmla="*/ 202776 w 202775"/>
                <a:gd name="connsiteY6" fmla="*/ 76471 h 244066"/>
                <a:gd name="connsiteX7" fmla="*/ 176542 w 202775"/>
                <a:gd name="connsiteY7" fmla="*/ 76471 h 244066"/>
                <a:gd name="connsiteX8" fmla="*/ 119040 w 202775"/>
                <a:gd name="connsiteY8" fmla="*/ 16099 h 244066"/>
                <a:gd name="connsiteX9" fmla="*/ 44858 w 202775"/>
                <a:gd name="connsiteY9" fmla="*/ 120744 h 244066"/>
                <a:gd name="connsiteX10" fmla="*/ 119512 w 202775"/>
                <a:gd name="connsiteY10" fmla="*/ 227911 h 244066"/>
                <a:gd name="connsiteX11" fmla="*/ 177520 w 202775"/>
                <a:gd name="connsiteY11" fmla="*/ 165521 h 2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5" h="244066">
                  <a:moveTo>
                    <a:pt x="202776" y="165577"/>
                  </a:moveTo>
                  <a:lnTo>
                    <a:pt x="202776" y="224447"/>
                  </a:lnTo>
                  <a:cubicBezTo>
                    <a:pt x="172001" y="240041"/>
                    <a:pt x="144262" y="244066"/>
                    <a:pt x="109958" y="244066"/>
                  </a:cubicBezTo>
                  <a:cubicBezTo>
                    <a:pt x="23199" y="244066"/>
                    <a:pt x="0" y="202305"/>
                    <a:pt x="0" y="120744"/>
                  </a:cubicBezTo>
                  <a:cubicBezTo>
                    <a:pt x="0" y="41257"/>
                    <a:pt x="28751" y="0"/>
                    <a:pt x="112487" y="0"/>
                  </a:cubicBezTo>
                  <a:cubicBezTo>
                    <a:pt x="137214" y="0"/>
                    <a:pt x="184106" y="4484"/>
                    <a:pt x="202776" y="23140"/>
                  </a:cubicBezTo>
                  <a:lnTo>
                    <a:pt x="202776" y="76471"/>
                  </a:lnTo>
                  <a:lnTo>
                    <a:pt x="176542" y="76471"/>
                  </a:lnTo>
                  <a:cubicBezTo>
                    <a:pt x="173013" y="52322"/>
                    <a:pt x="179566" y="16099"/>
                    <a:pt x="119040" y="16099"/>
                  </a:cubicBezTo>
                  <a:cubicBezTo>
                    <a:pt x="51444" y="16099"/>
                    <a:pt x="44858" y="65428"/>
                    <a:pt x="44858" y="120744"/>
                  </a:cubicBezTo>
                  <a:cubicBezTo>
                    <a:pt x="44858" y="176059"/>
                    <a:pt x="50916" y="227911"/>
                    <a:pt x="119512" y="227911"/>
                  </a:cubicBezTo>
                  <a:cubicBezTo>
                    <a:pt x="175497" y="227911"/>
                    <a:pt x="172473" y="203246"/>
                    <a:pt x="177520" y="165521"/>
                  </a:cubicBezTo>
                  <a:close/>
                </a:path>
              </a:pathLst>
            </a:custGeom>
            <a:solidFill>
              <a:srgbClr val="FFFFFF"/>
            </a:solidFill>
            <a:ln w="1118" cap="flat">
              <a:noFill/>
              <a:prstDash val="solid"/>
              <a:miter/>
            </a:ln>
          </p:spPr>
          <p:txBody>
            <a:bodyPr rtlCol="0" anchor="ctr"/>
            <a:lstStyle/>
            <a:p>
              <a:endParaRPr lang="de-DE" sz="3598"/>
            </a:p>
          </p:txBody>
        </p:sp>
        <p:sp>
          <p:nvSpPr>
            <p:cNvPr id="17" name="Freihandform 16">
              <a:extLst>
                <a:ext uri="{FF2B5EF4-FFF2-40B4-BE49-F238E27FC236}">
                  <a16:creationId xmlns:a16="http://schemas.microsoft.com/office/drawing/2014/main" id="{AF28FCE3-BDED-9A42-8104-AF26C88F8E22}"/>
                </a:ext>
              </a:extLst>
            </p:cNvPr>
            <p:cNvSpPr/>
            <p:nvPr/>
          </p:nvSpPr>
          <p:spPr>
            <a:xfrm>
              <a:off x="7894062" y="1760836"/>
              <a:ext cx="131144" cy="355706"/>
            </a:xfrm>
            <a:custGeom>
              <a:avLst/>
              <a:gdLst>
                <a:gd name="connsiteX0" fmla="*/ 86254 w 131144"/>
                <a:gd name="connsiteY0" fmla="*/ 304393 h 355706"/>
                <a:gd name="connsiteX1" fmla="*/ 131145 w 131144"/>
                <a:gd name="connsiteY1" fmla="*/ 339607 h 355706"/>
                <a:gd name="connsiteX2" fmla="*/ 131145 w 131144"/>
                <a:gd name="connsiteY2" fmla="*/ 355706 h 355706"/>
                <a:gd name="connsiteX3" fmla="*/ 65572 w 131144"/>
                <a:gd name="connsiteY3" fmla="*/ 354697 h 355706"/>
                <a:gd name="connsiteX4" fmla="*/ 0 w 131144"/>
                <a:gd name="connsiteY4" fmla="*/ 355706 h 355706"/>
                <a:gd name="connsiteX5" fmla="*/ 0 w 131144"/>
                <a:gd name="connsiteY5" fmla="*/ 339607 h 355706"/>
                <a:gd name="connsiteX6" fmla="*/ 44891 w 131144"/>
                <a:gd name="connsiteY6" fmla="*/ 304393 h 355706"/>
                <a:gd name="connsiteX7" fmla="*/ 44891 w 131144"/>
                <a:gd name="connsiteY7" fmla="*/ 172102 h 355706"/>
                <a:gd name="connsiteX8" fmla="*/ 0 w 131144"/>
                <a:gd name="connsiteY8" fmla="*/ 136383 h 355706"/>
                <a:gd name="connsiteX9" fmla="*/ 0 w 131144"/>
                <a:gd name="connsiteY9" fmla="*/ 120755 h 355706"/>
                <a:gd name="connsiteX10" fmla="*/ 86254 w 131144"/>
                <a:gd name="connsiteY10" fmla="*/ 120755 h 355706"/>
                <a:gd name="connsiteX11" fmla="*/ 86254 w 131144"/>
                <a:gd name="connsiteY11" fmla="*/ 304393 h 355706"/>
                <a:gd name="connsiteX12" fmla="*/ 35304 w 131144"/>
                <a:gd name="connsiteY12" fmla="*/ 33207 h 355706"/>
                <a:gd name="connsiteX13" fmla="*/ 63549 w 131144"/>
                <a:gd name="connsiteY13" fmla="*/ 0 h 355706"/>
                <a:gd name="connsiteX14" fmla="*/ 91806 w 131144"/>
                <a:gd name="connsiteY14" fmla="*/ 33207 h 355706"/>
                <a:gd name="connsiteX15" fmla="*/ 63549 w 131144"/>
                <a:gd name="connsiteY15" fmla="*/ 66403 h 355706"/>
                <a:gd name="connsiteX16" fmla="*/ 35304 w 131144"/>
                <a:gd name="connsiteY16" fmla="*/ 33207 h 3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44" h="355706">
                  <a:moveTo>
                    <a:pt x="86254" y="304393"/>
                  </a:moveTo>
                  <a:cubicBezTo>
                    <a:pt x="86254" y="333071"/>
                    <a:pt x="88277" y="339607"/>
                    <a:pt x="131145" y="339607"/>
                  </a:cubicBezTo>
                  <a:lnTo>
                    <a:pt x="131145" y="355706"/>
                  </a:lnTo>
                  <a:cubicBezTo>
                    <a:pt x="109463" y="355213"/>
                    <a:pt x="87771" y="354697"/>
                    <a:pt x="65572" y="354697"/>
                  </a:cubicBezTo>
                  <a:cubicBezTo>
                    <a:pt x="43374" y="354697"/>
                    <a:pt x="21738" y="355213"/>
                    <a:pt x="0" y="355706"/>
                  </a:cubicBezTo>
                  <a:lnTo>
                    <a:pt x="0" y="339607"/>
                  </a:lnTo>
                  <a:cubicBezTo>
                    <a:pt x="42879" y="339607"/>
                    <a:pt x="44891" y="333071"/>
                    <a:pt x="44891" y="304393"/>
                  </a:cubicBezTo>
                  <a:lnTo>
                    <a:pt x="44891" y="172102"/>
                  </a:lnTo>
                  <a:cubicBezTo>
                    <a:pt x="44891" y="139399"/>
                    <a:pt x="40396" y="139399"/>
                    <a:pt x="0" y="136383"/>
                  </a:cubicBezTo>
                  <a:lnTo>
                    <a:pt x="0" y="120755"/>
                  </a:lnTo>
                  <a:lnTo>
                    <a:pt x="86254" y="120755"/>
                  </a:lnTo>
                  <a:lnTo>
                    <a:pt x="86254" y="304393"/>
                  </a:lnTo>
                  <a:close/>
                  <a:moveTo>
                    <a:pt x="35304" y="33207"/>
                  </a:moveTo>
                  <a:cubicBezTo>
                    <a:pt x="35304" y="14586"/>
                    <a:pt x="45903" y="0"/>
                    <a:pt x="63549" y="0"/>
                  </a:cubicBezTo>
                  <a:cubicBezTo>
                    <a:pt x="81196" y="0"/>
                    <a:pt x="91806" y="14574"/>
                    <a:pt x="91806" y="33207"/>
                  </a:cubicBezTo>
                  <a:cubicBezTo>
                    <a:pt x="91806" y="51840"/>
                    <a:pt x="81207" y="66403"/>
                    <a:pt x="63549" y="66403"/>
                  </a:cubicBezTo>
                  <a:cubicBezTo>
                    <a:pt x="45892" y="66403"/>
                    <a:pt x="35304" y="51829"/>
                    <a:pt x="35304" y="33207"/>
                  </a:cubicBezTo>
                  <a:close/>
                </a:path>
              </a:pathLst>
            </a:custGeom>
            <a:solidFill>
              <a:srgbClr val="FFFFFF"/>
            </a:solidFill>
            <a:ln w="1118" cap="flat">
              <a:noFill/>
              <a:prstDash val="solid"/>
              <a:miter/>
            </a:ln>
          </p:spPr>
          <p:txBody>
            <a:bodyPr rtlCol="0" anchor="ctr"/>
            <a:lstStyle/>
            <a:p>
              <a:endParaRPr lang="de-DE" sz="3598"/>
            </a:p>
          </p:txBody>
        </p:sp>
        <p:sp>
          <p:nvSpPr>
            <p:cNvPr id="18" name="Freihandform 17">
              <a:extLst>
                <a:ext uri="{FF2B5EF4-FFF2-40B4-BE49-F238E27FC236}">
                  <a16:creationId xmlns:a16="http://schemas.microsoft.com/office/drawing/2014/main" id="{AE37C169-1E4B-7740-A4FC-DA93593DCBBA}"/>
                </a:ext>
              </a:extLst>
            </p:cNvPr>
            <p:cNvSpPr/>
            <p:nvPr/>
          </p:nvSpPr>
          <p:spPr>
            <a:xfrm>
              <a:off x="8045731" y="1876557"/>
              <a:ext cx="425220" cy="240018"/>
            </a:xfrm>
            <a:custGeom>
              <a:avLst/>
              <a:gdLst>
                <a:gd name="connsiteX0" fmla="*/ 82724 w 425220"/>
                <a:gd name="connsiteY0" fmla="*/ 33207 h 240018"/>
                <a:gd name="connsiteX1" fmla="*/ 162920 w 425220"/>
                <a:gd name="connsiteY1" fmla="*/ 0 h 240018"/>
                <a:gd name="connsiteX2" fmla="*/ 229504 w 425220"/>
                <a:gd name="connsiteY2" fmla="*/ 37725 h 240018"/>
                <a:gd name="connsiteX3" fmla="*/ 310722 w 425220"/>
                <a:gd name="connsiteY3" fmla="*/ 0 h 240018"/>
                <a:gd name="connsiteX4" fmla="*/ 381835 w 425220"/>
                <a:gd name="connsiteY4" fmla="*/ 72951 h 240018"/>
                <a:gd name="connsiteX5" fmla="*/ 381835 w 425220"/>
                <a:gd name="connsiteY5" fmla="*/ 188167 h 240018"/>
                <a:gd name="connsiteX6" fmla="*/ 425221 w 425220"/>
                <a:gd name="connsiteY6" fmla="*/ 223886 h 240018"/>
                <a:gd name="connsiteX7" fmla="*/ 425221 w 425220"/>
                <a:gd name="connsiteY7" fmla="*/ 239985 h 240018"/>
                <a:gd name="connsiteX8" fmla="*/ 361154 w 425220"/>
                <a:gd name="connsiteY8" fmla="*/ 238976 h 240018"/>
                <a:gd name="connsiteX9" fmla="*/ 299617 w 425220"/>
                <a:gd name="connsiteY9" fmla="*/ 239985 h 240018"/>
                <a:gd name="connsiteX10" fmla="*/ 299617 w 425220"/>
                <a:gd name="connsiteY10" fmla="*/ 223886 h 240018"/>
                <a:gd name="connsiteX11" fmla="*/ 340473 w 425220"/>
                <a:gd name="connsiteY11" fmla="*/ 188167 h 240018"/>
                <a:gd name="connsiteX12" fmla="*/ 340473 w 425220"/>
                <a:gd name="connsiteY12" fmla="*/ 83512 h 240018"/>
                <a:gd name="connsiteX13" fmla="*/ 294076 w 425220"/>
                <a:gd name="connsiteY13" fmla="*/ 22131 h 240018"/>
                <a:gd name="connsiteX14" fmla="*/ 233539 w 425220"/>
                <a:gd name="connsiteY14" fmla="*/ 92066 h 240018"/>
                <a:gd name="connsiteX15" fmla="*/ 233539 w 425220"/>
                <a:gd name="connsiteY15" fmla="*/ 188167 h 240018"/>
                <a:gd name="connsiteX16" fmla="*/ 273395 w 425220"/>
                <a:gd name="connsiteY16" fmla="*/ 223886 h 240018"/>
                <a:gd name="connsiteX17" fmla="*/ 273395 w 425220"/>
                <a:gd name="connsiteY17" fmla="*/ 239985 h 240018"/>
                <a:gd name="connsiteX18" fmla="*/ 212858 w 425220"/>
                <a:gd name="connsiteY18" fmla="*/ 238976 h 240018"/>
                <a:gd name="connsiteX19" fmla="*/ 151826 w 425220"/>
                <a:gd name="connsiteY19" fmla="*/ 239985 h 240018"/>
                <a:gd name="connsiteX20" fmla="*/ 151826 w 425220"/>
                <a:gd name="connsiteY20" fmla="*/ 223886 h 240018"/>
                <a:gd name="connsiteX21" fmla="*/ 192177 w 425220"/>
                <a:gd name="connsiteY21" fmla="*/ 188167 h 240018"/>
                <a:gd name="connsiteX22" fmla="*/ 192177 w 425220"/>
                <a:gd name="connsiteY22" fmla="*/ 89050 h 240018"/>
                <a:gd name="connsiteX23" fmla="*/ 145262 w 425220"/>
                <a:gd name="connsiteY23" fmla="*/ 21626 h 240018"/>
                <a:gd name="connsiteX24" fmla="*/ 85242 w 425220"/>
                <a:gd name="connsiteY24" fmla="*/ 95620 h 240018"/>
                <a:gd name="connsiteX25" fmla="*/ 85242 w 425220"/>
                <a:gd name="connsiteY25" fmla="*/ 188201 h 240018"/>
                <a:gd name="connsiteX26" fmla="*/ 126098 w 425220"/>
                <a:gd name="connsiteY26" fmla="*/ 223920 h 240018"/>
                <a:gd name="connsiteX27" fmla="*/ 126098 w 425220"/>
                <a:gd name="connsiteY27" fmla="*/ 240019 h 240018"/>
                <a:gd name="connsiteX28" fmla="*/ 64561 w 425220"/>
                <a:gd name="connsiteY28" fmla="*/ 239010 h 240018"/>
                <a:gd name="connsiteX29" fmla="*/ 0 w 425220"/>
                <a:gd name="connsiteY29" fmla="*/ 240019 h 240018"/>
                <a:gd name="connsiteX30" fmla="*/ 0 w 425220"/>
                <a:gd name="connsiteY30" fmla="*/ 223886 h 240018"/>
                <a:gd name="connsiteX31" fmla="*/ 43835 w 425220"/>
                <a:gd name="connsiteY31" fmla="*/ 188167 h 240018"/>
                <a:gd name="connsiteX32" fmla="*/ 43835 w 425220"/>
                <a:gd name="connsiteY32" fmla="*/ 55338 h 240018"/>
                <a:gd name="connsiteX33" fmla="*/ 0 w 425220"/>
                <a:gd name="connsiteY33" fmla="*/ 19619 h 240018"/>
                <a:gd name="connsiteX34" fmla="*/ 0 w 425220"/>
                <a:gd name="connsiteY34" fmla="*/ 5034 h 240018"/>
                <a:gd name="connsiteX35" fmla="*/ 82724 w 425220"/>
                <a:gd name="connsiteY35" fmla="*/ 5034 h 240018"/>
                <a:gd name="connsiteX36" fmla="*/ 82724 w 425220"/>
                <a:gd name="connsiteY36" fmla="*/ 33219 h 24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5220" h="240018">
                  <a:moveTo>
                    <a:pt x="82724" y="33207"/>
                  </a:moveTo>
                  <a:cubicBezTo>
                    <a:pt x="106429" y="9047"/>
                    <a:pt x="130133" y="0"/>
                    <a:pt x="162920" y="0"/>
                  </a:cubicBezTo>
                  <a:cubicBezTo>
                    <a:pt x="188647" y="0"/>
                    <a:pt x="211857" y="4025"/>
                    <a:pt x="229504" y="37725"/>
                  </a:cubicBezTo>
                  <a:cubicBezTo>
                    <a:pt x="249679" y="11570"/>
                    <a:pt x="277936" y="0"/>
                    <a:pt x="310722" y="0"/>
                  </a:cubicBezTo>
                  <a:cubicBezTo>
                    <a:pt x="364189" y="0"/>
                    <a:pt x="381835" y="22635"/>
                    <a:pt x="381835" y="72951"/>
                  </a:cubicBezTo>
                  <a:lnTo>
                    <a:pt x="381835" y="188167"/>
                  </a:lnTo>
                  <a:cubicBezTo>
                    <a:pt x="381835" y="216845"/>
                    <a:pt x="383353" y="223886"/>
                    <a:pt x="425221" y="223886"/>
                  </a:cubicBezTo>
                  <a:lnTo>
                    <a:pt x="425221" y="239985"/>
                  </a:lnTo>
                  <a:cubicBezTo>
                    <a:pt x="404989" y="239492"/>
                    <a:pt x="383353" y="239492"/>
                    <a:pt x="361154" y="238976"/>
                  </a:cubicBezTo>
                  <a:cubicBezTo>
                    <a:pt x="338967" y="239492"/>
                    <a:pt x="317319" y="239492"/>
                    <a:pt x="299617" y="239985"/>
                  </a:cubicBezTo>
                  <a:lnTo>
                    <a:pt x="299617" y="223886"/>
                  </a:lnTo>
                  <a:cubicBezTo>
                    <a:pt x="335944" y="223382"/>
                    <a:pt x="340979" y="216341"/>
                    <a:pt x="340473" y="188167"/>
                  </a:cubicBezTo>
                  <a:lnTo>
                    <a:pt x="340473" y="83512"/>
                  </a:lnTo>
                  <a:cubicBezTo>
                    <a:pt x="340473" y="49800"/>
                    <a:pt x="334426" y="22131"/>
                    <a:pt x="294076" y="22131"/>
                  </a:cubicBezTo>
                  <a:cubicBezTo>
                    <a:pt x="246150" y="22131"/>
                    <a:pt x="233539" y="48802"/>
                    <a:pt x="233539" y="92066"/>
                  </a:cubicBezTo>
                  <a:lnTo>
                    <a:pt x="233539" y="188167"/>
                  </a:lnTo>
                  <a:cubicBezTo>
                    <a:pt x="233539" y="215332"/>
                    <a:pt x="235562" y="223886"/>
                    <a:pt x="273395" y="223886"/>
                  </a:cubicBezTo>
                  <a:lnTo>
                    <a:pt x="273395" y="239985"/>
                  </a:lnTo>
                  <a:cubicBezTo>
                    <a:pt x="256749" y="239492"/>
                    <a:pt x="235056" y="239492"/>
                    <a:pt x="212858" y="238976"/>
                  </a:cubicBezTo>
                  <a:cubicBezTo>
                    <a:pt x="190670" y="239492"/>
                    <a:pt x="169023" y="239492"/>
                    <a:pt x="151826" y="239985"/>
                  </a:cubicBezTo>
                  <a:lnTo>
                    <a:pt x="151826" y="223886"/>
                  </a:lnTo>
                  <a:cubicBezTo>
                    <a:pt x="189659" y="223382"/>
                    <a:pt x="192682" y="214827"/>
                    <a:pt x="192177" y="188167"/>
                  </a:cubicBezTo>
                  <a:lnTo>
                    <a:pt x="192177" y="89050"/>
                  </a:lnTo>
                  <a:cubicBezTo>
                    <a:pt x="192177" y="52827"/>
                    <a:pt x="190670" y="20124"/>
                    <a:pt x="145262" y="21626"/>
                  </a:cubicBezTo>
                  <a:cubicBezTo>
                    <a:pt x="93312" y="23644"/>
                    <a:pt x="85242" y="51818"/>
                    <a:pt x="85242" y="95620"/>
                  </a:cubicBezTo>
                  <a:lnTo>
                    <a:pt x="85242" y="188201"/>
                  </a:lnTo>
                  <a:cubicBezTo>
                    <a:pt x="85242" y="215366"/>
                    <a:pt x="86759" y="223920"/>
                    <a:pt x="126098" y="223920"/>
                  </a:cubicBezTo>
                  <a:lnTo>
                    <a:pt x="126098" y="240019"/>
                  </a:lnTo>
                  <a:cubicBezTo>
                    <a:pt x="108452" y="239526"/>
                    <a:pt x="86759" y="239526"/>
                    <a:pt x="64561" y="239010"/>
                  </a:cubicBezTo>
                  <a:cubicBezTo>
                    <a:pt x="42374" y="239526"/>
                    <a:pt x="20726" y="239526"/>
                    <a:pt x="0" y="240019"/>
                  </a:cubicBezTo>
                  <a:lnTo>
                    <a:pt x="0" y="223886"/>
                  </a:lnTo>
                  <a:cubicBezTo>
                    <a:pt x="40351" y="223886"/>
                    <a:pt x="44386" y="215836"/>
                    <a:pt x="43835" y="188167"/>
                  </a:cubicBezTo>
                  <a:lnTo>
                    <a:pt x="43835" y="55338"/>
                  </a:lnTo>
                  <a:cubicBezTo>
                    <a:pt x="43835" y="23644"/>
                    <a:pt x="40306" y="21133"/>
                    <a:pt x="0" y="19619"/>
                  </a:cubicBezTo>
                  <a:lnTo>
                    <a:pt x="0" y="5034"/>
                  </a:lnTo>
                  <a:lnTo>
                    <a:pt x="82724" y="5034"/>
                  </a:lnTo>
                  <a:lnTo>
                    <a:pt x="82724" y="33219"/>
                  </a:lnTo>
                  <a:close/>
                </a:path>
              </a:pathLst>
            </a:custGeom>
            <a:solidFill>
              <a:srgbClr val="FFFFFF"/>
            </a:solidFill>
            <a:ln w="1118" cap="flat">
              <a:noFill/>
              <a:prstDash val="solid"/>
              <a:miter/>
            </a:ln>
          </p:spPr>
          <p:txBody>
            <a:bodyPr rtlCol="0" anchor="ctr"/>
            <a:lstStyle/>
            <a:p>
              <a:endParaRPr lang="de-DE" sz="3598"/>
            </a:p>
          </p:txBody>
        </p:sp>
        <p:sp>
          <p:nvSpPr>
            <p:cNvPr id="19" name="Freihandform 18">
              <a:extLst>
                <a:ext uri="{FF2B5EF4-FFF2-40B4-BE49-F238E27FC236}">
                  <a16:creationId xmlns:a16="http://schemas.microsoft.com/office/drawing/2014/main" id="{67A200C6-A36C-E94C-9E46-A026FEF24633}"/>
                </a:ext>
              </a:extLst>
            </p:cNvPr>
            <p:cNvSpPr/>
            <p:nvPr/>
          </p:nvSpPr>
          <p:spPr>
            <a:xfrm>
              <a:off x="8469580" y="1796050"/>
              <a:ext cx="152860" cy="324505"/>
            </a:xfrm>
            <a:custGeom>
              <a:avLst/>
              <a:gdLst>
                <a:gd name="connsiteX0" fmla="*/ 80735 w 152860"/>
                <a:gd name="connsiteY0" fmla="*/ 104656 h 324505"/>
                <a:gd name="connsiteX1" fmla="*/ 80735 w 152860"/>
                <a:gd name="connsiteY1" fmla="*/ 249548 h 324505"/>
                <a:gd name="connsiteX2" fmla="*/ 114016 w 152860"/>
                <a:gd name="connsiteY2" fmla="*/ 304898 h 324505"/>
                <a:gd name="connsiteX3" fmla="*/ 138237 w 152860"/>
                <a:gd name="connsiteY3" fmla="*/ 299864 h 324505"/>
                <a:gd name="connsiteX4" fmla="*/ 146813 w 152860"/>
                <a:gd name="connsiteY4" fmla="*/ 295839 h 324505"/>
                <a:gd name="connsiteX5" fmla="*/ 152860 w 152860"/>
                <a:gd name="connsiteY5" fmla="*/ 309931 h 324505"/>
                <a:gd name="connsiteX6" fmla="*/ 93290 w 152860"/>
                <a:gd name="connsiteY6" fmla="*/ 324506 h 324505"/>
                <a:gd name="connsiteX7" fmla="*/ 39339 w 152860"/>
                <a:gd name="connsiteY7" fmla="*/ 247026 h 324505"/>
                <a:gd name="connsiteX8" fmla="*/ 39339 w 152860"/>
                <a:gd name="connsiteY8" fmla="*/ 104645 h 324505"/>
                <a:gd name="connsiteX9" fmla="*/ 0 w 152860"/>
                <a:gd name="connsiteY9" fmla="*/ 104645 h 324505"/>
                <a:gd name="connsiteX10" fmla="*/ 0 w 152860"/>
                <a:gd name="connsiteY10" fmla="*/ 85541 h 324505"/>
                <a:gd name="connsiteX11" fmla="*/ 39339 w 152860"/>
                <a:gd name="connsiteY11" fmla="*/ 85541 h 324505"/>
                <a:gd name="connsiteX12" fmla="*/ 39339 w 152860"/>
                <a:gd name="connsiteY12" fmla="*/ 17613 h 324505"/>
                <a:gd name="connsiteX13" fmla="*/ 80712 w 152860"/>
                <a:gd name="connsiteY13" fmla="*/ 0 h 324505"/>
                <a:gd name="connsiteX14" fmla="*/ 80712 w 152860"/>
                <a:gd name="connsiteY14" fmla="*/ 85541 h 324505"/>
                <a:gd name="connsiteX15" fmla="*/ 137709 w 152860"/>
                <a:gd name="connsiteY15" fmla="*/ 85541 h 324505"/>
                <a:gd name="connsiteX16" fmla="*/ 137709 w 152860"/>
                <a:gd name="connsiteY16" fmla="*/ 104667 h 3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860" h="324505">
                  <a:moveTo>
                    <a:pt x="80735" y="104656"/>
                  </a:moveTo>
                  <a:lnTo>
                    <a:pt x="80735" y="249548"/>
                  </a:lnTo>
                  <a:cubicBezTo>
                    <a:pt x="80735" y="273708"/>
                    <a:pt x="82241" y="304898"/>
                    <a:pt x="114016" y="304898"/>
                  </a:cubicBezTo>
                  <a:cubicBezTo>
                    <a:pt x="122591" y="304898"/>
                    <a:pt x="130167" y="302891"/>
                    <a:pt x="138237" y="299864"/>
                  </a:cubicBezTo>
                  <a:lnTo>
                    <a:pt x="146813" y="295839"/>
                  </a:lnTo>
                  <a:lnTo>
                    <a:pt x="152860" y="309931"/>
                  </a:lnTo>
                  <a:cubicBezTo>
                    <a:pt x="137731" y="317477"/>
                    <a:pt x="112509" y="324506"/>
                    <a:pt x="93290" y="324506"/>
                  </a:cubicBezTo>
                  <a:cubicBezTo>
                    <a:pt x="41328" y="324506"/>
                    <a:pt x="39339" y="288283"/>
                    <a:pt x="39339" y="247026"/>
                  </a:cubicBezTo>
                  <a:lnTo>
                    <a:pt x="39339" y="104645"/>
                  </a:lnTo>
                  <a:lnTo>
                    <a:pt x="0" y="104645"/>
                  </a:lnTo>
                  <a:lnTo>
                    <a:pt x="0" y="85541"/>
                  </a:lnTo>
                  <a:lnTo>
                    <a:pt x="39339" y="85541"/>
                  </a:lnTo>
                  <a:lnTo>
                    <a:pt x="39339" y="17613"/>
                  </a:lnTo>
                  <a:lnTo>
                    <a:pt x="80712" y="0"/>
                  </a:lnTo>
                  <a:lnTo>
                    <a:pt x="80712" y="85541"/>
                  </a:lnTo>
                  <a:lnTo>
                    <a:pt x="137709" y="85541"/>
                  </a:lnTo>
                  <a:lnTo>
                    <a:pt x="137709" y="104667"/>
                  </a:lnTo>
                  <a:close/>
                </a:path>
              </a:pathLst>
            </a:custGeom>
            <a:solidFill>
              <a:srgbClr val="FFFFFF"/>
            </a:solidFill>
            <a:ln w="1118" cap="flat">
              <a:noFill/>
              <a:prstDash val="solid"/>
              <a:miter/>
            </a:ln>
          </p:spPr>
          <p:txBody>
            <a:bodyPr rtlCol="0" anchor="ctr"/>
            <a:lstStyle/>
            <a:p>
              <a:endParaRPr lang="de-DE" sz="3598"/>
            </a:p>
          </p:txBody>
        </p:sp>
        <p:sp>
          <p:nvSpPr>
            <p:cNvPr id="20" name="Freihandform 19">
              <a:extLst>
                <a:ext uri="{FF2B5EF4-FFF2-40B4-BE49-F238E27FC236}">
                  <a16:creationId xmlns:a16="http://schemas.microsoft.com/office/drawing/2014/main" id="{7696B20F-C320-984E-A378-1FEC41B749AD}"/>
                </a:ext>
              </a:extLst>
            </p:cNvPr>
            <p:cNvSpPr/>
            <p:nvPr/>
          </p:nvSpPr>
          <p:spPr>
            <a:xfrm>
              <a:off x="7280201" y="1740327"/>
              <a:ext cx="265678" cy="268813"/>
            </a:xfrm>
            <a:custGeom>
              <a:avLst/>
              <a:gdLst>
                <a:gd name="connsiteX0" fmla="*/ 254079 w 265678"/>
                <a:gd name="connsiteY0" fmla="*/ 72204 h 268813"/>
                <a:gd name="connsiteX1" fmla="*/ 265678 w 265678"/>
                <a:gd name="connsiteY1" fmla="*/ 72506 h 268813"/>
                <a:gd name="connsiteX2" fmla="*/ 58103 w 265678"/>
                <a:gd name="connsiteY2" fmla="*/ 4051 h 268813"/>
                <a:gd name="connsiteX3" fmla="*/ 31690 w 265678"/>
                <a:gd name="connsiteY3" fmla="*/ 268813 h 268813"/>
                <a:gd name="connsiteX4" fmla="*/ 254079 w 265678"/>
                <a:gd name="connsiteY4" fmla="*/ 72204 h 26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8" h="268813">
                  <a:moveTo>
                    <a:pt x="254079" y="72204"/>
                  </a:moveTo>
                  <a:cubicBezTo>
                    <a:pt x="257968" y="72204"/>
                    <a:pt x="261834" y="72305"/>
                    <a:pt x="265678" y="72506"/>
                  </a:cubicBezTo>
                  <a:cubicBezTo>
                    <a:pt x="213112" y="15260"/>
                    <a:pt x="134520" y="-10658"/>
                    <a:pt x="58103" y="4051"/>
                  </a:cubicBezTo>
                  <a:cubicBezTo>
                    <a:pt x="-8133" y="76901"/>
                    <a:pt x="-18854" y="184372"/>
                    <a:pt x="31690" y="268813"/>
                  </a:cubicBezTo>
                  <a:cubicBezTo>
                    <a:pt x="44998" y="158081"/>
                    <a:pt x="139456" y="72204"/>
                    <a:pt x="254079" y="72204"/>
                  </a:cubicBezTo>
                  <a:close/>
                </a:path>
              </a:pathLst>
            </a:custGeom>
            <a:solidFill>
              <a:srgbClr val="FFFFFF"/>
            </a:solidFill>
            <a:ln w="1118" cap="flat">
              <a:noFill/>
              <a:prstDash val="solid"/>
              <a:miter/>
            </a:ln>
          </p:spPr>
          <p:txBody>
            <a:bodyPr rtlCol="0" anchor="ctr"/>
            <a:lstStyle/>
            <a:p>
              <a:endParaRPr lang="de-DE" sz="3598"/>
            </a:p>
          </p:txBody>
        </p:sp>
        <p:sp>
          <p:nvSpPr>
            <p:cNvPr id="21" name="Freihandform 20">
              <a:extLst>
                <a:ext uri="{FF2B5EF4-FFF2-40B4-BE49-F238E27FC236}">
                  <a16:creationId xmlns:a16="http://schemas.microsoft.com/office/drawing/2014/main" id="{EFBAD7F3-1AE4-7046-801D-2B4FF9C828A2}"/>
                </a:ext>
              </a:extLst>
            </p:cNvPr>
            <p:cNvSpPr/>
            <p:nvPr/>
          </p:nvSpPr>
          <p:spPr>
            <a:xfrm>
              <a:off x="7156796" y="1895885"/>
              <a:ext cx="297838" cy="218603"/>
            </a:xfrm>
            <a:custGeom>
              <a:avLst/>
              <a:gdLst>
                <a:gd name="connsiteX0" fmla="*/ 15936 w 297838"/>
                <a:gd name="connsiteY0" fmla="*/ 10168 h 218603"/>
                <a:gd name="connsiteX1" fmla="*/ 10383 w 297838"/>
                <a:gd name="connsiteY1" fmla="*/ 0 h 218603"/>
                <a:gd name="connsiteX2" fmla="*/ 54746 w 297838"/>
                <a:gd name="connsiteY2" fmla="*/ 213527 h 218603"/>
                <a:gd name="connsiteX3" fmla="*/ 297839 w 297838"/>
                <a:gd name="connsiteY3" fmla="*/ 103994 h 218603"/>
                <a:gd name="connsiteX4" fmla="*/ 15924 w 297838"/>
                <a:gd name="connsiteY4" fmla="*/ 10168 h 218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38" h="218603">
                  <a:moveTo>
                    <a:pt x="15936" y="10168"/>
                  </a:moveTo>
                  <a:cubicBezTo>
                    <a:pt x="13995" y="6805"/>
                    <a:pt x="12144" y="3416"/>
                    <a:pt x="10383" y="0"/>
                  </a:cubicBezTo>
                  <a:cubicBezTo>
                    <a:pt x="-13038" y="74029"/>
                    <a:pt x="3760" y="154878"/>
                    <a:pt x="54746" y="213527"/>
                  </a:cubicBezTo>
                  <a:cubicBezTo>
                    <a:pt x="151111" y="234336"/>
                    <a:pt x="249791" y="189874"/>
                    <a:pt x="297839" y="103994"/>
                  </a:cubicBezTo>
                  <a:cubicBezTo>
                    <a:pt x="195007" y="147841"/>
                    <a:pt x="73236" y="109174"/>
                    <a:pt x="15924" y="10168"/>
                  </a:cubicBezTo>
                  <a:close/>
                </a:path>
              </a:pathLst>
            </a:custGeom>
            <a:solidFill>
              <a:srgbClr val="FFFFFF"/>
            </a:solidFill>
            <a:ln w="1118" cap="flat">
              <a:noFill/>
              <a:prstDash val="solid"/>
              <a:miter/>
            </a:ln>
          </p:spPr>
          <p:txBody>
            <a:bodyPr rtlCol="0" anchor="ctr"/>
            <a:lstStyle/>
            <a:p>
              <a:endParaRPr lang="de-DE" sz="3598"/>
            </a:p>
          </p:txBody>
        </p:sp>
        <p:sp>
          <p:nvSpPr>
            <p:cNvPr id="22" name="Freihandform 21">
              <a:extLst>
                <a:ext uri="{FF2B5EF4-FFF2-40B4-BE49-F238E27FC236}">
                  <a16:creationId xmlns:a16="http://schemas.microsoft.com/office/drawing/2014/main" id="{C9FBFE72-CA27-5B4E-B185-EADD0407FF4D}"/>
                </a:ext>
              </a:extLst>
            </p:cNvPr>
            <p:cNvSpPr/>
            <p:nvPr/>
          </p:nvSpPr>
          <p:spPr>
            <a:xfrm>
              <a:off x="7375215" y="1881152"/>
              <a:ext cx="216645" cy="300324"/>
            </a:xfrm>
            <a:custGeom>
              <a:avLst/>
              <a:gdLst>
                <a:gd name="connsiteX0" fmla="*/ 59481 w 216645"/>
                <a:gd name="connsiteY0" fmla="*/ 290459 h 300324"/>
                <a:gd name="connsiteX1" fmla="*/ 53434 w 216645"/>
                <a:gd name="connsiteY1" fmla="*/ 300325 h 300324"/>
                <a:gd name="connsiteX2" fmla="*/ 216645 w 216645"/>
                <a:gd name="connsiteY2" fmla="*/ 155242 h 300324"/>
                <a:gd name="connsiteX3" fmla="*/ 0 w 216645"/>
                <a:gd name="connsiteY3" fmla="*/ 24 h 300324"/>
                <a:gd name="connsiteX4" fmla="*/ 59481 w 216645"/>
                <a:gd name="connsiteY4" fmla="*/ 290459 h 30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45" h="300324">
                  <a:moveTo>
                    <a:pt x="59481" y="290459"/>
                  </a:moveTo>
                  <a:cubicBezTo>
                    <a:pt x="57539" y="293823"/>
                    <a:pt x="55524" y="297111"/>
                    <a:pt x="53434" y="300325"/>
                  </a:cubicBezTo>
                  <a:cubicBezTo>
                    <a:pt x="129424" y="283553"/>
                    <a:pt x="191227" y="228615"/>
                    <a:pt x="216645" y="155242"/>
                  </a:cubicBezTo>
                  <a:cubicBezTo>
                    <a:pt x="186525" y="61599"/>
                    <a:pt x="98585" y="-1408"/>
                    <a:pt x="0" y="24"/>
                  </a:cubicBezTo>
                  <a:cubicBezTo>
                    <a:pt x="89536" y="66909"/>
                    <a:pt x="116792" y="191443"/>
                    <a:pt x="59481" y="290459"/>
                  </a:cubicBezTo>
                  <a:close/>
                </a:path>
              </a:pathLst>
            </a:custGeom>
            <a:solidFill>
              <a:srgbClr val="FFFFFF"/>
            </a:solidFill>
            <a:ln w="1118" cap="flat">
              <a:noFill/>
              <a:prstDash val="solid"/>
              <a:miter/>
            </a:ln>
          </p:spPr>
          <p:txBody>
            <a:bodyPr rtlCol="0" anchor="ctr"/>
            <a:lstStyle/>
            <a:p>
              <a:endParaRPr lang="de-DE" sz="3598"/>
            </a:p>
          </p:txBody>
        </p:sp>
      </p:grpSp>
    </p:spTree>
    <p:extLst>
      <p:ext uri="{BB962C8B-B14F-4D97-AF65-F5344CB8AC3E}">
        <p14:creationId xmlns:p14="http://schemas.microsoft.com/office/powerpoint/2010/main" val="3030559331"/>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B6E71551-4A0C-4E50-B9D0-E8F5D8BA0FCA}"/>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7BB4EE8D-BC92-4664-A4BA-A91A97CCB6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1699081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F72F1795-8570-435C-AA0B-DD7803636087}"/>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ACDFC98-BF29-4C78-858C-54D29DDC6C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1930359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elfolie">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EDED812-FA5C-40A5-B696-5C9F18F40A50}"/>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3EF54842-6C8A-4EFE-AA99-A10182A011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2178502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elfolie">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9FE6F40-BE93-42FA-AFBE-131C98D5A1C2}"/>
              </a:ext>
            </a:extLst>
          </p:cNvPr>
          <p:cNvPicPr>
            <a:picLocks noChangeAspect="1" noChangeArrowheads="1"/>
          </p:cNvPicPr>
          <p:nvPr userDrawn="1"/>
        </p:nvPicPr>
        <p:blipFill>
          <a:blip r:embed="rId2"/>
          <a:srcRect/>
          <a:stretch/>
        </p:blipFill>
        <p:spPr bwMode="auto">
          <a:xfrm>
            <a:off x="3" y="0"/>
            <a:ext cx="24383998"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05BECE81-56D3-4BC9-B808-B4AE67EECD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1679643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elfolie">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338B03D-352E-48F9-94DE-F738B0300A95}"/>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DAFA45E3-DD85-4619-A804-621799849F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365187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elfolie">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25D630F-50DC-41FC-BCDF-81F0672C3C98}"/>
              </a:ext>
            </a:extLst>
          </p:cNvPr>
          <p:cNvPicPr>
            <a:picLocks noChangeAspect="1" noChangeArrowheads="1"/>
          </p:cNvPicPr>
          <p:nvPr userDrawn="1"/>
        </p:nvPicPr>
        <p:blipFill>
          <a:blip r:embed="rId2"/>
          <a:srcRect/>
          <a:stretch/>
        </p:blipFill>
        <p:spPr bwMode="auto">
          <a:xfrm>
            <a:off x="1" y="1"/>
            <a:ext cx="24383998" cy="1371599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C0D71366-8FCF-4CFF-9034-7ED0D5A21C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243214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1206496" y="4533900"/>
            <a:ext cx="21971004" cy="3275113"/>
          </a:xfrm>
          <a:prstGeom prst="rect">
            <a:avLst/>
          </a:prstGeom>
          <a:noFill/>
          <a:ln>
            <a:noFill/>
          </a:ln>
        </p:spPr>
        <p:txBody>
          <a:bodyPr spcFirstLastPara="1" wrap="square" lIns="50800" tIns="50800" rIns="50800" bIns="50800" anchor="b" anchorCtr="0">
            <a:normAutofit/>
          </a:bodyPr>
          <a:lstStyle>
            <a:lvl1pPr lvl="0" algn="ctr">
              <a:lnSpc>
                <a:spcPct val="80000"/>
              </a:lnSpc>
              <a:spcBef>
                <a:spcPts val="0"/>
              </a:spcBef>
              <a:spcAft>
                <a:spcPts val="0"/>
              </a:spcAft>
              <a:buClr>
                <a:srgbClr val="53B36E"/>
              </a:buClr>
              <a:buSzPts val="25000"/>
              <a:buFont typeface="Verdana"/>
              <a:buNone/>
              <a:defRPr sz="25000" b="0">
                <a:solidFill>
                  <a:srgbClr val="53B36E"/>
                </a:solidFill>
                <a:latin typeface="Verdana"/>
                <a:ea typeface="Verdana"/>
                <a:cs typeface="Verdana"/>
                <a:sym typeface="Verdana"/>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3" name="Google Shape;23;p42"/>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lvl1pPr>
            <a:lvl2pPr marL="0" lvl="1" indent="0" algn="ctr">
              <a:lnSpc>
                <a:spcPct val="100000"/>
              </a:lnSpc>
              <a:spcBef>
                <a:spcPts val="0"/>
              </a:spcBef>
              <a:spcAft>
                <a:spcPts val="0"/>
              </a:spcAft>
              <a:buClr>
                <a:srgbClr val="000000"/>
              </a:buClr>
              <a:buSzPts val="1800"/>
              <a:buFont typeface="Helvetica Neue"/>
              <a:buNone/>
              <a:defRPr sz="1800"/>
            </a:lvl2pPr>
            <a:lvl3pPr marL="0" lvl="2" indent="0" algn="ctr">
              <a:lnSpc>
                <a:spcPct val="100000"/>
              </a:lnSpc>
              <a:spcBef>
                <a:spcPts val="0"/>
              </a:spcBef>
              <a:spcAft>
                <a:spcPts val="0"/>
              </a:spcAft>
              <a:buClr>
                <a:srgbClr val="000000"/>
              </a:buClr>
              <a:buSzPts val="1800"/>
              <a:buFont typeface="Helvetica Neue"/>
              <a:buNone/>
              <a:defRPr sz="1800"/>
            </a:lvl3pPr>
            <a:lvl4pPr marL="0" lvl="3" indent="0" algn="ctr">
              <a:lnSpc>
                <a:spcPct val="100000"/>
              </a:lnSpc>
              <a:spcBef>
                <a:spcPts val="0"/>
              </a:spcBef>
              <a:spcAft>
                <a:spcPts val="0"/>
              </a:spcAft>
              <a:buClr>
                <a:srgbClr val="000000"/>
              </a:buClr>
              <a:buSzPts val="1800"/>
              <a:buFont typeface="Helvetica Neue"/>
              <a:buNone/>
              <a:defRPr sz="1800"/>
            </a:lvl4pPr>
            <a:lvl5pPr marL="0" lvl="4" indent="0" algn="ctr">
              <a:lnSpc>
                <a:spcPct val="100000"/>
              </a:lnSpc>
              <a:spcBef>
                <a:spcPts val="0"/>
              </a:spcBef>
              <a:spcAft>
                <a:spcPts val="0"/>
              </a:spcAft>
              <a:buClr>
                <a:srgbClr val="000000"/>
              </a:buClr>
              <a:buSzPts val="1800"/>
              <a:buFont typeface="Helvetica Neue"/>
              <a:buNone/>
              <a:defRPr sz="1800"/>
            </a:lvl5pPr>
            <a:lvl6pPr marL="0" lvl="5" indent="0" algn="ctr">
              <a:lnSpc>
                <a:spcPct val="100000"/>
              </a:lnSpc>
              <a:spcBef>
                <a:spcPts val="0"/>
              </a:spcBef>
              <a:spcAft>
                <a:spcPts val="0"/>
              </a:spcAft>
              <a:buClr>
                <a:srgbClr val="000000"/>
              </a:buClr>
              <a:buSzPts val="1800"/>
              <a:buFont typeface="Helvetica Neue"/>
              <a:buNone/>
              <a:defRPr sz="1800"/>
            </a:lvl6pPr>
            <a:lvl7pPr marL="0" lvl="6" indent="0" algn="ctr">
              <a:lnSpc>
                <a:spcPct val="100000"/>
              </a:lnSpc>
              <a:spcBef>
                <a:spcPts val="0"/>
              </a:spcBef>
              <a:spcAft>
                <a:spcPts val="0"/>
              </a:spcAft>
              <a:buClr>
                <a:srgbClr val="000000"/>
              </a:buClr>
              <a:buSzPts val="1800"/>
              <a:buFont typeface="Helvetica Neue"/>
              <a:buNone/>
              <a:defRPr sz="1800"/>
            </a:lvl7pPr>
            <a:lvl8pPr marL="0" lvl="7" indent="0" algn="ctr">
              <a:lnSpc>
                <a:spcPct val="100000"/>
              </a:lnSpc>
              <a:spcBef>
                <a:spcPts val="0"/>
              </a:spcBef>
              <a:spcAft>
                <a:spcPts val="0"/>
              </a:spcAft>
              <a:buClr>
                <a:srgbClr val="000000"/>
              </a:buClr>
              <a:buSzPts val="1800"/>
              <a:buFont typeface="Helvetica Neue"/>
              <a:buNone/>
              <a:defRPr sz="1800"/>
            </a:lvl8pPr>
            <a:lvl9pPr marL="0" lvl="8" indent="0" algn="ctr">
              <a:lnSpc>
                <a:spcPct val="100000"/>
              </a:lnSpc>
              <a:spcBef>
                <a:spcPts val="0"/>
              </a:spcBef>
              <a:spcAft>
                <a:spcPts val="0"/>
              </a:spcAft>
              <a:buClr>
                <a:srgbClr val="000000"/>
              </a:buClr>
              <a:buSzPts val="1800"/>
              <a:buFont typeface="Helvetica Neue"/>
              <a:buNone/>
              <a:defRPr sz="1800"/>
            </a:lvl9pPr>
          </a:lstStyle>
          <a:p>
            <a:pPr marL="0" lvl="0" indent="0" algn="ctr" rtl="0">
              <a:spcBef>
                <a:spcPts val="0"/>
              </a:spcBef>
              <a:spcAft>
                <a:spcPts val="0"/>
              </a:spcAft>
              <a:buNone/>
            </a:pPr>
            <a:fld id="{00000000-1234-1234-1234-123412341234}" type="slidenum">
              <a:rPr lang="de-DE"/>
              <a:t>‹Nr.›</a:t>
            </a:fld>
            <a:endParaRPr/>
          </a:p>
        </p:txBody>
      </p:sp>
      <p:sp>
        <p:nvSpPr>
          <p:cNvPr id="24" name="Google Shape;24;p42"/>
          <p:cNvSpPr/>
          <p:nvPr/>
        </p:nvSpPr>
        <p:spPr>
          <a:xfrm>
            <a:off x="-6604000" y="10515004"/>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5" name="Google Shape;25;p42"/>
          <p:cNvSpPr/>
          <p:nvPr/>
        </p:nvSpPr>
        <p:spPr>
          <a:xfrm>
            <a:off x="-6492678" y="4231183"/>
            <a:ext cx="30038477"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6" name="Google Shape;26;p42"/>
          <p:cNvSpPr/>
          <p:nvPr/>
        </p:nvSpPr>
        <p:spPr>
          <a:xfrm>
            <a:off x="-2276277" y="-2677617"/>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7" name="Google Shape;27;p42"/>
          <p:cNvSpPr/>
          <p:nvPr/>
        </p:nvSpPr>
        <p:spPr>
          <a:xfrm>
            <a:off x="2651323" y="11139983"/>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8" name="Google Shape;28;p42"/>
          <p:cNvSpPr/>
          <p:nvPr/>
        </p:nvSpPr>
        <p:spPr>
          <a:xfrm>
            <a:off x="12903200" y="1930400"/>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9" name="Google Shape;29;p42"/>
          <p:cNvSpPr txBox="1">
            <a:spLocks noGrp="1"/>
          </p:cNvSpPr>
          <p:nvPr>
            <p:ph type="body" idx="1"/>
          </p:nvPr>
        </p:nvSpPr>
        <p:spPr>
          <a:xfrm>
            <a:off x="2651322" y="8061526"/>
            <a:ext cx="20526177"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Verdana"/>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6B47A2E-8D31-4E34-A40E-D0E7BA9E50AD}"/>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5" name="Grafik 4">
            <a:extLst>
              <a:ext uri="{FF2B5EF4-FFF2-40B4-BE49-F238E27FC236}">
                <a16:creationId xmlns:a16="http://schemas.microsoft.com/office/drawing/2014/main" id="{7146922C-B618-4636-B032-F96F77A3EE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284434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elfolie">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954A3AF-5192-4FBD-B087-51AA44AF9137}"/>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7" name="Grafik 6">
            <a:extLst>
              <a:ext uri="{FF2B5EF4-FFF2-40B4-BE49-F238E27FC236}">
                <a16:creationId xmlns:a16="http://schemas.microsoft.com/office/drawing/2014/main" id="{7BB14A23-949E-4EDC-A9C2-CF4F91712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315243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654AB5F-6437-47B7-B72F-2F6C3C15E3A9}"/>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6" name="Grafik 5">
            <a:extLst>
              <a:ext uri="{FF2B5EF4-FFF2-40B4-BE49-F238E27FC236}">
                <a16:creationId xmlns:a16="http://schemas.microsoft.com/office/drawing/2014/main" id="{C2497BC9-53E1-4D49-8BA6-5EFE8B50B8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834260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4B496D9-E36B-404C-BBDB-E0A9B90E1853}"/>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5" name="Grafik 4">
            <a:extLst>
              <a:ext uri="{FF2B5EF4-FFF2-40B4-BE49-F238E27FC236}">
                <a16:creationId xmlns:a16="http://schemas.microsoft.com/office/drawing/2014/main" id="{D519745E-EED5-480D-B326-0FAD920B98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1867835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elfolie">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204128A-9DE1-4E5A-9D6A-C57DE4CEC03B}"/>
              </a:ext>
            </a:extLst>
          </p:cNvPr>
          <p:cNvPicPr>
            <a:picLocks noChangeAspect="1" noChangeArrowheads="1"/>
          </p:cNvPicPr>
          <p:nvPr userDrawn="1"/>
        </p:nvPicPr>
        <p:blipFill>
          <a:blip r:embed="rId2"/>
          <a:srcRect/>
          <a:stretch/>
        </p:blipFill>
        <p:spPr bwMode="auto">
          <a:xfrm>
            <a:off x="1" y="1"/>
            <a:ext cx="24383998" cy="1371599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6" name="Grafik 5">
            <a:extLst>
              <a:ext uri="{FF2B5EF4-FFF2-40B4-BE49-F238E27FC236}">
                <a16:creationId xmlns:a16="http://schemas.microsoft.com/office/drawing/2014/main" id="{AD480392-061B-44FC-A1D2-2D202455B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3193464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elfolie">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D06B4DE-6DF1-47DE-980B-933A2CC80963}"/>
              </a:ext>
            </a:extLst>
          </p:cNvPr>
          <p:cNvPicPr>
            <a:picLocks noChangeAspect="1" noChangeArrowheads="1"/>
          </p:cNvPicPr>
          <p:nvPr userDrawn="1"/>
        </p:nvPicPr>
        <p:blipFill>
          <a:blip r:embed="rId2"/>
          <a:srcRect/>
          <a:stretch/>
        </p:blipFill>
        <p:spPr bwMode="auto">
          <a:xfrm>
            <a:off x="1" y="1"/>
            <a:ext cx="24383998" cy="1371599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6" name="Grafik 5">
            <a:extLst>
              <a:ext uri="{FF2B5EF4-FFF2-40B4-BE49-F238E27FC236}">
                <a16:creationId xmlns:a16="http://schemas.microsoft.com/office/drawing/2014/main" id="{3643785C-5769-464C-BB07-EF2498FF2B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3856372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elfolie">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204128A-9DE1-4E5A-9D6A-C57DE4CEC03B}"/>
              </a:ext>
            </a:extLst>
          </p:cNvPr>
          <p:cNvPicPr>
            <a:picLocks noChangeAspect="1" noChangeArrowheads="1"/>
          </p:cNvPicPr>
          <p:nvPr userDrawn="1"/>
        </p:nvPicPr>
        <p:blipFill>
          <a:blip r:embed="rId2"/>
          <a:srcRect/>
          <a:stretch/>
        </p:blipFill>
        <p:spPr bwMode="auto">
          <a:xfrm>
            <a:off x="3" y="1"/>
            <a:ext cx="24383994" cy="1371599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6" name="Grafik 5">
            <a:extLst>
              <a:ext uri="{FF2B5EF4-FFF2-40B4-BE49-F238E27FC236}">
                <a16:creationId xmlns:a16="http://schemas.microsoft.com/office/drawing/2014/main" id="{AD480392-061B-44FC-A1D2-2D202455B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236355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Titelfolie">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D06B4DE-6DF1-47DE-980B-933A2CC80963}"/>
              </a:ext>
            </a:extLst>
          </p:cNvPr>
          <p:cNvPicPr>
            <a:picLocks noChangeAspect="1" noChangeArrowheads="1"/>
          </p:cNvPicPr>
          <p:nvPr userDrawn="1"/>
        </p:nvPicPr>
        <p:blipFill>
          <a:blip r:embed="rId2"/>
          <a:srcRect/>
          <a:stretch/>
        </p:blipFill>
        <p:spPr bwMode="auto">
          <a:xfrm>
            <a:off x="3" y="1"/>
            <a:ext cx="24383994" cy="1371599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6" name="Grafik 5">
            <a:extLst>
              <a:ext uri="{FF2B5EF4-FFF2-40B4-BE49-F238E27FC236}">
                <a16:creationId xmlns:a16="http://schemas.microsoft.com/office/drawing/2014/main" id="{3643785C-5769-464C-BB07-EF2498FF2B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2317819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itelfolie">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204128A-9DE1-4E5A-9D6A-C57DE4CEC03B}"/>
              </a:ext>
            </a:extLst>
          </p:cNvPr>
          <p:cNvPicPr>
            <a:picLocks noChangeAspect="1" noChangeArrowheads="1"/>
          </p:cNvPicPr>
          <p:nvPr userDrawn="1"/>
        </p:nvPicPr>
        <p:blipFill>
          <a:blip r:embed="rId2"/>
          <a:srcRect/>
          <a:stretch/>
        </p:blipFill>
        <p:spPr bwMode="auto">
          <a:xfrm>
            <a:off x="3" y="0"/>
            <a:ext cx="24383994" cy="1371599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6" name="Grafik 5">
            <a:extLst>
              <a:ext uri="{FF2B5EF4-FFF2-40B4-BE49-F238E27FC236}">
                <a16:creationId xmlns:a16="http://schemas.microsoft.com/office/drawing/2014/main" id="{AD480392-061B-44FC-A1D2-2D202455B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3437471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Titelfolie">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D06B4DE-6DF1-47DE-980B-933A2CC80963}"/>
              </a:ext>
            </a:extLst>
          </p:cNvPr>
          <p:cNvPicPr>
            <a:picLocks noChangeAspect="1" noChangeArrowheads="1"/>
          </p:cNvPicPr>
          <p:nvPr userDrawn="1"/>
        </p:nvPicPr>
        <p:blipFill>
          <a:blip r:embed="rId2"/>
          <a:srcRect/>
          <a:stretch/>
        </p:blipFill>
        <p:spPr bwMode="auto">
          <a:xfrm>
            <a:off x="3" y="0"/>
            <a:ext cx="24383994" cy="1371599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6" name="Grafik 5">
            <a:extLst>
              <a:ext uri="{FF2B5EF4-FFF2-40B4-BE49-F238E27FC236}">
                <a16:creationId xmlns:a16="http://schemas.microsoft.com/office/drawing/2014/main" id="{3643785C-5769-464C-BB07-EF2498FF2B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232100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p:cSld name="Chapter">
    <p:spTree>
      <p:nvGrpSpPr>
        <p:cNvPr id="1" name="Shape 30"/>
        <p:cNvGrpSpPr/>
        <p:nvPr/>
      </p:nvGrpSpPr>
      <p:grpSpPr>
        <a:xfrm>
          <a:off x="0" y="0"/>
          <a:ext cx="0" cy="0"/>
          <a:chOff x="0" y="0"/>
          <a:chExt cx="0" cy="0"/>
        </a:xfrm>
      </p:grpSpPr>
      <p:sp>
        <p:nvSpPr>
          <p:cNvPr id="31" name="Google Shape;31;p43"/>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53B36E"/>
              </a:buClr>
              <a:buSzPts val="8500"/>
              <a:buFont typeface="Verdana"/>
              <a:buNone/>
              <a:defRPr>
                <a:solidFill>
                  <a:srgbClr val="53B36E"/>
                </a:solidFil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2" name="Google Shape;32;p43"/>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Verdana"/>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3" name="Google Shape;33;p43"/>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 name="Google Shape;34;p4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lvl1pPr>
            <a:lvl2pPr marL="0" lvl="1" indent="0" algn="ctr">
              <a:lnSpc>
                <a:spcPct val="100000"/>
              </a:lnSpc>
              <a:spcBef>
                <a:spcPts val="0"/>
              </a:spcBef>
              <a:spcAft>
                <a:spcPts val="0"/>
              </a:spcAft>
              <a:buClr>
                <a:srgbClr val="000000"/>
              </a:buClr>
              <a:buSzPts val="1800"/>
              <a:buFont typeface="Helvetica Neue"/>
              <a:buNone/>
              <a:defRPr sz="1800"/>
            </a:lvl2pPr>
            <a:lvl3pPr marL="0" lvl="2" indent="0" algn="ctr">
              <a:lnSpc>
                <a:spcPct val="100000"/>
              </a:lnSpc>
              <a:spcBef>
                <a:spcPts val="0"/>
              </a:spcBef>
              <a:spcAft>
                <a:spcPts val="0"/>
              </a:spcAft>
              <a:buClr>
                <a:srgbClr val="000000"/>
              </a:buClr>
              <a:buSzPts val="1800"/>
              <a:buFont typeface="Helvetica Neue"/>
              <a:buNone/>
              <a:defRPr sz="1800"/>
            </a:lvl3pPr>
            <a:lvl4pPr marL="0" lvl="3" indent="0" algn="ctr">
              <a:lnSpc>
                <a:spcPct val="100000"/>
              </a:lnSpc>
              <a:spcBef>
                <a:spcPts val="0"/>
              </a:spcBef>
              <a:spcAft>
                <a:spcPts val="0"/>
              </a:spcAft>
              <a:buClr>
                <a:srgbClr val="000000"/>
              </a:buClr>
              <a:buSzPts val="1800"/>
              <a:buFont typeface="Helvetica Neue"/>
              <a:buNone/>
              <a:defRPr sz="1800"/>
            </a:lvl4pPr>
            <a:lvl5pPr marL="0" lvl="4" indent="0" algn="ctr">
              <a:lnSpc>
                <a:spcPct val="100000"/>
              </a:lnSpc>
              <a:spcBef>
                <a:spcPts val="0"/>
              </a:spcBef>
              <a:spcAft>
                <a:spcPts val="0"/>
              </a:spcAft>
              <a:buClr>
                <a:srgbClr val="000000"/>
              </a:buClr>
              <a:buSzPts val="1800"/>
              <a:buFont typeface="Helvetica Neue"/>
              <a:buNone/>
              <a:defRPr sz="1800"/>
            </a:lvl5pPr>
            <a:lvl6pPr marL="0" lvl="5" indent="0" algn="ctr">
              <a:lnSpc>
                <a:spcPct val="100000"/>
              </a:lnSpc>
              <a:spcBef>
                <a:spcPts val="0"/>
              </a:spcBef>
              <a:spcAft>
                <a:spcPts val="0"/>
              </a:spcAft>
              <a:buClr>
                <a:srgbClr val="000000"/>
              </a:buClr>
              <a:buSzPts val="1800"/>
              <a:buFont typeface="Helvetica Neue"/>
              <a:buNone/>
              <a:defRPr sz="1800"/>
            </a:lvl6pPr>
            <a:lvl7pPr marL="0" lvl="6" indent="0" algn="ctr">
              <a:lnSpc>
                <a:spcPct val="100000"/>
              </a:lnSpc>
              <a:spcBef>
                <a:spcPts val="0"/>
              </a:spcBef>
              <a:spcAft>
                <a:spcPts val="0"/>
              </a:spcAft>
              <a:buClr>
                <a:srgbClr val="000000"/>
              </a:buClr>
              <a:buSzPts val="1800"/>
              <a:buFont typeface="Helvetica Neue"/>
              <a:buNone/>
              <a:defRPr sz="1800"/>
            </a:lvl7pPr>
            <a:lvl8pPr marL="0" lvl="7" indent="0" algn="ctr">
              <a:lnSpc>
                <a:spcPct val="100000"/>
              </a:lnSpc>
              <a:spcBef>
                <a:spcPts val="0"/>
              </a:spcBef>
              <a:spcAft>
                <a:spcPts val="0"/>
              </a:spcAft>
              <a:buClr>
                <a:srgbClr val="000000"/>
              </a:buClr>
              <a:buSzPts val="1800"/>
              <a:buFont typeface="Helvetica Neue"/>
              <a:buNone/>
              <a:defRPr sz="1800"/>
            </a:lvl8pPr>
            <a:lvl9pPr marL="0" lvl="8" indent="0" algn="ctr">
              <a:lnSpc>
                <a:spcPct val="100000"/>
              </a:lnSpc>
              <a:spcBef>
                <a:spcPts val="0"/>
              </a:spcBef>
              <a:spcAft>
                <a:spcPts val="0"/>
              </a:spcAft>
              <a:buClr>
                <a:srgbClr val="000000"/>
              </a:buClr>
              <a:buSzPts val="1800"/>
              <a:buFont typeface="Helvetica Neue"/>
              <a:buNone/>
              <a:defRPr sz="1800"/>
            </a:lvl9pPr>
          </a:lstStyle>
          <a:p>
            <a:pPr marL="0" lvl="0" indent="0" algn="ctr" rtl="0">
              <a:spcBef>
                <a:spcPts val="0"/>
              </a:spcBef>
              <a:spcAft>
                <a:spcPts val="0"/>
              </a:spcAft>
              <a:buNone/>
            </a:pPr>
            <a:fld id="{00000000-1234-1234-1234-123412341234}" type="slidenum">
              <a:rPr lang="de-DE"/>
              <a:t>‹Nr.›</a:t>
            </a:fld>
            <a:endParaRPr/>
          </a:p>
        </p:txBody>
      </p:sp>
      <p:sp>
        <p:nvSpPr>
          <p:cNvPr id="35" name="Google Shape;35;p43"/>
          <p:cNvSpPr/>
          <p:nvPr/>
        </p:nvSpPr>
        <p:spPr>
          <a:xfrm>
            <a:off x="12903200" y="2362200"/>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6" name="Google Shape;36;p43"/>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204128A-9DE1-4E5A-9D6A-C57DE4CEC03B}"/>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6" name="Grafik 5">
            <a:extLst>
              <a:ext uri="{FF2B5EF4-FFF2-40B4-BE49-F238E27FC236}">
                <a16:creationId xmlns:a16="http://schemas.microsoft.com/office/drawing/2014/main" id="{AD480392-061B-44FC-A1D2-2D202455B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1019035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D06B4DE-6DF1-47DE-980B-933A2CC80963}"/>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A23AE4E-0B10-3546-95DF-369AB7795749}"/>
              </a:ext>
            </a:extLst>
          </p:cNvPr>
          <p:cNvSpPr>
            <a:spLocks noGrp="1"/>
          </p:cNvSpPr>
          <p:nvPr>
            <p:ph type="ctrTitle"/>
          </p:nvPr>
        </p:nvSpPr>
        <p:spPr>
          <a:xfrm>
            <a:off x="567558" y="4851291"/>
            <a:ext cx="23396028" cy="8244598"/>
          </a:xfrm>
          <a:prstGeom prst="rect">
            <a:avLst/>
          </a:prstGeom>
        </p:spPr>
        <p:txBody>
          <a:bodyPr anchor="ctr"/>
          <a:lstStyle>
            <a:lvl1pPr algn="ctr">
              <a:defRPr sz="9600" b="1">
                <a:solidFill>
                  <a:schemeClr val="bg1"/>
                </a:solidFill>
                <a:latin typeface="+mn-lt"/>
              </a:defRPr>
            </a:lvl1pPr>
          </a:lstStyle>
          <a:p>
            <a:r>
              <a:rPr lang="de-DE"/>
              <a:t>Mastertitelformat bearbeiten</a:t>
            </a:r>
          </a:p>
        </p:txBody>
      </p:sp>
      <p:pic>
        <p:nvPicPr>
          <p:cNvPr id="6" name="Grafik 5">
            <a:extLst>
              <a:ext uri="{FF2B5EF4-FFF2-40B4-BE49-F238E27FC236}">
                <a16:creationId xmlns:a16="http://schemas.microsoft.com/office/drawing/2014/main" id="{3643785C-5769-464C-BB07-EF2498FF2B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2011151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0C136033-94D9-4048-862E-E1E3E3A78580}"/>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9ADAA14E-7FC7-4BCD-9804-A98D0380C4D8}"/>
              </a:ext>
            </a:extLst>
          </p:cNvPr>
          <p:cNvSpPr>
            <a:spLocks noGrp="1"/>
          </p:cNvSpPr>
          <p:nvPr>
            <p:ph type="title"/>
          </p:nvPr>
        </p:nvSpPr>
        <p:spPr>
          <a:xfrm>
            <a:off x="4056745" y="3106059"/>
            <a:ext cx="14695714" cy="2651126"/>
          </a:xfrm>
          <a:prstGeom prst="rect">
            <a:avLst/>
          </a:prstGeom>
        </p:spPr>
        <p:txBody>
          <a:bodyPr/>
          <a:lstStyle>
            <a:lvl1pPr>
              <a:defRPr b="1">
                <a:solidFill>
                  <a:schemeClr val="bg1"/>
                </a:solidFill>
                <a:latin typeface="+mn-lt"/>
              </a:defRPr>
            </a:lvl1pPr>
          </a:lstStyle>
          <a:p>
            <a:r>
              <a:rPr lang="de-DE"/>
              <a:t>Mastertitelformat bearbeiten</a:t>
            </a:r>
          </a:p>
        </p:txBody>
      </p:sp>
      <p:pic>
        <p:nvPicPr>
          <p:cNvPr id="5" name="Grafik 4">
            <a:extLst>
              <a:ext uri="{FF2B5EF4-FFF2-40B4-BE49-F238E27FC236}">
                <a16:creationId xmlns:a16="http://schemas.microsoft.com/office/drawing/2014/main" id="{E1018CDA-53FD-4FEB-8FE6-7A36535657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3450321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14345" name="Picture 9">
            <a:extLst>
              <a:ext uri="{FF2B5EF4-FFF2-40B4-BE49-F238E27FC236}">
                <a16:creationId xmlns:a16="http://schemas.microsoft.com/office/drawing/2014/main" id="{62C7771C-9F14-4499-80F8-84EFD9E8711F}"/>
              </a:ext>
            </a:extLst>
          </p:cNvPr>
          <p:cNvPicPr>
            <a:picLocks noChangeAspect="1" noChangeArrowheads="1"/>
          </p:cNvPicPr>
          <p:nvPr userDrawn="1"/>
        </p:nvPicPr>
        <p:blipFill>
          <a:blip r:embed="rId2"/>
          <a:srcRect/>
          <a:stretch/>
        </p:blipFill>
        <p:spPr bwMode="auto">
          <a:xfrm>
            <a:off x="-151651" y="-174809"/>
            <a:ext cx="24694774" cy="13890810"/>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3">
            <a:extLst>
              <a:ext uri="{FF2B5EF4-FFF2-40B4-BE49-F238E27FC236}">
                <a16:creationId xmlns:a16="http://schemas.microsoft.com/office/drawing/2014/main" id="{115B2310-CA46-4BBD-87E6-130C93AD2C06}"/>
              </a:ext>
            </a:extLst>
          </p:cNvPr>
          <p:cNvSpPr>
            <a:spLocks noGrp="1"/>
          </p:cNvSpPr>
          <p:nvPr>
            <p:ph type="title"/>
          </p:nvPr>
        </p:nvSpPr>
        <p:spPr>
          <a:xfrm>
            <a:off x="4844143" y="3135087"/>
            <a:ext cx="14695714" cy="2651126"/>
          </a:xfrm>
          <a:prstGeom prst="rect">
            <a:avLst/>
          </a:prstGeom>
        </p:spPr>
        <p:txBody>
          <a:bodyPr/>
          <a:lstStyle>
            <a:lvl1pPr>
              <a:defRPr b="1">
                <a:solidFill>
                  <a:schemeClr val="bg1"/>
                </a:solidFill>
                <a:latin typeface="+mn-lt"/>
              </a:defRPr>
            </a:lvl1pPr>
          </a:lstStyle>
          <a:p>
            <a:r>
              <a:rPr lang="de-DE"/>
              <a:t>Mastertitelformat bearbeiten</a:t>
            </a:r>
          </a:p>
        </p:txBody>
      </p:sp>
      <p:pic>
        <p:nvPicPr>
          <p:cNvPr id="5" name="Grafik 4">
            <a:extLst>
              <a:ext uri="{FF2B5EF4-FFF2-40B4-BE49-F238E27FC236}">
                <a16:creationId xmlns:a16="http://schemas.microsoft.com/office/drawing/2014/main" id="{A6FD5C97-3DF8-4FB2-ACB1-E284B649E2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851776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9F8D9E8-4D1E-4549-8BD1-482D7F1D6345}"/>
              </a:ext>
            </a:extLst>
          </p:cNvPr>
          <p:cNvPicPr>
            <a:picLocks noChangeAspect="1" noChangeArrowheads="1"/>
          </p:cNvPicPr>
          <p:nvPr userDrawn="1"/>
        </p:nvPicPr>
        <p:blipFill>
          <a:blip r:embed="rId2"/>
          <a:srcRect/>
          <a:stretch/>
        </p:blipFill>
        <p:spPr bwMode="auto">
          <a:xfrm>
            <a:off x="1" y="0"/>
            <a:ext cx="24383998" cy="13716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3">
            <a:extLst>
              <a:ext uri="{FF2B5EF4-FFF2-40B4-BE49-F238E27FC236}">
                <a16:creationId xmlns:a16="http://schemas.microsoft.com/office/drawing/2014/main" id="{115B2310-CA46-4BBD-87E6-130C93AD2C06}"/>
              </a:ext>
            </a:extLst>
          </p:cNvPr>
          <p:cNvSpPr>
            <a:spLocks noGrp="1"/>
          </p:cNvSpPr>
          <p:nvPr>
            <p:ph type="title"/>
          </p:nvPr>
        </p:nvSpPr>
        <p:spPr>
          <a:xfrm>
            <a:off x="1015999" y="5584371"/>
            <a:ext cx="7866742" cy="2547258"/>
          </a:xfrm>
          <a:prstGeom prst="rect">
            <a:avLst/>
          </a:prstGeom>
        </p:spPr>
        <p:txBody>
          <a:bodyPr/>
          <a:lstStyle>
            <a:lvl1pPr>
              <a:defRPr b="1">
                <a:solidFill>
                  <a:schemeClr val="bg1"/>
                </a:solidFill>
                <a:latin typeface="+mn-lt"/>
              </a:defRPr>
            </a:lvl1pPr>
          </a:lstStyle>
          <a:p>
            <a:r>
              <a:rPr lang="de-DE"/>
              <a:t>Mastertitelformat bearbeiten</a:t>
            </a:r>
          </a:p>
        </p:txBody>
      </p:sp>
      <p:pic>
        <p:nvPicPr>
          <p:cNvPr id="6" name="Grafik 5">
            <a:extLst>
              <a:ext uri="{FF2B5EF4-FFF2-40B4-BE49-F238E27FC236}">
                <a16:creationId xmlns:a16="http://schemas.microsoft.com/office/drawing/2014/main" id="{0AFECF66-62DB-45AB-8C1C-C0D181E248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83883" y="375193"/>
            <a:ext cx="902058" cy="1010694"/>
          </a:xfrm>
          <a:prstGeom prst="rect">
            <a:avLst/>
          </a:prstGeom>
        </p:spPr>
      </p:pic>
    </p:spTree>
    <p:extLst>
      <p:ext uri="{BB962C8B-B14F-4D97-AF65-F5344CB8AC3E}">
        <p14:creationId xmlns:p14="http://schemas.microsoft.com/office/powerpoint/2010/main" val="4091017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AutoShape 1"/>
          <p:cNvSpPr>
            <a:spLocks/>
          </p:cNvSpPr>
          <p:nvPr userDrawn="1"/>
        </p:nvSpPr>
        <p:spPr bwMode="auto">
          <a:xfrm>
            <a:off x="376744" y="266700"/>
            <a:ext cx="23522219" cy="3860800"/>
          </a:xfrm>
          <a:custGeom>
            <a:avLst/>
            <a:gdLst>
              <a:gd name="T0" fmla="*/ 4660900 w 21600"/>
              <a:gd name="T1" fmla="*/ 965200 h 21600"/>
              <a:gd name="T2" fmla="*/ 4660900 w 21600"/>
              <a:gd name="T3" fmla="*/ 965200 h 21600"/>
              <a:gd name="T4" fmla="*/ 4660900 w 21600"/>
              <a:gd name="T5" fmla="*/ 965200 h 21600"/>
              <a:gd name="T6" fmla="*/ 4660900 w 21600"/>
              <a:gd name="T7" fmla="*/ 9652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98DBA6"/>
          </a:solidFill>
          <a:ln w="12700" cap="flat" cmpd="sng">
            <a:noFill/>
            <a:prstDash val="solid"/>
            <a:miter lim="0"/>
          </a:ln>
          <a:effectLst/>
        </p:spPr>
        <p:txBody>
          <a:bodyPr lIns="76200" tIns="76200" rIns="76200" bIns="76200" anchor="ctr"/>
          <a:lstStyle/>
          <a:p>
            <a:endParaRPr lang="en-US" sz="2800" dirty="0">
              <a:uFillTx/>
            </a:endParaRPr>
          </a:p>
        </p:txBody>
      </p:sp>
      <p:cxnSp>
        <p:nvCxnSpPr>
          <p:cNvPr id="4" name="Straight Connector 4"/>
          <p:cNvCxnSpPr/>
          <p:nvPr userDrawn="1"/>
        </p:nvCxnSpPr>
        <p:spPr bwMode="auto">
          <a:xfrm flipV="1">
            <a:off x="1520445" y="3346996"/>
            <a:ext cx="22014255" cy="1324"/>
          </a:xfrm>
          <a:prstGeom prst="line">
            <a:avLst/>
          </a:prstGeom>
          <a:noFill/>
          <a:ln w="9525">
            <a:solidFill>
              <a:schemeClr val="bg1"/>
            </a:solidFill>
            <a:round/>
          </a:ln>
        </p:spPr>
      </p:cxnSp>
      <p:sp>
        <p:nvSpPr>
          <p:cNvPr id="10" name="Rectangle 2"/>
          <p:cNvSpPr>
            <a:spLocks noGrp="1" noChangeArrowheads="1"/>
          </p:cNvSpPr>
          <p:nvPr>
            <p:ph type="ctrTitle"/>
          </p:nvPr>
        </p:nvSpPr>
        <p:spPr>
          <a:xfrm>
            <a:off x="8923030" y="5005247"/>
            <a:ext cx="14647235" cy="2661310"/>
          </a:xfrm>
          <a:prstGeom prst="rect">
            <a:avLst/>
          </a:prstGeom>
        </p:spPr>
        <p:txBody>
          <a:bodyPr lIns="0" tIns="0" rIns="0" bIns="0" anchor="b">
            <a:noAutofit/>
          </a:bodyPr>
          <a:lstStyle>
            <a:lvl1pPr algn="r">
              <a:lnSpc>
                <a:spcPct val="85000"/>
              </a:lnSpc>
              <a:defRPr lang="en-US" sz="10800" dirty="0">
                <a:solidFill>
                  <a:srgbClr val="66808D"/>
                </a:solidFill>
                <a:uFillTx/>
                <a:latin typeface="Georgia" pitchFamily="18" charset="0"/>
                <a:ea typeface="MS PGothic" pitchFamily="34" charset="-128"/>
                <a:cs typeface="+mn-cs"/>
                <a:sym typeface="Georgia" pitchFamily="18" charset="0"/>
              </a:defRPr>
            </a:lvl1pPr>
          </a:lstStyle>
          <a:p>
            <a:r>
              <a:rPr lang="en-US" dirty="0">
                <a:uFillTx/>
              </a:rPr>
              <a:t>Click to edit Master title style</a:t>
            </a:r>
          </a:p>
        </p:txBody>
      </p:sp>
      <p:sp>
        <p:nvSpPr>
          <p:cNvPr id="11" name="Rectangle 3"/>
          <p:cNvSpPr>
            <a:spLocks noGrp="1" noChangeArrowheads="1"/>
          </p:cNvSpPr>
          <p:nvPr>
            <p:ph type="subTitle" idx="1"/>
          </p:nvPr>
        </p:nvSpPr>
        <p:spPr>
          <a:xfrm>
            <a:off x="8874927" y="8786691"/>
            <a:ext cx="15003169" cy="1780942"/>
          </a:xfrm>
          <a:prstGeom prst="rect">
            <a:avLst/>
          </a:prstGeom>
        </p:spPr>
        <p:txBody>
          <a:bodyPr lIns="0" tIns="0" rIns="0" bIns="0" anchor="t">
            <a:normAutofit/>
          </a:bodyPr>
          <a:lstStyle>
            <a:lvl1pPr marL="0" indent="0" algn="r">
              <a:lnSpc>
                <a:spcPct val="85000"/>
              </a:lnSpc>
              <a:buFontTx/>
              <a:buNone/>
              <a:defRPr lang="en-US" sz="5600" dirty="0">
                <a:solidFill>
                  <a:srgbClr val="66808D"/>
                </a:solidFill>
                <a:uFillTx/>
                <a:latin typeface="Georgia" pitchFamily="18" charset="0"/>
                <a:ea typeface="MS PGothic" pitchFamily="34" charset="-128"/>
                <a:cs typeface="+mn-cs"/>
                <a:sym typeface="Georgia" pitchFamily="18" charset="0"/>
              </a:defRPr>
            </a:lvl1pPr>
          </a:lstStyle>
          <a:p>
            <a:r>
              <a:rPr lang="en-US" dirty="0">
                <a:uFillTx/>
              </a:rPr>
              <a:t>Click to edit Master subtitle style</a:t>
            </a:r>
          </a:p>
        </p:txBody>
      </p:sp>
      <p:grpSp>
        <p:nvGrpSpPr>
          <p:cNvPr id="6" name="Group 5"/>
          <p:cNvGrpSpPr/>
          <p:nvPr userDrawn="1"/>
        </p:nvGrpSpPr>
        <p:grpSpPr>
          <a:xfrm>
            <a:off x="11417391" y="3594100"/>
            <a:ext cx="1538237" cy="1219200"/>
            <a:chOff x="0" y="0"/>
            <a:chExt cx="609601" cy="609601"/>
          </a:xfrm>
        </p:grpSpPr>
        <p:sp>
          <p:nvSpPr>
            <p:cNvPr id="7" name="AutoShape 6"/>
            <p:cNvSpPr>
              <a:spLocks/>
            </p:cNvSpPr>
            <p:nvPr/>
          </p:nvSpPr>
          <p:spPr bwMode="auto">
            <a:xfrm>
              <a:off x="0" y="0"/>
              <a:ext cx="609601" cy="609601"/>
            </a:xfrm>
            <a:custGeom>
              <a:avLst/>
              <a:gdLst>
                <a:gd name="T0" fmla="*/ 304785 w 19679"/>
                <a:gd name="T1" fmla="*/ 334554 h 19679"/>
                <a:gd name="T2" fmla="*/ 304785 w 19679"/>
                <a:gd name="T3" fmla="*/ 334554 h 19679"/>
                <a:gd name="T4" fmla="*/ 304785 w 19679"/>
                <a:gd name="T5" fmla="*/ 334554 h 19679"/>
                <a:gd name="T6" fmla="*/ 304785 w 19679"/>
                <a:gd name="T7" fmla="*/ 33455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15875" cap="rnd" cmpd="sng">
              <a:noFill/>
              <a:prstDash val="solid"/>
              <a:round/>
            </a:ln>
            <a:effectLst/>
          </p:spPr>
          <p:txBody>
            <a:bodyPr lIns="0" tIns="0" rIns="0" bIns="0"/>
            <a:lstStyle/>
            <a:p>
              <a:endParaRPr lang="en-US" sz="2800" dirty="0">
                <a:uFillTx/>
              </a:endParaRPr>
            </a:p>
          </p:txBody>
        </p:sp>
        <p:sp>
          <p:nvSpPr>
            <p:cNvPr id="8" name="AutoShape 7"/>
            <p:cNvSpPr>
              <a:spLocks/>
            </p:cNvSpPr>
            <p:nvPr/>
          </p:nvSpPr>
          <p:spPr bwMode="auto">
            <a:xfrm>
              <a:off x="95250" y="95250"/>
              <a:ext cx="419101" cy="420689"/>
            </a:xfrm>
            <a:custGeom>
              <a:avLst/>
              <a:gdLst>
                <a:gd name="T0" fmla="*/ 209540 w 19679"/>
                <a:gd name="T1" fmla="*/ 230878 h 19679"/>
                <a:gd name="T2" fmla="*/ 209540 w 19679"/>
                <a:gd name="T3" fmla="*/ 230878 h 19679"/>
                <a:gd name="T4" fmla="*/ 209540 w 19679"/>
                <a:gd name="T5" fmla="*/ 230878 h 19679"/>
                <a:gd name="T6" fmla="*/ 209540 w 19679"/>
                <a:gd name="T7" fmla="*/ 23087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solidFill>
            <a:ln w="50800" cap="rnd" cmpd="sng">
              <a:solidFill>
                <a:srgbClr val="8DA8A9"/>
              </a:solidFill>
              <a:prstDash val="solid"/>
              <a:round/>
            </a:ln>
            <a:effectLst/>
          </p:spPr>
          <p:txBody>
            <a:bodyPr lIns="0" tIns="0" rIns="0" bIns="0"/>
            <a:lstStyle/>
            <a:p>
              <a:endParaRPr lang="en-US" sz="2800" dirty="0">
                <a:uFillTx/>
              </a:endParaRPr>
            </a:p>
          </p:txBody>
        </p:sp>
      </p:grpSp>
      <p:sp>
        <p:nvSpPr>
          <p:cNvPr id="14" name="Slide Number Placeholder 5"/>
          <p:cNvSpPr>
            <a:spLocks noGrp="1"/>
          </p:cNvSpPr>
          <p:nvPr>
            <p:ph type="sldNum" sz="quarter" idx="10"/>
          </p:nvPr>
        </p:nvSpPr>
        <p:spPr>
          <a:xfrm>
            <a:off x="11688925" y="3917968"/>
            <a:ext cx="1042437" cy="608540"/>
          </a:xfrm>
        </p:spPr>
        <p:txBody>
          <a:bodyPr/>
          <a:lstStyle>
            <a:lvl1pPr algn="ctr">
              <a:defRPr>
                <a:solidFill>
                  <a:srgbClr val="13496D"/>
                </a:solidFill>
                <a:uFillTx/>
              </a:defRPr>
            </a:lvl1pPr>
          </a:lstStyle>
          <a:p>
            <a:pPr>
              <a:defRPr>
                <a:uFillTx/>
              </a:defRPr>
            </a:pPr>
            <a:fld id="{19BFBFD7-4923-4A8B-8425-0651E8355C69}" type="slidenum">
              <a:rPr lang="en-US" smtClean="0">
                <a:uFillTx/>
              </a:rPr>
              <a:pPr>
                <a:defRPr>
                  <a:uFillTx/>
                </a:defRPr>
              </a:pPr>
              <a:t>‹Nr.›</a:t>
            </a:fld>
            <a:endParaRPr lang="en-US" dirty="0">
              <a:uFillTx/>
            </a:endParaRPr>
          </a:p>
        </p:txBody>
      </p:sp>
      <p:pic>
        <p:nvPicPr>
          <p:cNvPr id="3" name="Picture 2">
            <a:extLst>
              <a:ext uri="{FF2B5EF4-FFF2-40B4-BE49-F238E27FC236}">
                <a16:creationId xmlns:a16="http://schemas.microsoft.com/office/drawing/2014/main" id="{18AE5471-C165-4895-ABFE-9117061636C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42535" y="319221"/>
            <a:ext cx="8232710" cy="3687506"/>
          </a:xfrm>
          <a:prstGeom prst="rect">
            <a:avLst/>
          </a:prstGeom>
        </p:spPr>
      </p:pic>
    </p:spTree>
    <p:extLst>
      <p:ext uri="{BB962C8B-B14F-4D97-AF65-F5344CB8AC3E}">
        <p14:creationId xmlns:p14="http://schemas.microsoft.com/office/powerpoint/2010/main" val="127980384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ngle text box">
    <p:spTree>
      <p:nvGrpSpPr>
        <p:cNvPr id="1" name=""/>
        <p:cNvGrpSpPr/>
        <p:nvPr/>
      </p:nvGrpSpPr>
      <p:grpSpPr>
        <a:xfrm>
          <a:off x="0" y="0"/>
          <a:ext cx="0" cy="0"/>
          <a:chOff x="0" y="0"/>
          <a:chExt cx="0" cy="0"/>
        </a:xfrm>
      </p:grpSpPr>
      <p:sp>
        <p:nvSpPr>
          <p:cNvPr id="7" name="Content Placeholder 2"/>
          <p:cNvSpPr>
            <a:spLocks noGrp="1"/>
          </p:cNvSpPr>
          <p:nvPr>
            <p:ph idx="1"/>
          </p:nvPr>
        </p:nvSpPr>
        <p:spPr>
          <a:xfrm>
            <a:off x="526529" y="2115056"/>
            <a:ext cx="23405434" cy="10825656"/>
          </a:xfrm>
          <a:prstGeom prst="rect">
            <a:avLst/>
          </a:prstGeom>
        </p:spPr>
        <p:txBody>
          <a:bodyPr lIns="91442" tIns="45721" rIns="91442" bIns="45721"/>
          <a:lstStyle>
            <a:lvl1pPr marL="457200" indent="-457200">
              <a:lnSpc>
                <a:spcPct val="100000"/>
              </a:lnSpc>
              <a:buClr>
                <a:srgbClr val="FF7F27"/>
              </a:buClr>
              <a:buFont typeface="Arial" pitchFamily="34" charset="0"/>
              <a:buChar char="•"/>
              <a:defRPr lang="en-US" sz="4400" dirty="0" smtClean="0">
                <a:solidFill>
                  <a:srgbClr val="66808D"/>
                </a:solidFill>
                <a:uFillTx/>
                <a:latin typeface="Georgia" pitchFamily="18" charset="0"/>
                <a:ea typeface="MS PGothic" pitchFamily="34" charset="-128"/>
                <a:cs typeface="+mn-cs"/>
                <a:sym typeface="Georgia" pitchFamily="18" charset="0"/>
              </a:defRPr>
            </a:lvl1pPr>
            <a:lvl2pPr marL="1028700" indent="-571500">
              <a:lnSpc>
                <a:spcPct val="100000"/>
              </a:lnSpc>
              <a:buClr>
                <a:srgbClr val="FF7F27"/>
              </a:buClr>
              <a:buSzPct val="70000"/>
              <a:buFont typeface="Wingdings" pitchFamily="2" charset="2"/>
              <a:buChar char="v"/>
              <a:defRPr lang="en-US" sz="4000" dirty="0" smtClean="0">
                <a:solidFill>
                  <a:srgbClr val="66808D"/>
                </a:solidFill>
                <a:uFillTx/>
                <a:latin typeface="Georgia" pitchFamily="18" charset="0"/>
                <a:ea typeface="MS PGothic" pitchFamily="34" charset="-128"/>
                <a:cs typeface="+mn-cs"/>
                <a:sym typeface="Georgia" pitchFamily="18" charset="0"/>
              </a:defRPr>
            </a:lvl2pPr>
            <a:lvl3pPr marL="1485900" indent="-457200">
              <a:lnSpc>
                <a:spcPct val="100000"/>
              </a:lnSpc>
              <a:buClr>
                <a:srgbClr val="FF7F27"/>
              </a:buClr>
              <a:buSzPct val="70000"/>
              <a:buFont typeface="Wingdings" pitchFamily="2" charset="2"/>
              <a:buChar char="Ø"/>
              <a:defRPr lang="en-US" sz="3600" dirty="0" smtClean="0">
                <a:solidFill>
                  <a:srgbClr val="66808D"/>
                </a:solidFill>
                <a:uFillTx/>
                <a:latin typeface="Georgia" pitchFamily="18" charset="0"/>
                <a:ea typeface="MS PGothic" pitchFamily="34" charset="-128"/>
                <a:cs typeface="+mn-cs"/>
                <a:sym typeface="Georgia" pitchFamily="18" charset="0"/>
              </a:defRPr>
            </a:lvl3pPr>
            <a:lvl4pPr marL="1943100" indent="-457200">
              <a:lnSpc>
                <a:spcPct val="100000"/>
              </a:lnSpc>
              <a:buClr>
                <a:srgbClr val="FF7F27"/>
              </a:buClr>
              <a:buFont typeface="Wingdings" pitchFamily="2" charset="2"/>
              <a:buChar char="§"/>
              <a:defRPr lang="en-US" sz="3200" dirty="0" smtClean="0">
                <a:solidFill>
                  <a:srgbClr val="66808D"/>
                </a:solidFill>
                <a:uFillTx/>
                <a:latin typeface="Georgia" pitchFamily="18" charset="0"/>
                <a:ea typeface="MS PGothic" pitchFamily="34" charset="-128"/>
                <a:cs typeface="+mn-cs"/>
                <a:sym typeface="Georgia" pitchFamily="18" charset="0"/>
              </a:defRPr>
            </a:lvl4pPr>
            <a:lvl5pPr marL="2400300" indent="-457200">
              <a:lnSpc>
                <a:spcPct val="100000"/>
              </a:lnSpc>
              <a:buClr>
                <a:srgbClr val="FF7F27"/>
              </a:buClr>
              <a:buFont typeface="Courier New" pitchFamily="49" charset="0"/>
              <a:buChar char="o"/>
              <a:defRPr lang="en-US" sz="2800" dirty="0">
                <a:solidFill>
                  <a:srgbClr val="66808D"/>
                </a:solidFill>
                <a:uFillTx/>
                <a:latin typeface="Georgia" pitchFamily="18" charset="0"/>
                <a:ea typeface="MS PGothic" pitchFamily="34" charset="-128"/>
                <a:cs typeface="+mn-cs"/>
                <a:sym typeface="Georgia" pitchFamily="18" charset="0"/>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6" name="Title 1"/>
          <p:cNvSpPr>
            <a:spLocks noGrp="1"/>
          </p:cNvSpPr>
          <p:nvPr>
            <p:ph type="title"/>
          </p:nvPr>
        </p:nvSpPr>
        <p:spPr>
          <a:xfrm>
            <a:off x="239124" y="254405"/>
            <a:ext cx="21310831" cy="954954"/>
          </a:xfrm>
          <a:prstGeom prst="rect">
            <a:avLst/>
          </a:prstGeom>
        </p:spPr>
        <p:txBody>
          <a:bodyPr lIns="91442" tIns="45721" rIns="91442" bIns="45721" anchor="b"/>
          <a:lstStyle>
            <a:lvl1pPr>
              <a:lnSpc>
                <a:spcPct val="85000"/>
              </a:lnSpc>
              <a:spcAft>
                <a:spcPts val="0"/>
              </a:spcAft>
              <a:defRPr lang="en-US" sz="4800" dirty="0">
                <a:solidFill>
                  <a:srgbClr val="66808D"/>
                </a:solidFill>
                <a:uFillTx/>
                <a:latin typeface="Georgia" pitchFamily="18" charset="0"/>
                <a:ea typeface="MS PGothic" pitchFamily="34" charset="-128"/>
                <a:cs typeface="+mn-cs"/>
                <a:sym typeface="Georgia" pitchFamily="18" charset="0"/>
              </a:defRPr>
            </a:lvl1pPr>
          </a:lstStyle>
          <a:p>
            <a:r>
              <a:rPr lang="en-US" dirty="0">
                <a:uFillTx/>
              </a:rPr>
              <a:t>Click to edit Master title style</a:t>
            </a:r>
          </a:p>
        </p:txBody>
      </p:sp>
      <p:sp>
        <p:nvSpPr>
          <p:cNvPr id="4" name="Slide Number Placeholder 5"/>
          <p:cNvSpPr>
            <a:spLocks noGrp="1"/>
          </p:cNvSpPr>
          <p:nvPr>
            <p:ph type="sldNum" sz="quarter" idx="10"/>
          </p:nvPr>
        </p:nvSpPr>
        <p:spPr/>
        <p:txBody>
          <a:bodyPr/>
          <a:lstStyle>
            <a:lvl1pPr>
              <a:defRPr>
                <a:solidFill>
                  <a:srgbClr val="13496D"/>
                </a:solidFill>
                <a:uFillTx/>
              </a:defRPr>
            </a:lvl1pPr>
          </a:lstStyle>
          <a:p>
            <a:pPr>
              <a:defRPr>
                <a:uFillTx/>
              </a:defRPr>
            </a:pPr>
            <a:fld id="{EF9D0EDE-7904-4DE0-A66D-102D18CBD3BF}" type="slidenum">
              <a:rPr lang="en-US" smtClean="0">
                <a:uFillTx/>
              </a:rPr>
              <a:pPr>
                <a:defRPr>
                  <a:uFillTx/>
                </a:defRPr>
              </a:pPr>
              <a:t>‹Nr.›</a:t>
            </a:fld>
            <a:endParaRPr lang="en-US" dirty="0">
              <a:uFillTx/>
            </a:endParaRPr>
          </a:p>
        </p:txBody>
      </p:sp>
    </p:spTree>
    <p:extLst>
      <p:ext uri="{BB962C8B-B14F-4D97-AF65-F5344CB8AC3E}">
        <p14:creationId xmlns:p14="http://schemas.microsoft.com/office/powerpoint/2010/main" val="6008588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ouble text box">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lvl1pPr>
              <a:defRPr>
                <a:solidFill>
                  <a:srgbClr val="13496D"/>
                </a:solidFill>
                <a:uFillTx/>
              </a:defRPr>
            </a:lvl1pPr>
          </a:lstStyle>
          <a:p>
            <a:pPr>
              <a:defRPr>
                <a:uFillTx/>
              </a:defRPr>
            </a:pPr>
            <a:fld id="{CEEB10BA-CFFC-4094-B50E-0BAE0C859A41}" type="slidenum">
              <a:rPr lang="en-US" smtClean="0">
                <a:uFillTx/>
              </a:rPr>
              <a:pPr>
                <a:defRPr>
                  <a:uFillTx/>
                </a:defRPr>
              </a:pPr>
              <a:t>‹Nr.›</a:t>
            </a:fld>
            <a:endParaRPr lang="en-US" dirty="0">
              <a:uFillTx/>
            </a:endParaRPr>
          </a:p>
        </p:txBody>
      </p:sp>
      <p:sp>
        <p:nvSpPr>
          <p:cNvPr id="10" name="Title 1"/>
          <p:cNvSpPr txBox="1">
            <a:spLocks/>
          </p:cNvSpPr>
          <p:nvPr userDrawn="1"/>
        </p:nvSpPr>
        <p:spPr>
          <a:xfrm>
            <a:off x="239124" y="254405"/>
            <a:ext cx="21310831" cy="954954"/>
          </a:xfrm>
          <a:prstGeom prst="rect">
            <a:avLst/>
          </a:prstGeom>
        </p:spPr>
        <p:txBody>
          <a:bodyPr lIns="182884" tIns="91442" rIns="182884" bIns="91442" anchor="b"/>
          <a:lstStyle>
            <a:lvl1pPr>
              <a:lnSpc>
                <a:spcPct val="85000"/>
              </a:lnSpc>
              <a:spcAft>
                <a:spcPts val="0"/>
              </a:spcAft>
              <a:defRPr lang="en-US" sz="2800" dirty="0">
                <a:solidFill>
                  <a:srgbClr val="66808D"/>
                </a:solidFill>
                <a:uFillTx/>
                <a:latin typeface="Georgia" pitchFamily="18" charset="0"/>
                <a:ea typeface="MS PGothic" pitchFamily="34" charset="-128"/>
                <a:cs typeface="+mn-cs"/>
                <a:sym typeface="Georgia" pitchFamily="18" charset="0"/>
              </a:defRPr>
            </a:lvl1pPr>
          </a:lstStyle>
          <a:p>
            <a:pPr marL="0" marR="0" lvl="0" indent="0" algn="l" defTabSz="2508300" rtl="0" eaLnBrk="1" fontAlgn="base" latinLnBrk="0" hangingPunct="1">
              <a:lnSpc>
                <a:spcPct val="85000"/>
              </a:lnSpc>
              <a:spcBef>
                <a:spcPct val="0"/>
              </a:spcBef>
              <a:spcAft>
                <a:spcPts val="0"/>
              </a:spcAft>
              <a:buFontTx/>
              <a:buNone/>
              <a:defRPr>
                <a:uFillTx/>
              </a:defRPr>
            </a:pPr>
            <a:r>
              <a:rPr kumimoji="0" lang="en-US" sz="4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rPr>
              <a:t>Click to edit Master title style</a:t>
            </a:r>
          </a:p>
        </p:txBody>
      </p:sp>
      <p:sp>
        <p:nvSpPr>
          <p:cNvPr id="12" name="Content Placeholder 2"/>
          <p:cNvSpPr>
            <a:spLocks noGrp="1"/>
          </p:cNvSpPr>
          <p:nvPr>
            <p:ph idx="1"/>
          </p:nvPr>
        </p:nvSpPr>
        <p:spPr>
          <a:xfrm>
            <a:off x="526530" y="2115056"/>
            <a:ext cx="11114296" cy="10825656"/>
          </a:xfrm>
          <a:prstGeom prst="rect">
            <a:avLst/>
          </a:prstGeom>
        </p:spPr>
        <p:txBody>
          <a:bodyPr lIns="91442" tIns="45721" rIns="91442" bIns="45721"/>
          <a:lstStyle>
            <a:lvl1pPr marL="457200" indent="-457200">
              <a:lnSpc>
                <a:spcPct val="100000"/>
              </a:lnSpc>
              <a:buClr>
                <a:srgbClr val="FF7F27"/>
              </a:buClr>
              <a:buFont typeface="Arial" pitchFamily="34" charset="0"/>
              <a:buChar char="•"/>
              <a:defRPr lang="en-US" sz="4400" dirty="0" smtClean="0">
                <a:solidFill>
                  <a:srgbClr val="66808D"/>
                </a:solidFill>
                <a:uFillTx/>
                <a:latin typeface="Georgia" pitchFamily="18" charset="0"/>
                <a:ea typeface="MS PGothic" pitchFamily="34" charset="-128"/>
                <a:cs typeface="+mn-cs"/>
                <a:sym typeface="Georgia" pitchFamily="18" charset="0"/>
              </a:defRPr>
            </a:lvl1pPr>
            <a:lvl2pPr marL="1028700" indent="-571500">
              <a:lnSpc>
                <a:spcPct val="100000"/>
              </a:lnSpc>
              <a:buClr>
                <a:srgbClr val="FF7F27"/>
              </a:buClr>
              <a:buSzPct val="70000"/>
              <a:buFont typeface="Wingdings" pitchFamily="2" charset="2"/>
              <a:buChar char="v"/>
              <a:defRPr lang="en-US" sz="4000" dirty="0" smtClean="0">
                <a:solidFill>
                  <a:srgbClr val="66808D"/>
                </a:solidFill>
                <a:uFillTx/>
                <a:latin typeface="Georgia" pitchFamily="18" charset="0"/>
                <a:ea typeface="MS PGothic" pitchFamily="34" charset="-128"/>
                <a:cs typeface="+mn-cs"/>
                <a:sym typeface="Georgia" pitchFamily="18" charset="0"/>
              </a:defRPr>
            </a:lvl2pPr>
            <a:lvl3pPr marL="1485900" indent="-457200">
              <a:lnSpc>
                <a:spcPct val="100000"/>
              </a:lnSpc>
              <a:buClr>
                <a:srgbClr val="FF7F27"/>
              </a:buClr>
              <a:buSzPct val="70000"/>
              <a:buFont typeface="Wingdings" pitchFamily="2" charset="2"/>
              <a:buChar char="Ø"/>
              <a:defRPr lang="en-US" sz="3600" dirty="0" smtClean="0">
                <a:solidFill>
                  <a:srgbClr val="66808D"/>
                </a:solidFill>
                <a:uFillTx/>
                <a:latin typeface="Georgia" pitchFamily="18" charset="0"/>
                <a:ea typeface="MS PGothic" pitchFamily="34" charset="-128"/>
                <a:cs typeface="+mn-cs"/>
                <a:sym typeface="Georgia" pitchFamily="18" charset="0"/>
              </a:defRPr>
            </a:lvl3pPr>
            <a:lvl4pPr marL="1943100" indent="-457200">
              <a:lnSpc>
                <a:spcPct val="100000"/>
              </a:lnSpc>
              <a:buClr>
                <a:srgbClr val="FF7F27"/>
              </a:buClr>
              <a:buFont typeface="Wingdings" pitchFamily="2" charset="2"/>
              <a:buChar char="§"/>
              <a:defRPr lang="en-US" sz="3200" dirty="0" smtClean="0">
                <a:solidFill>
                  <a:srgbClr val="66808D"/>
                </a:solidFill>
                <a:uFillTx/>
                <a:latin typeface="Georgia" pitchFamily="18" charset="0"/>
                <a:ea typeface="MS PGothic" pitchFamily="34" charset="-128"/>
                <a:cs typeface="+mn-cs"/>
                <a:sym typeface="Georgia" pitchFamily="18" charset="0"/>
              </a:defRPr>
            </a:lvl4pPr>
            <a:lvl5pPr marL="2400300" indent="-457200">
              <a:lnSpc>
                <a:spcPct val="100000"/>
              </a:lnSpc>
              <a:buClr>
                <a:srgbClr val="FF7F27"/>
              </a:buClr>
              <a:buFont typeface="Courier New" pitchFamily="49" charset="0"/>
              <a:buChar char="o"/>
              <a:defRPr lang="en-US" sz="2800" dirty="0">
                <a:solidFill>
                  <a:srgbClr val="66808D"/>
                </a:solidFill>
                <a:uFillTx/>
                <a:latin typeface="Georgia" pitchFamily="18" charset="0"/>
                <a:ea typeface="MS PGothic" pitchFamily="34" charset="-128"/>
                <a:cs typeface="+mn-cs"/>
                <a:sym typeface="Georgia" pitchFamily="18" charset="0"/>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13" name="Content Placeholder 2"/>
          <p:cNvSpPr>
            <a:spLocks noGrp="1"/>
          </p:cNvSpPr>
          <p:nvPr>
            <p:ph idx="11"/>
          </p:nvPr>
        </p:nvSpPr>
        <p:spPr>
          <a:xfrm>
            <a:off x="11662277" y="2115056"/>
            <a:ext cx="11114296" cy="10825656"/>
          </a:xfrm>
          <a:prstGeom prst="rect">
            <a:avLst/>
          </a:prstGeom>
        </p:spPr>
        <p:txBody>
          <a:bodyPr lIns="91442" tIns="45721" rIns="91442" bIns="45721"/>
          <a:lstStyle>
            <a:lvl1pPr marL="457200" indent="-457200">
              <a:lnSpc>
                <a:spcPct val="100000"/>
              </a:lnSpc>
              <a:buClr>
                <a:srgbClr val="FF7F27"/>
              </a:buClr>
              <a:buFont typeface="Arial" pitchFamily="34" charset="0"/>
              <a:buChar char="•"/>
              <a:defRPr lang="en-US" sz="4400" dirty="0" smtClean="0">
                <a:solidFill>
                  <a:srgbClr val="66808D"/>
                </a:solidFill>
                <a:uFillTx/>
                <a:latin typeface="Georgia" pitchFamily="18" charset="0"/>
                <a:ea typeface="MS PGothic" pitchFamily="34" charset="-128"/>
                <a:cs typeface="+mn-cs"/>
                <a:sym typeface="Georgia" pitchFamily="18" charset="0"/>
              </a:defRPr>
            </a:lvl1pPr>
            <a:lvl2pPr marL="1028700" indent="-571500">
              <a:lnSpc>
                <a:spcPct val="100000"/>
              </a:lnSpc>
              <a:buClr>
                <a:srgbClr val="FF7F27"/>
              </a:buClr>
              <a:buSzPct val="70000"/>
              <a:buFont typeface="Wingdings" pitchFamily="2" charset="2"/>
              <a:buChar char="v"/>
              <a:defRPr lang="en-US" sz="4000" dirty="0" smtClean="0">
                <a:solidFill>
                  <a:srgbClr val="66808D"/>
                </a:solidFill>
                <a:uFillTx/>
                <a:latin typeface="Georgia" pitchFamily="18" charset="0"/>
                <a:ea typeface="MS PGothic" pitchFamily="34" charset="-128"/>
                <a:cs typeface="+mn-cs"/>
                <a:sym typeface="Georgia" pitchFamily="18" charset="0"/>
              </a:defRPr>
            </a:lvl2pPr>
            <a:lvl3pPr marL="1485900" indent="-457200">
              <a:lnSpc>
                <a:spcPct val="100000"/>
              </a:lnSpc>
              <a:buClr>
                <a:srgbClr val="FF7F27"/>
              </a:buClr>
              <a:buSzPct val="70000"/>
              <a:buFont typeface="Wingdings" pitchFamily="2" charset="2"/>
              <a:buChar char="Ø"/>
              <a:defRPr lang="en-US" sz="3600" dirty="0" smtClean="0">
                <a:solidFill>
                  <a:srgbClr val="66808D"/>
                </a:solidFill>
                <a:uFillTx/>
                <a:latin typeface="Georgia" pitchFamily="18" charset="0"/>
                <a:ea typeface="MS PGothic" pitchFamily="34" charset="-128"/>
                <a:cs typeface="+mn-cs"/>
                <a:sym typeface="Georgia" pitchFamily="18" charset="0"/>
              </a:defRPr>
            </a:lvl3pPr>
            <a:lvl4pPr marL="1943100" indent="-457200">
              <a:lnSpc>
                <a:spcPct val="100000"/>
              </a:lnSpc>
              <a:buClr>
                <a:srgbClr val="FF7F27"/>
              </a:buClr>
              <a:buFont typeface="Wingdings" pitchFamily="2" charset="2"/>
              <a:buChar char="§"/>
              <a:defRPr lang="en-US" sz="3200" dirty="0" smtClean="0">
                <a:solidFill>
                  <a:srgbClr val="66808D"/>
                </a:solidFill>
                <a:uFillTx/>
                <a:latin typeface="Georgia" pitchFamily="18" charset="0"/>
                <a:ea typeface="MS PGothic" pitchFamily="34" charset="-128"/>
                <a:cs typeface="+mn-cs"/>
                <a:sym typeface="Georgia" pitchFamily="18" charset="0"/>
              </a:defRPr>
            </a:lvl4pPr>
            <a:lvl5pPr marL="2400300" indent="-457200">
              <a:lnSpc>
                <a:spcPct val="100000"/>
              </a:lnSpc>
              <a:buClr>
                <a:srgbClr val="FF7F27"/>
              </a:buClr>
              <a:buFont typeface="Courier New" pitchFamily="49" charset="0"/>
              <a:buChar char="o"/>
              <a:defRPr lang="en-US" sz="2800" dirty="0">
                <a:solidFill>
                  <a:srgbClr val="66808D"/>
                </a:solidFill>
                <a:uFillTx/>
                <a:latin typeface="Georgia" pitchFamily="18" charset="0"/>
                <a:ea typeface="MS PGothic" pitchFamily="34" charset="-128"/>
                <a:cs typeface="+mn-cs"/>
                <a:sym typeface="Georgia" pitchFamily="18" charset="0"/>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Tree>
    <p:extLst>
      <p:ext uri="{BB962C8B-B14F-4D97-AF65-F5344CB8AC3E}">
        <p14:creationId xmlns:p14="http://schemas.microsoft.com/office/powerpoint/2010/main" val="289952778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6117" y="2123605"/>
            <a:ext cx="11251834" cy="1325854"/>
          </a:xfrm>
          <a:prstGeom prst="rect">
            <a:avLst/>
          </a:prstGeom>
        </p:spPr>
        <p:txBody>
          <a:bodyPr lIns="91442" tIns="45721" rIns="91442" bIns="45721" anchor="b"/>
          <a:lstStyle>
            <a:lvl1pPr marL="0" indent="0">
              <a:lnSpc>
                <a:spcPct val="100000"/>
              </a:lnSpc>
              <a:buFontTx/>
              <a:buNone/>
              <a:defRPr lang="en-US" sz="4400" dirty="0" smtClean="0">
                <a:solidFill>
                  <a:srgbClr val="66808D"/>
                </a:solidFill>
                <a:uFillTx/>
                <a:latin typeface="Georgia" pitchFamily="18" charset="0"/>
                <a:ea typeface="MS PGothic" pitchFamily="34" charset="-128"/>
                <a:cs typeface="+mn-cs"/>
                <a:sym typeface="Georgia" pitchFamily="18" charset="0"/>
              </a:defRPr>
            </a:lvl1pPr>
            <a:lvl2pPr marL="914418" indent="0">
              <a:buNone/>
              <a:defRPr sz="4200" b="1">
                <a:uFillTx/>
              </a:defRPr>
            </a:lvl2pPr>
            <a:lvl3pPr marL="1828836" indent="0">
              <a:buNone/>
              <a:defRPr sz="3600" b="1">
                <a:uFillTx/>
              </a:defRPr>
            </a:lvl3pPr>
            <a:lvl4pPr marL="2743254" indent="0">
              <a:buNone/>
              <a:defRPr sz="3200" b="1">
                <a:uFillTx/>
              </a:defRPr>
            </a:lvl4pPr>
            <a:lvl5pPr marL="3657674" indent="0">
              <a:buNone/>
              <a:defRPr sz="3200" b="1">
                <a:uFillTx/>
              </a:defRPr>
            </a:lvl5pPr>
            <a:lvl6pPr marL="4572092" indent="0">
              <a:buNone/>
              <a:defRPr sz="3200" b="1">
                <a:uFillTx/>
              </a:defRPr>
            </a:lvl6pPr>
            <a:lvl7pPr marL="5486510" indent="0">
              <a:buNone/>
              <a:defRPr sz="3200" b="1">
                <a:uFillTx/>
              </a:defRPr>
            </a:lvl7pPr>
            <a:lvl8pPr marL="6400928" indent="0">
              <a:buNone/>
              <a:defRPr sz="3200" b="1">
                <a:uFillTx/>
              </a:defRPr>
            </a:lvl8pPr>
            <a:lvl9pPr marL="7315346" indent="0">
              <a:buNone/>
              <a:defRPr sz="3200" b="1">
                <a:uFillTx/>
              </a:defRPr>
            </a:lvl9pPr>
          </a:lstStyle>
          <a:p>
            <a:pPr lvl="0"/>
            <a:r>
              <a:rPr lang="en-US" dirty="0">
                <a:uFillTx/>
              </a:rPr>
              <a:t>Click to edit Master text styles</a:t>
            </a:r>
          </a:p>
        </p:txBody>
      </p:sp>
      <p:sp>
        <p:nvSpPr>
          <p:cNvPr id="5" name="Text Placeholder 4"/>
          <p:cNvSpPr>
            <a:spLocks noGrp="1"/>
          </p:cNvSpPr>
          <p:nvPr>
            <p:ph type="body" sz="quarter" idx="3"/>
          </p:nvPr>
        </p:nvSpPr>
        <p:spPr>
          <a:xfrm>
            <a:off x="12704175" y="2146353"/>
            <a:ext cx="11274959" cy="1325854"/>
          </a:xfrm>
          <a:prstGeom prst="rect">
            <a:avLst/>
          </a:prstGeom>
        </p:spPr>
        <p:txBody>
          <a:bodyPr lIns="91442" tIns="45721" rIns="91442" bIns="45721" anchor="b"/>
          <a:lstStyle>
            <a:lvl1pPr marL="0" indent="0">
              <a:lnSpc>
                <a:spcPct val="100000"/>
              </a:lnSpc>
              <a:buFontTx/>
              <a:buNone/>
              <a:defRPr lang="en-US" sz="4400" dirty="0" smtClean="0">
                <a:solidFill>
                  <a:srgbClr val="66808D"/>
                </a:solidFill>
                <a:uFillTx/>
                <a:latin typeface="Georgia" pitchFamily="18" charset="0"/>
                <a:ea typeface="MS PGothic" pitchFamily="34" charset="-128"/>
                <a:cs typeface="+mn-cs"/>
                <a:sym typeface="Georgia" pitchFamily="18" charset="0"/>
              </a:defRPr>
            </a:lvl1pPr>
            <a:lvl2pPr marL="914418" indent="0">
              <a:buNone/>
              <a:defRPr sz="4200" b="1">
                <a:uFillTx/>
              </a:defRPr>
            </a:lvl2pPr>
            <a:lvl3pPr marL="1828836" indent="0">
              <a:buNone/>
              <a:defRPr sz="3600" b="1">
                <a:uFillTx/>
              </a:defRPr>
            </a:lvl3pPr>
            <a:lvl4pPr marL="2743254" indent="0">
              <a:buNone/>
              <a:defRPr sz="3200" b="1">
                <a:uFillTx/>
              </a:defRPr>
            </a:lvl4pPr>
            <a:lvl5pPr marL="3657674" indent="0">
              <a:buNone/>
              <a:defRPr sz="3200" b="1">
                <a:uFillTx/>
              </a:defRPr>
            </a:lvl5pPr>
            <a:lvl6pPr marL="4572092" indent="0">
              <a:buNone/>
              <a:defRPr sz="3200" b="1">
                <a:uFillTx/>
              </a:defRPr>
            </a:lvl6pPr>
            <a:lvl7pPr marL="5486510" indent="0">
              <a:buNone/>
              <a:defRPr sz="3200" b="1">
                <a:uFillTx/>
              </a:defRPr>
            </a:lvl7pPr>
            <a:lvl8pPr marL="6400928" indent="0">
              <a:buNone/>
              <a:defRPr sz="3200" b="1">
                <a:uFillTx/>
              </a:defRPr>
            </a:lvl8pPr>
            <a:lvl9pPr marL="7315346" indent="0">
              <a:buNone/>
              <a:defRPr sz="3200" b="1">
                <a:uFillTx/>
              </a:defRPr>
            </a:lvl9pPr>
          </a:lstStyle>
          <a:p>
            <a:pPr lvl="0"/>
            <a:r>
              <a:rPr lang="en-US" dirty="0">
                <a:uFillTx/>
              </a:rPr>
              <a:t>Click to edit Master text styles</a:t>
            </a:r>
          </a:p>
        </p:txBody>
      </p:sp>
      <p:sp>
        <p:nvSpPr>
          <p:cNvPr id="7" name="Slide Number Placeholder 5"/>
          <p:cNvSpPr>
            <a:spLocks noGrp="1"/>
          </p:cNvSpPr>
          <p:nvPr>
            <p:ph type="sldNum" sz="quarter" idx="10"/>
          </p:nvPr>
        </p:nvSpPr>
        <p:spPr/>
        <p:txBody>
          <a:bodyPr/>
          <a:lstStyle>
            <a:lvl1pPr>
              <a:defRPr>
                <a:solidFill>
                  <a:srgbClr val="13496D"/>
                </a:solidFill>
                <a:uFillTx/>
              </a:defRPr>
            </a:lvl1pPr>
          </a:lstStyle>
          <a:p>
            <a:pPr>
              <a:defRPr>
                <a:uFillTx/>
              </a:defRPr>
            </a:pPr>
            <a:fld id="{974CCC22-2903-4079-8425-EA3A8662530B}" type="slidenum">
              <a:rPr lang="en-US" smtClean="0">
                <a:uFillTx/>
              </a:rPr>
              <a:pPr>
                <a:defRPr>
                  <a:uFillTx/>
                </a:defRPr>
              </a:pPr>
              <a:t>‹Nr.›</a:t>
            </a:fld>
            <a:endParaRPr lang="en-US" dirty="0">
              <a:uFillTx/>
            </a:endParaRPr>
          </a:p>
        </p:txBody>
      </p:sp>
      <p:sp>
        <p:nvSpPr>
          <p:cNvPr id="11" name="Title 1"/>
          <p:cNvSpPr txBox="1">
            <a:spLocks/>
          </p:cNvSpPr>
          <p:nvPr userDrawn="1"/>
        </p:nvSpPr>
        <p:spPr>
          <a:xfrm>
            <a:off x="239124" y="254405"/>
            <a:ext cx="21310831" cy="954954"/>
          </a:xfrm>
          <a:prstGeom prst="rect">
            <a:avLst/>
          </a:prstGeom>
        </p:spPr>
        <p:txBody>
          <a:bodyPr lIns="182884" tIns="91442" rIns="182884" bIns="91442" anchor="b"/>
          <a:lstStyle>
            <a:lvl1pPr>
              <a:lnSpc>
                <a:spcPct val="85000"/>
              </a:lnSpc>
              <a:spcAft>
                <a:spcPts val="0"/>
              </a:spcAft>
              <a:defRPr lang="en-US" sz="2800" dirty="0">
                <a:solidFill>
                  <a:srgbClr val="66808D"/>
                </a:solidFill>
                <a:uFillTx/>
                <a:latin typeface="Georgia" pitchFamily="18" charset="0"/>
                <a:ea typeface="MS PGothic" pitchFamily="34" charset="-128"/>
                <a:cs typeface="+mn-cs"/>
                <a:sym typeface="Georgia" pitchFamily="18" charset="0"/>
              </a:defRPr>
            </a:lvl1pPr>
          </a:lstStyle>
          <a:p>
            <a:pPr marL="0" marR="0" lvl="0" indent="0" algn="l" defTabSz="2508300" rtl="0" eaLnBrk="1" fontAlgn="base" latinLnBrk="0" hangingPunct="1">
              <a:lnSpc>
                <a:spcPct val="85000"/>
              </a:lnSpc>
              <a:spcBef>
                <a:spcPct val="0"/>
              </a:spcBef>
              <a:spcAft>
                <a:spcPts val="0"/>
              </a:spcAft>
              <a:buFontTx/>
              <a:buNone/>
              <a:defRPr>
                <a:uFillTx/>
              </a:defRPr>
            </a:pPr>
            <a:r>
              <a:rPr kumimoji="0" lang="en-US" sz="4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rPr>
              <a:t>Click to edit Master title style</a:t>
            </a:r>
          </a:p>
        </p:txBody>
      </p:sp>
      <p:sp>
        <p:nvSpPr>
          <p:cNvPr id="12" name="Content Placeholder 2"/>
          <p:cNvSpPr>
            <a:spLocks noGrp="1"/>
          </p:cNvSpPr>
          <p:nvPr>
            <p:ph idx="11"/>
          </p:nvPr>
        </p:nvSpPr>
        <p:spPr>
          <a:xfrm>
            <a:off x="526530" y="3429000"/>
            <a:ext cx="11282653" cy="9511712"/>
          </a:xfrm>
          <a:prstGeom prst="rect">
            <a:avLst/>
          </a:prstGeom>
        </p:spPr>
        <p:txBody>
          <a:bodyPr lIns="91442" tIns="45721" rIns="91442" bIns="45721"/>
          <a:lstStyle>
            <a:lvl1pPr marL="457200" indent="-457200">
              <a:lnSpc>
                <a:spcPct val="100000"/>
              </a:lnSpc>
              <a:buClr>
                <a:srgbClr val="FF7F27"/>
              </a:buClr>
              <a:buFont typeface="Arial" pitchFamily="34" charset="0"/>
              <a:buChar char="•"/>
              <a:defRPr lang="en-US" sz="4400" dirty="0" smtClean="0">
                <a:solidFill>
                  <a:srgbClr val="66808D"/>
                </a:solidFill>
                <a:uFillTx/>
                <a:latin typeface="Georgia" pitchFamily="18" charset="0"/>
                <a:ea typeface="MS PGothic" pitchFamily="34" charset="-128"/>
                <a:cs typeface="+mn-cs"/>
                <a:sym typeface="Georgia" pitchFamily="18" charset="0"/>
              </a:defRPr>
            </a:lvl1pPr>
            <a:lvl2pPr marL="1028700" indent="-571500">
              <a:lnSpc>
                <a:spcPct val="100000"/>
              </a:lnSpc>
              <a:buClr>
                <a:srgbClr val="FF7F27"/>
              </a:buClr>
              <a:buSzPct val="70000"/>
              <a:buFont typeface="Wingdings" pitchFamily="2" charset="2"/>
              <a:buChar char="v"/>
              <a:defRPr lang="en-US" sz="4000" dirty="0" smtClean="0">
                <a:solidFill>
                  <a:srgbClr val="66808D"/>
                </a:solidFill>
                <a:uFillTx/>
                <a:latin typeface="Georgia" pitchFamily="18" charset="0"/>
                <a:ea typeface="MS PGothic" pitchFamily="34" charset="-128"/>
                <a:cs typeface="+mn-cs"/>
                <a:sym typeface="Georgia" pitchFamily="18" charset="0"/>
              </a:defRPr>
            </a:lvl2pPr>
            <a:lvl3pPr marL="1485900" indent="-457200">
              <a:lnSpc>
                <a:spcPct val="100000"/>
              </a:lnSpc>
              <a:buClr>
                <a:srgbClr val="FF7F27"/>
              </a:buClr>
              <a:buSzPct val="70000"/>
              <a:buFont typeface="Wingdings" pitchFamily="2" charset="2"/>
              <a:buChar char="Ø"/>
              <a:defRPr lang="en-US" sz="3600" dirty="0" smtClean="0">
                <a:solidFill>
                  <a:srgbClr val="66808D"/>
                </a:solidFill>
                <a:uFillTx/>
                <a:latin typeface="Georgia" pitchFamily="18" charset="0"/>
                <a:ea typeface="MS PGothic" pitchFamily="34" charset="-128"/>
                <a:cs typeface="+mn-cs"/>
                <a:sym typeface="Georgia" pitchFamily="18" charset="0"/>
              </a:defRPr>
            </a:lvl3pPr>
            <a:lvl4pPr marL="1943100" indent="-457200">
              <a:lnSpc>
                <a:spcPct val="100000"/>
              </a:lnSpc>
              <a:buClr>
                <a:srgbClr val="FF7F27"/>
              </a:buClr>
              <a:buFont typeface="Wingdings" pitchFamily="2" charset="2"/>
              <a:buChar char="§"/>
              <a:defRPr lang="en-US" sz="3200" dirty="0" smtClean="0">
                <a:solidFill>
                  <a:srgbClr val="66808D"/>
                </a:solidFill>
                <a:uFillTx/>
                <a:latin typeface="Georgia" pitchFamily="18" charset="0"/>
                <a:ea typeface="MS PGothic" pitchFamily="34" charset="-128"/>
                <a:cs typeface="+mn-cs"/>
                <a:sym typeface="Georgia" pitchFamily="18" charset="0"/>
              </a:defRPr>
            </a:lvl4pPr>
            <a:lvl5pPr marL="2400300" indent="-457200">
              <a:lnSpc>
                <a:spcPct val="100000"/>
              </a:lnSpc>
              <a:buClr>
                <a:srgbClr val="FF7F27"/>
              </a:buClr>
              <a:buFont typeface="Courier New" pitchFamily="49" charset="0"/>
              <a:buChar char="o"/>
              <a:defRPr lang="en-US" sz="2800" dirty="0">
                <a:solidFill>
                  <a:srgbClr val="66808D"/>
                </a:solidFill>
                <a:uFillTx/>
                <a:latin typeface="Georgia" pitchFamily="18" charset="0"/>
                <a:ea typeface="MS PGothic" pitchFamily="34" charset="-128"/>
                <a:cs typeface="+mn-cs"/>
                <a:sym typeface="Georgia" pitchFamily="18" charset="0"/>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13" name="Content Placeholder 2"/>
          <p:cNvSpPr>
            <a:spLocks noGrp="1"/>
          </p:cNvSpPr>
          <p:nvPr>
            <p:ph idx="12"/>
          </p:nvPr>
        </p:nvSpPr>
        <p:spPr>
          <a:xfrm>
            <a:off x="12696482" y="3448050"/>
            <a:ext cx="11282653" cy="9511712"/>
          </a:xfrm>
          <a:prstGeom prst="rect">
            <a:avLst/>
          </a:prstGeom>
        </p:spPr>
        <p:txBody>
          <a:bodyPr lIns="91442" tIns="45721" rIns="91442" bIns="45721"/>
          <a:lstStyle>
            <a:lvl1pPr marL="457200" indent="-457200">
              <a:lnSpc>
                <a:spcPct val="100000"/>
              </a:lnSpc>
              <a:buClr>
                <a:srgbClr val="FF7F27"/>
              </a:buClr>
              <a:buFont typeface="Arial" pitchFamily="34" charset="0"/>
              <a:buChar char="•"/>
              <a:defRPr lang="en-US" sz="4400" dirty="0" smtClean="0">
                <a:solidFill>
                  <a:srgbClr val="66808D"/>
                </a:solidFill>
                <a:uFillTx/>
                <a:latin typeface="Georgia" pitchFamily="18" charset="0"/>
                <a:ea typeface="MS PGothic" pitchFamily="34" charset="-128"/>
                <a:cs typeface="+mn-cs"/>
                <a:sym typeface="Georgia" pitchFamily="18" charset="0"/>
              </a:defRPr>
            </a:lvl1pPr>
            <a:lvl2pPr marL="1028700" indent="-571500">
              <a:lnSpc>
                <a:spcPct val="100000"/>
              </a:lnSpc>
              <a:buClr>
                <a:srgbClr val="FF7F27"/>
              </a:buClr>
              <a:buSzPct val="70000"/>
              <a:buFont typeface="Wingdings" pitchFamily="2" charset="2"/>
              <a:buChar char="v"/>
              <a:defRPr lang="en-US" sz="4000" dirty="0" smtClean="0">
                <a:solidFill>
                  <a:srgbClr val="66808D"/>
                </a:solidFill>
                <a:uFillTx/>
                <a:latin typeface="Georgia" pitchFamily="18" charset="0"/>
                <a:ea typeface="MS PGothic" pitchFamily="34" charset="-128"/>
                <a:cs typeface="+mn-cs"/>
                <a:sym typeface="Georgia" pitchFamily="18" charset="0"/>
              </a:defRPr>
            </a:lvl2pPr>
            <a:lvl3pPr marL="1485900" indent="-457200">
              <a:lnSpc>
                <a:spcPct val="100000"/>
              </a:lnSpc>
              <a:buClr>
                <a:srgbClr val="FF7F27"/>
              </a:buClr>
              <a:buSzPct val="70000"/>
              <a:buFont typeface="Wingdings" pitchFamily="2" charset="2"/>
              <a:buChar char="Ø"/>
              <a:defRPr lang="en-US" sz="3600" dirty="0" smtClean="0">
                <a:solidFill>
                  <a:srgbClr val="66808D"/>
                </a:solidFill>
                <a:uFillTx/>
                <a:latin typeface="Georgia" pitchFamily="18" charset="0"/>
                <a:ea typeface="MS PGothic" pitchFamily="34" charset="-128"/>
                <a:cs typeface="+mn-cs"/>
                <a:sym typeface="Georgia" pitchFamily="18" charset="0"/>
              </a:defRPr>
            </a:lvl3pPr>
            <a:lvl4pPr marL="1943100" indent="-457200">
              <a:lnSpc>
                <a:spcPct val="100000"/>
              </a:lnSpc>
              <a:buClr>
                <a:srgbClr val="FF7F27"/>
              </a:buClr>
              <a:buFont typeface="Wingdings" pitchFamily="2" charset="2"/>
              <a:buChar char="§"/>
              <a:defRPr lang="en-US" sz="3200" dirty="0" smtClean="0">
                <a:solidFill>
                  <a:srgbClr val="66808D"/>
                </a:solidFill>
                <a:uFillTx/>
                <a:latin typeface="Georgia" pitchFamily="18" charset="0"/>
                <a:ea typeface="MS PGothic" pitchFamily="34" charset="-128"/>
                <a:cs typeface="+mn-cs"/>
                <a:sym typeface="Georgia" pitchFamily="18" charset="0"/>
              </a:defRPr>
            </a:lvl4pPr>
            <a:lvl5pPr marL="2400300" indent="-457200">
              <a:lnSpc>
                <a:spcPct val="100000"/>
              </a:lnSpc>
              <a:buClr>
                <a:srgbClr val="FF7F27"/>
              </a:buClr>
              <a:buFont typeface="Courier New" pitchFamily="49" charset="0"/>
              <a:buChar char="o"/>
              <a:defRPr lang="en-US" sz="2800" dirty="0">
                <a:solidFill>
                  <a:srgbClr val="66808D"/>
                </a:solidFill>
                <a:uFillTx/>
                <a:latin typeface="Georgia" pitchFamily="18" charset="0"/>
                <a:ea typeface="MS PGothic" pitchFamily="34" charset="-128"/>
                <a:cs typeface="+mn-cs"/>
                <a:sym typeface="Georgia" pitchFamily="18" charset="0"/>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Tree>
    <p:extLst>
      <p:ext uri="{BB962C8B-B14F-4D97-AF65-F5344CB8AC3E}">
        <p14:creationId xmlns:p14="http://schemas.microsoft.com/office/powerpoint/2010/main" val="32529092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 box">
    <p:spTree>
      <p:nvGrpSpPr>
        <p:cNvPr id="1" name=""/>
        <p:cNvGrpSpPr/>
        <p:nvPr/>
      </p:nvGrpSpPr>
      <p:grpSpPr>
        <a:xfrm>
          <a:off x="0" y="0"/>
          <a:ext cx="0" cy="0"/>
          <a:chOff x="0" y="0"/>
          <a:chExt cx="0" cy="0"/>
        </a:xfrm>
      </p:grpSpPr>
      <p:sp>
        <p:nvSpPr>
          <p:cNvPr id="13" name="Picture Placeholder 2"/>
          <p:cNvSpPr>
            <a:spLocks noGrp="1"/>
          </p:cNvSpPr>
          <p:nvPr>
            <p:ph type="pic" idx="1"/>
          </p:nvPr>
        </p:nvSpPr>
        <p:spPr>
          <a:xfrm>
            <a:off x="551797" y="2049518"/>
            <a:ext cx="23324703" cy="10089932"/>
          </a:xfrm>
          <a:prstGeom prst="rect">
            <a:avLst/>
          </a:prstGeom>
        </p:spPr>
        <p:txBody>
          <a:bodyPr lIns="91442" tIns="45721" rIns="91442" bIns="45721" anchor="ctr"/>
          <a:lstStyle>
            <a:lvl1pPr marL="0" indent="0" algn="ctr">
              <a:buNone/>
              <a:defRPr sz="3600">
                <a:solidFill>
                  <a:srgbClr val="13496D"/>
                </a:solidFill>
                <a:uFillTx/>
                <a:latin typeface="+mn-lt"/>
              </a:defRPr>
            </a:lvl1pPr>
            <a:lvl2pPr marL="914418" indent="0">
              <a:buNone/>
              <a:defRPr sz="5800">
                <a:uFillTx/>
              </a:defRPr>
            </a:lvl2pPr>
            <a:lvl3pPr marL="1828836" indent="0">
              <a:buNone/>
              <a:defRPr sz="4800">
                <a:uFillTx/>
              </a:defRPr>
            </a:lvl3pPr>
            <a:lvl4pPr marL="2743254" indent="0">
              <a:buNone/>
              <a:defRPr sz="4200">
                <a:uFillTx/>
              </a:defRPr>
            </a:lvl4pPr>
            <a:lvl5pPr marL="3657674" indent="0">
              <a:buNone/>
              <a:defRPr sz="4200">
                <a:uFillTx/>
              </a:defRPr>
            </a:lvl5pPr>
            <a:lvl6pPr marL="4572092" indent="0">
              <a:buNone/>
              <a:defRPr sz="4200">
                <a:uFillTx/>
              </a:defRPr>
            </a:lvl6pPr>
            <a:lvl7pPr marL="5486510" indent="0">
              <a:buNone/>
              <a:defRPr sz="4200">
                <a:uFillTx/>
              </a:defRPr>
            </a:lvl7pPr>
            <a:lvl8pPr marL="6400928" indent="0">
              <a:buNone/>
              <a:defRPr sz="4200">
                <a:uFillTx/>
              </a:defRPr>
            </a:lvl8pPr>
            <a:lvl9pPr marL="7315346" indent="0">
              <a:buNone/>
              <a:defRPr sz="4200">
                <a:uFillTx/>
              </a:defRPr>
            </a:lvl9pPr>
          </a:lstStyle>
          <a:p>
            <a:pPr lvl="0"/>
            <a:r>
              <a:rPr lang="en-US" noProof="0" dirty="0">
                <a:uFillTx/>
              </a:rPr>
              <a:t>Click icon to add picture</a:t>
            </a:r>
          </a:p>
        </p:txBody>
      </p:sp>
      <p:sp>
        <p:nvSpPr>
          <p:cNvPr id="16" name="Text Placeholder 24"/>
          <p:cNvSpPr>
            <a:spLocks noGrp="1"/>
          </p:cNvSpPr>
          <p:nvPr>
            <p:ph type="body" sz="quarter" idx="18"/>
          </p:nvPr>
        </p:nvSpPr>
        <p:spPr>
          <a:xfrm>
            <a:off x="551794" y="12172775"/>
            <a:ext cx="23359243" cy="781230"/>
          </a:xfrm>
          <a:prstGeom prst="rect">
            <a:avLst/>
          </a:prstGeom>
          <a:noFill/>
        </p:spPr>
        <p:txBody>
          <a:bodyPr lIns="137163" tIns="45721" rIns="274325" bIns="274325">
            <a:noAutofit/>
          </a:bodyPr>
          <a:lstStyle>
            <a:lvl1pPr marL="731534" indent="-365768" algn="ctr">
              <a:lnSpc>
                <a:spcPct val="100000"/>
              </a:lnSpc>
              <a:buFont typeface="Arial" pitchFamily="34" charset="0"/>
              <a:buNone/>
              <a:defRPr lang="en-US" sz="2800" dirty="0" smtClean="0">
                <a:solidFill>
                  <a:srgbClr val="66808D"/>
                </a:solidFill>
                <a:uFillTx/>
                <a:latin typeface="Georgia" pitchFamily="18" charset="0"/>
                <a:ea typeface="MS PGothic" pitchFamily="34" charset="-128"/>
                <a:cs typeface="+mn-cs"/>
                <a:sym typeface="Georgia" pitchFamily="18" charset="0"/>
              </a:defRPr>
            </a:lvl1pPr>
            <a:lvl2pPr marL="1097302" indent="-365768">
              <a:buFont typeface="Arial" pitchFamily="34" charset="0"/>
              <a:buChar char="•"/>
              <a:defRPr sz="2800">
                <a:solidFill>
                  <a:schemeClr val="tx1">
                    <a:lumMod val="50000"/>
                  </a:schemeClr>
                </a:solidFill>
                <a:uFillTx/>
              </a:defRPr>
            </a:lvl2pPr>
            <a:lvl3pPr marL="1828836" indent="-365768">
              <a:buFont typeface="Arial" pitchFamily="34" charset="0"/>
              <a:buChar char="•"/>
              <a:defRPr sz="2800">
                <a:solidFill>
                  <a:schemeClr val="tx1">
                    <a:lumMod val="50000"/>
                  </a:schemeClr>
                </a:solidFill>
                <a:uFillTx/>
              </a:defRPr>
            </a:lvl3pPr>
            <a:lvl4pPr marL="2743254" indent="-365768">
              <a:buFont typeface="Arial" pitchFamily="34" charset="0"/>
              <a:buChar char="•"/>
              <a:defRPr sz="2800">
                <a:solidFill>
                  <a:schemeClr val="tx1">
                    <a:lumMod val="50000"/>
                  </a:schemeClr>
                </a:solidFill>
                <a:uFillTx/>
              </a:defRPr>
            </a:lvl4pPr>
            <a:lvl5pPr marL="4206324" indent="-365768">
              <a:buFont typeface="Arial" pitchFamily="34" charset="0"/>
              <a:buChar char="•"/>
              <a:defRPr sz="2800">
                <a:solidFill>
                  <a:schemeClr val="tx1">
                    <a:lumMod val="50000"/>
                  </a:schemeClr>
                </a:solidFill>
                <a:uFillTx/>
              </a:defRPr>
            </a:lvl5pPr>
          </a:lstStyle>
          <a:p>
            <a:pPr lvl="0"/>
            <a:r>
              <a:rPr lang="en-US" dirty="0">
                <a:uFillTx/>
              </a:rPr>
              <a:t>Click to edit Master text styles</a:t>
            </a:r>
          </a:p>
        </p:txBody>
      </p:sp>
      <p:sp>
        <p:nvSpPr>
          <p:cNvPr id="5" name="Slide Number Placeholder 5"/>
          <p:cNvSpPr>
            <a:spLocks noGrp="1"/>
          </p:cNvSpPr>
          <p:nvPr>
            <p:ph type="sldNum" sz="quarter" idx="19"/>
          </p:nvPr>
        </p:nvSpPr>
        <p:spPr/>
        <p:txBody>
          <a:bodyPr/>
          <a:lstStyle>
            <a:lvl1pPr>
              <a:defRPr>
                <a:solidFill>
                  <a:srgbClr val="13496D"/>
                </a:solidFill>
                <a:uFillTx/>
              </a:defRPr>
            </a:lvl1pPr>
          </a:lstStyle>
          <a:p>
            <a:pPr>
              <a:defRPr>
                <a:uFillTx/>
              </a:defRPr>
            </a:pPr>
            <a:fld id="{3F76E1B3-C104-4747-9057-6C26DFE20033}" type="slidenum">
              <a:rPr lang="en-US" smtClean="0">
                <a:uFillTx/>
              </a:rPr>
              <a:pPr>
                <a:defRPr>
                  <a:uFillTx/>
                </a:defRPr>
              </a:pPr>
              <a:t>‹Nr.›</a:t>
            </a:fld>
            <a:endParaRPr lang="en-US" dirty="0">
              <a:uFillTx/>
            </a:endParaRPr>
          </a:p>
        </p:txBody>
      </p:sp>
      <p:sp>
        <p:nvSpPr>
          <p:cNvPr id="7" name="Title 1"/>
          <p:cNvSpPr>
            <a:spLocks noGrp="1"/>
          </p:cNvSpPr>
          <p:nvPr>
            <p:ph type="title"/>
          </p:nvPr>
        </p:nvSpPr>
        <p:spPr>
          <a:xfrm>
            <a:off x="239124" y="254405"/>
            <a:ext cx="21310831" cy="954954"/>
          </a:xfrm>
          <a:prstGeom prst="rect">
            <a:avLst/>
          </a:prstGeom>
        </p:spPr>
        <p:txBody>
          <a:bodyPr lIns="91442" tIns="45721" rIns="91442" bIns="45721" anchor="b"/>
          <a:lstStyle>
            <a:lvl1pPr>
              <a:lnSpc>
                <a:spcPct val="85000"/>
              </a:lnSpc>
              <a:spcAft>
                <a:spcPts val="0"/>
              </a:spcAft>
              <a:defRPr lang="en-US" sz="4800" dirty="0">
                <a:solidFill>
                  <a:srgbClr val="66808D"/>
                </a:solidFill>
                <a:uFillTx/>
                <a:latin typeface="Georgia" pitchFamily="18" charset="0"/>
                <a:ea typeface="MS PGothic" pitchFamily="34" charset="-128"/>
                <a:cs typeface="+mn-cs"/>
                <a:sym typeface="Georgia" pitchFamily="18" charset="0"/>
              </a:defRPr>
            </a:lvl1pPr>
          </a:lstStyle>
          <a:p>
            <a:r>
              <a:rPr lang="en-US" dirty="0">
                <a:uFillTx/>
              </a:rPr>
              <a:t>Click to edit Master title style</a:t>
            </a:r>
          </a:p>
        </p:txBody>
      </p:sp>
    </p:spTree>
    <p:extLst>
      <p:ext uri="{BB962C8B-B14F-4D97-AF65-F5344CB8AC3E}">
        <p14:creationId xmlns:p14="http://schemas.microsoft.com/office/powerpoint/2010/main" val="14572169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type="tx">
  <p:cSld name="TITLE_AND_BODY">
    <p:spTree>
      <p:nvGrpSpPr>
        <p:cNvPr id="1" name="Shape 37"/>
        <p:cNvGrpSpPr/>
        <p:nvPr/>
      </p:nvGrpSpPr>
      <p:grpSpPr>
        <a:xfrm>
          <a:off x="0" y="0"/>
          <a:ext cx="0" cy="0"/>
          <a:chOff x="0" y="0"/>
          <a:chExt cx="0" cy="0"/>
        </a:xfrm>
      </p:grpSpPr>
      <p:sp>
        <p:nvSpPr>
          <p:cNvPr id="38" name="Google Shape;38;p44"/>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Verdana"/>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9" name="Google Shape;39;p44"/>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chemeClr val="lt1"/>
              </a:buClr>
              <a:buSzPts val="8500"/>
              <a:buFont typeface="Helvetica Neue"/>
              <a:buNone/>
              <a:defRPr sz="8500">
                <a:solidFill>
                  <a:schemeClr val="lt1"/>
                </a:solidFill>
                <a:latin typeface="Helvetica Neue"/>
                <a:ea typeface="Helvetica Neue"/>
                <a:cs typeface="Helvetica Neue"/>
                <a:sym typeface="Helvetica Neue"/>
              </a:defRPr>
            </a:lvl1pPr>
            <a:lvl2pPr marL="914400" lvl="1" indent="-228600" algn="l">
              <a:lnSpc>
                <a:spcPct val="90000"/>
              </a:lnSpc>
              <a:spcBef>
                <a:spcPts val="0"/>
              </a:spcBef>
              <a:spcAft>
                <a:spcPts val="0"/>
              </a:spcAft>
              <a:buClr>
                <a:schemeClr val="lt1"/>
              </a:buClr>
              <a:buSzPts val="8500"/>
              <a:buFont typeface="Helvetica Neue"/>
              <a:buNone/>
              <a:defRPr sz="8500">
                <a:solidFill>
                  <a:schemeClr val="lt1"/>
                </a:solidFill>
                <a:latin typeface="Helvetica Neue"/>
                <a:ea typeface="Helvetica Neue"/>
                <a:cs typeface="Helvetica Neue"/>
                <a:sym typeface="Helvetica Neue"/>
              </a:defRPr>
            </a:lvl2pPr>
            <a:lvl3pPr marL="1371600" lvl="2" indent="-228600" algn="l">
              <a:lnSpc>
                <a:spcPct val="90000"/>
              </a:lnSpc>
              <a:spcBef>
                <a:spcPts val="0"/>
              </a:spcBef>
              <a:spcAft>
                <a:spcPts val="0"/>
              </a:spcAft>
              <a:buClr>
                <a:schemeClr val="lt1"/>
              </a:buClr>
              <a:buSzPts val="8500"/>
              <a:buFont typeface="Helvetica Neue"/>
              <a:buNone/>
              <a:defRPr sz="8500">
                <a:solidFill>
                  <a:schemeClr val="lt1"/>
                </a:solidFill>
                <a:latin typeface="Helvetica Neue"/>
                <a:ea typeface="Helvetica Neue"/>
                <a:cs typeface="Helvetica Neue"/>
                <a:sym typeface="Helvetica Neue"/>
              </a:defRPr>
            </a:lvl3pPr>
            <a:lvl4pPr marL="1828800" lvl="3" indent="-228600" algn="l">
              <a:lnSpc>
                <a:spcPct val="90000"/>
              </a:lnSpc>
              <a:spcBef>
                <a:spcPts val="0"/>
              </a:spcBef>
              <a:spcAft>
                <a:spcPts val="0"/>
              </a:spcAft>
              <a:buClr>
                <a:schemeClr val="lt1"/>
              </a:buClr>
              <a:buSzPts val="8500"/>
              <a:buFont typeface="Helvetica Neue"/>
              <a:buNone/>
              <a:defRPr sz="8500">
                <a:solidFill>
                  <a:schemeClr val="lt1"/>
                </a:solidFill>
                <a:latin typeface="Helvetica Neue"/>
                <a:ea typeface="Helvetica Neue"/>
                <a:cs typeface="Helvetica Neue"/>
                <a:sym typeface="Helvetica Neue"/>
              </a:defRPr>
            </a:lvl4pPr>
            <a:lvl5pPr marL="2286000" lvl="4" indent="-228600" algn="l">
              <a:lnSpc>
                <a:spcPct val="90000"/>
              </a:lnSpc>
              <a:spcBef>
                <a:spcPts val="0"/>
              </a:spcBef>
              <a:spcAft>
                <a:spcPts val="0"/>
              </a:spcAft>
              <a:buClr>
                <a:schemeClr val="lt1"/>
              </a:buClr>
              <a:buSzPts val="8500"/>
              <a:buFont typeface="Helvetica Neue"/>
              <a:buNone/>
              <a:defRPr sz="8500">
                <a:solidFill>
                  <a:schemeClr val="lt1"/>
                </a:solidFill>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 name="Google Shape;40;p4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lvl1pPr>
            <a:lvl2pPr marL="0" lvl="1" indent="0" algn="ctr">
              <a:lnSpc>
                <a:spcPct val="100000"/>
              </a:lnSpc>
              <a:spcBef>
                <a:spcPts val="0"/>
              </a:spcBef>
              <a:spcAft>
                <a:spcPts val="0"/>
              </a:spcAft>
              <a:buClr>
                <a:srgbClr val="000000"/>
              </a:buClr>
              <a:buSzPts val="1800"/>
              <a:buFont typeface="Helvetica Neue"/>
              <a:buNone/>
              <a:defRPr sz="1800"/>
            </a:lvl2pPr>
            <a:lvl3pPr marL="0" lvl="2" indent="0" algn="ctr">
              <a:lnSpc>
                <a:spcPct val="100000"/>
              </a:lnSpc>
              <a:spcBef>
                <a:spcPts val="0"/>
              </a:spcBef>
              <a:spcAft>
                <a:spcPts val="0"/>
              </a:spcAft>
              <a:buClr>
                <a:srgbClr val="000000"/>
              </a:buClr>
              <a:buSzPts val="1800"/>
              <a:buFont typeface="Helvetica Neue"/>
              <a:buNone/>
              <a:defRPr sz="1800"/>
            </a:lvl3pPr>
            <a:lvl4pPr marL="0" lvl="3" indent="0" algn="ctr">
              <a:lnSpc>
                <a:spcPct val="100000"/>
              </a:lnSpc>
              <a:spcBef>
                <a:spcPts val="0"/>
              </a:spcBef>
              <a:spcAft>
                <a:spcPts val="0"/>
              </a:spcAft>
              <a:buClr>
                <a:srgbClr val="000000"/>
              </a:buClr>
              <a:buSzPts val="1800"/>
              <a:buFont typeface="Helvetica Neue"/>
              <a:buNone/>
              <a:defRPr sz="1800"/>
            </a:lvl4pPr>
            <a:lvl5pPr marL="0" lvl="4" indent="0" algn="ctr">
              <a:lnSpc>
                <a:spcPct val="100000"/>
              </a:lnSpc>
              <a:spcBef>
                <a:spcPts val="0"/>
              </a:spcBef>
              <a:spcAft>
                <a:spcPts val="0"/>
              </a:spcAft>
              <a:buClr>
                <a:srgbClr val="000000"/>
              </a:buClr>
              <a:buSzPts val="1800"/>
              <a:buFont typeface="Helvetica Neue"/>
              <a:buNone/>
              <a:defRPr sz="1800"/>
            </a:lvl5pPr>
            <a:lvl6pPr marL="0" lvl="5" indent="0" algn="ctr">
              <a:lnSpc>
                <a:spcPct val="100000"/>
              </a:lnSpc>
              <a:spcBef>
                <a:spcPts val="0"/>
              </a:spcBef>
              <a:spcAft>
                <a:spcPts val="0"/>
              </a:spcAft>
              <a:buClr>
                <a:srgbClr val="000000"/>
              </a:buClr>
              <a:buSzPts val="1800"/>
              <a:buFont typeface="Helvetica Neue"/>
              <a:buNone/>
              <a:defRPr sz="1800"/>
            </a:lvl6pPr>
            <a:lvl7pPr marL="0" lvl="6" indent="0" algn="ctr">
              <a:lnSpc>
                <a:spcPct val="100000"/>
              </a:lnSpc>
              <a:spcBef>
                <a:spcPts val="0"/>
              </a:spcBef>
              <a:spcAft>
                <a:spcPts val="0"/>
              </a:spcAft>
              <a:buClr>
                <a:srgbClr val="000000"/>
              </a:buClr>
              <a:buSzPts val="1800"/>
              <a:buFont typeface="Helvetica Neue"/>
              <a:buNone/>
              <a:defRPr sz="1800"/>
            </a:lvl7pPr>
            <a:lvl8pPr marL="0" lvl="7" indent="0" algn="ctr">
              <a:lnSpc>
                <a:spcPct val="100000"/>
              </a:lnSpc>
              <a:spcBef>
                <a:spcPts val="0"/>
              </a:spcBef>
              <a:spcAft>
                <a:spcPts val="0"/>
              </a:spcAft>
              <a:buClr>
                <a:srgbClr val="000000"/>
              </a:buClr>
              <a:buSzPts val="1800"/>
              <a:buFont typeface="Helvetica Neue"/>
              <a:buNone/>
              <a:defRPr sz="1800"/>
            </a:lvl8pPr>
            <a:lvl9pPr marL="0" lvl="8" indent="0" algn="ctr">
              <a:lnSpc>
                <a:spcPct val="100000"/>
              </a:lnSpc>
              <a:spcBef>
                <a:spcPts val="0"/>
              </a:spcBef>
              <a:spcAft>
                <a:spcPts val="0"/>
              </a:spcAft>
              <a:buClr>
                <a:srgbClr val="000000"/>
              </a:buClr>
              <a:buSzPts val="1800"/>
              <a:buFont typeface="Helvetica Neue"/>
              <a:buNone/>
              <a:defRPr sz="1800"/>
            </a:lvl9pPr>
          </a:lstStyle>
          <a:p>
            <a:pPr marL="0" lvl="0" indent="0" algn="ct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box style 2">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515570" y="2139304"/>
            <a:ext cx="23383179" cy="1280584"/>
          </a:xfrm>
          <a:prstGeom prst="rect">
            <a:avLst/>
          </a:prstGeom>
        </p:spPr>
        <p:txBody>
          <a:bodyPr lIns="91442" tIns="45721" rIns="91442" bIns="45721" anchor="b"/>
          <a:lstStyle>
            <a:lvl1pPr marL="0" indent="0">
              <a:lnSpc>
                <a:spcPct val="100000"/>
              </a:lnSpc>
              <a:buFontTx/>
              <a:buNone/>
              <a:defRPr lang="en-US" sz="5600" dirty="0" smtClean="0">
                <a:solidFill>
                  <a:srgbClr val="66808D"/>
                </a:solidFill>
                <a:uFillTx/>
                <a:latin typeface="Georgia" pitchFamily="18" charset="0"/>
                <a:ea typeface="MS PGothic" pitchFamily="34" charset="-128"/>
                <a:cs typeface="+mn-cs"/>
                <a:sym typeface="Georgia" pitchFamily="18" charset="0"/>
              </a:defRPr>
            </a:lvl1pPr>
            <a:lvl2pPr marL="914418" indent="0">
              <a:buNone/>
              <a:defRPr sz="4200" b="1">
                <a:uFillTx/>
              </a:defRPr>
            </a:lvl2pPr>
            <a:lvl3pPr marL="1828836" indent="0">
              <a:buNone/>
              <a:defRPr sz="3600" b="1">
                <a:uFillTx/>
              </a:defRPr>
            </a:lvl3pPr>
            <a:lvl4pPr marL="2743254" indent="0">
              <a:buNone/>
              <a:defRPr sz="3200" b="1">
                <a:uFillTx/>
              </a:defRPr>
            </a:lvl4pPr>
            <a:lvl5pPr marL="3657674" indent="0">
              <a:buNone/>
              <a:defRPr sz="3200" b="1">
                <a:uFillTx/>
              </a:defRPr>
            </a:lvl5pPr>
            <a:lvl6pPr marL="4572092" indent="0">
              <a:buNone/>
              <a:defRPr sz="3200" b="1">
                <a:uFillTx/>
              </a:defRPr>
            </a:lvl6pPr>
            <a:lvl7pPr marL="5486510" indent="0">
              <a:buNone/>
              <a:defRPr sz="3200" b="1">
                <a:uFillTx/>
              </a:defRPr>
            </a:lvl7pPr>
            <a:lvl8pPr marL="6400928" indent="0">
              <a:buNone/>
              <a:defRPr sz="3200" b="1">
                <a:uFillTx/>
              </a:defRPr>
            </a:lvl8pPr>
            <a:lvl9pPr marL="7315346" indent="0">
              <a:buNone/>
              <a:defRPr sz="3200" b="1">
                <a:uFillTx/>
              </a:defRPr>
            </a:lvl9pPr>
          </a:lstStyle>
          <a:p>
            <a:pPr lvl="0"/>
            <a:r>
              <a:rPr lang="en-US" dirty="0">
                <a:uFillTx/>
              </a:rPr>
              <a:t>Click to edit Master text styles</a:t>
            </a:r>
          </a:p>
        </p:txBody>
      </p:sp>
      <p:sp>
        <p:nvSpPr>
          <p:cNvPr id="5" name="Slide Number Placeholder 5"/>
          <p:cNvSpPr>
            <a:spLocks noGrp="1"/>
          </p:cNvSpPr>
          <p:nvPr>
            <p:ph type="sldNum" sz="quarter" idx="10"/>
          </p:nvPr>
        </p:nvSpPr>
        <p:spPr/>
        <p:txBody>
          <a:bodyPr/>
          <a:lstStyle>
            <a:lvl1pPr>
              <a:defRPr>
                <a:solidFill>
                  <a:srgbClr val="13496D"/>
                </a:solidFill>
                <a:uFillTx/>
              </a:defRPr>
            </a:lvl1pPr>
          </a:lstStyle>
          <a:p>
            <a:pPr>
              <a:defRPr>
                <a:uFillTx/>
              </a:defRPr>
            </a:pPr>
            <a:fld id="{1F120471-A8FC-4112-B3C0-1C1B95A7518D}" type="slidenum">
              <a:rPr lang="en-US" smtClean="0">
                <a:uFillTx/>
              </a:rPr>
              <a:pPr>
                <a:defRPr>
                  <a:uFillTx/>
                </a:defRPr>
              </a:pPr>
              <a:t>‹Nr.›</a:t>
            </a:fld>
            <a:endParaRPr lang="en-US" dirty="0">
              <a:uFillTx/>
            </a:endParaRPr>
          </a:p>
        </p:txBody>
      </p:sp>
      <p:sp>
        <p:nvSpPr>
          <p:cNvPr id="7" name="Title 1"/>
          <p:cNvSpPr>
            <a:spLocks noGrp="1"/>
          </p:cNvSpPr>
          <p:nvPr>
            <p:ph type="title"/>
          </p:nvPr>
        </p:nvSpPr>
        <p:spPr>
          <a:xfrm>
            <a:off x="239124" y="254405"/>
            <a:ext cx="21310831" cy="954954"/>
          </a:xfrm>
          <a:prstGeom prst="rect">
            <a:avLst/>
          </a:prstGeom>
        </p:spPr>
        <p:txBody>
          <a:bodyPr lIns="91442" tIns="45721" rIns="91442" bIns="45721" anchor="b"/>
          <a:lstStyle>
            <a:lvl1pPr>
              <a:lnSpc>
                <a:spcPct val="85000"/>
              </a:lnSpc>
              <a:spcAft>
                <a:spcPts val="0"/>
              </a:spcAft>
              <a:defRPr lang="en-US" sz="4800" dirty="0">
                <a:solidFill>
                  <a:srgbClr val="66808D"/>
                </a:solidFill>
                <a:uFillTx/>
                <a:latin typeface="Georgia" pitchFamily="18" charset="0"/>
                <a:ea typeface="MS PGothic" pitchFamily="34" charset="-128"/>
                <a:cs typeface="+mn-cs"/>
                <a:sym typeface="Georgia" pitchFamily="18" charset="0"/>
              </a:defRPr>
            </a:lvl1pPr>
          </a:lstStyle>
          <a:p>
            <a:r>
              <a:rPr lang="en-US" dirty="0">
                <a:uFillTx/>
              </a:rPr>
              <a:t>Click to edit Master title style</a:t>
            </a:r>
          </a:p>
        </p:txBody>
      </p:sp>
      <p:sp>
        <p:nvSpPr>
          <p:cNvPr id="11" name="Content Placeholder 2"/>
          <p:cNvSpPr>
            <a:spLocks noGrp="1"/>
          </p:cNvSpPr>
          <p:nvPr>
            <p:ph idx="11"/>
          </p:nvPr>
        </p:nvSpPr>
        <p:spPr>
          <a:xfrm>
            <a:off x="526529" y="3429000"/>
            <a:ext cx="23380451" cy="9511712"/>
          </a:xfrm>
          <a:prstGeom prst="rect">
            <a:avLst/>
          </a:prstGeom>
        </p:spPr>
        <p:txBody>
          <a:bodyPr lIns="91442" tIns="45721" rIns="91442" bIns="45721"/>
          <a:lstStyle>
            <a:lvl1pPr marL="457200" indent="-457200">
              <a:lnSpc>
                <a:spcPct val="100000"/>
              </a:lnSpc>
              <a:buClr>
                <a:srgbClr val="FF7F27"/>
              </a:buClr>
              <a:buFont typeface="Arial" pitchFamily="34" charset="0"/>
              <a:buChar char="•"/>
              <a:defRPr lang="en-US" sz="4400" dirty="0" smtClean="0">
                <a:solidFill>
                  <a:srgbClr val="66808D"/>
                </a:solidFill>
                <a:uFillTx/>
                <a:latin typeface="Georgia" pitchFamily="18" charset="0"/>
                <a:ea typeface="MS PGothic" pitchFamily="34" charset="-128"/>
                <a:cs typeface="+mn-cs"/>
                <a:sym typeface="Georgia" pitchFamily="18" charset="0"/>
              </a:defRPr>
            </a:lvl1pPr>
            <a:lvl2pPr marL="1028700" indent="-571500">
              <a:lnSpc>
                <a:spcPct val="100000"/>
              </a:lnSpc>
              <a:buClr>
                <a:srgbClr val="FF7F27"/>
              </a:buClr>
              <a:buSzPct val="70000"/>
              <a:buFont typeface="Wingdings" pitchFamily="2" charset="2"/>
              <a:buChar char="v"/>
              <a:defRPr lang="en-US" sz="4000" dirty="0" smtClean="0">
                <a:solidFill>
                  <a:srgbClr val="66808D"/>
                </a:solidFill>
                <a:uFillTx/>
                <a:latin typeface="Georgia" pitchFamily="18" charset="0"/>
                <a:ea typeface="MS PGothic" pitchFamily="34" charset="-128"/>
                <a:cs typeface="+mn-cs"/>
                <a:sym typeface="Georgia" pitchFamily="18" charset="0"/>
              </a:defRPr>
            </a:lvl2pPr>
            <a:lvl3pPr marL="1485900" indent="-457200">
              <a:lnSpc>
                <a:spcPct val="100000"/>
              </a:lnSpc>
              <a:buClr>
                <a:srgbClr val="FF7F27"/>
              </a:buClr>
              <a:buSzPct val="70000"/>
              <a:buFont typeface="Wingdings" pitchFamily="2" charset="2"/>
              <a:buChar char="Ø"/>
              <a:defRPr lang="en-US" sz="3600" dirty="0" smtClean="0">
                <a:solidFill>
                  <a:srgbClr val="66808D"/>
                </a:solidFill>
                <a:uFillTx/>
                <a:latin typeface="Georgia" pitchFamily="18" charset="0"/>
                <a:ea typeface="MS PGothic" pitchFamily="34" charset="-128"/>
                <a:cs typeface="+mn-cs"/>
                <a:sym typeface="Georgia" pitchFamily="18" charset="0"/>
              </a:defRPr>
            </a:lvl3pPr>
            <a:lvl4pPr marL="1943100" indent="-457200">
              <a:lnSpc>
                <a:spcPct val="100000"/>
              </a:lnSpc>
              <a:buClr>
                <a:srgbClr val="FF7F27"/>
              </a:buClr>
              <a:buFont typeface="Wingdings" pitchFamily="2" charset="2"/>
              <a:buChar char="§"/>
              <a:defRPr lang="en-US" sz="3200" dirty="0" smtClean="0">
                <a:solidFill>
                  <a:srgbClr val="66808D"/>
                </a:solidFill>
                <a:uFillTx/>
                <a:latin typeface="Georgia" pitchFamily="18" charset="0"/>
                <a:ea typeface="MS PGothic" pitchFamily="34" charset="-128"/>
                <a:cs typeface="+mn-cs"/>
                <a:sym typeface="Georgia" pitchFamily="18" charset="0"/>
              </a:defRPr>
            </a:lvl4pPr>
            <a:lvl5pPr marL="2400300" indent="-457200">
              <a:lnSpc>
                <a:spcPct val="100000"/>
              </a:lnSpc>
              <a:buClr>
                <a:srgbClr val="FF7F27"/>
              </a:buClr>
              <a:buFont typeface="Courier New" pitchFamily="49" charset="0"/>
              <a:buChar char="o"/>
              <a:defRPr lang="en-US" sz="2800" dirty="0">
                <a:solidFill>
                  <a:srgbClr val="66808D"/>
                </a:solidFill>
                <a:uFillTx/>
                <a:latin typeface="Georgia" pitchFamily="18" charset="0"/>
                <a:ea typeface="MS PGothic" pitchFamily="34" charset="-128"/>
                <a:cs typeface="+mn-cs"/>
                <a:sym typeface="Georgia" pitchFamily="18" charset="0"/>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Tree>
    <p:extLst>
      <p:ext uri="{BB962C8B-B14F-4D97-AF65-F5344CB8AC3E}">
        <p14:creationId xmlns:p14="http://schemas.microsoft.com/office/powerpoint/2010/main" val="357012277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AutoShape 1"/>
          <p:cNvSpPr>
            <a:spLocks/>
          </p:cNvSpPr>
          <p:nvPr userDrawn="1"/>
        </p:nvSpPr>
        <p:spPr bwMode="auto">
          <a:xfrm>
            <a:off x="376744" y="266700"/>
            <a:ext cx="23522219" cy="3860800"/>
          </a:xfrm>
          <a:custGeom>
            <a:avLst/>
            <a:gdLst>
              <a:gd name="T0" fmla="*/ 4660900 w 21600"/>
              <a:gd name="T1" fmla="*/ 965200 h 21600"/>
              <a:gd name="T2" fmla="*/ 4660900 w 21600"/>
              <a:gd name="T3" fmla="*/ 965200 h 21600"/>
              <a:gd name="T4" fmla="*/ 4660900 w 21600"/>
              <a:gd name="T5" fmla="*/ 965200 h 21600"/>
              <a:gd name="T6" fmla="*/ 4660900 w 21600"/>
              <a:gd name="T7" fmla="*/ 9652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98DBA6"/>
          </a:solidFill>
          <a:ln w="12700" cap="flat" cmpd="sng">
            <a:noFill/>
            <a:prstDash val="solid"/>
            <a:miter lim="0"/>
          </a:ln>
          <a:effectLst/>
        </p:spPr>
        <p:txBody>
          <a:bodyPr lIns="76200" tIns="76200" rIns="76200" bIns="76200" anchor="ctr"/>
          <a:lstStyle/>
          <a:p>
            <a:endParaRPr lang="en-US" sz="2800" dirty="0">
              <a:uFillTx/>
            </a:endParaRPr>
          </a:p>
        </p:txBody>
      </p:sp>
      <p:cxnSp>
        <p:nvCxnSpPr>
          <p:cNvPr id="6" name="Straight Connector 4"/>
          <p:cNvCxnSpPr/>
          <p:nvPr userDrawn="1"/>
        </p:nvCxnSpPr>
        <p:spPr bwMode="auto">
          <a:xfrm flipV="1">
            <a:off x="1520445" y="3346996"/>
            <a:ext cx="22014255" cy="1324"/>
          </a:xfrm>
          <a:prstGeom prst="line">
            <a:avLst/>
          </a:prstGeom>
          <a:noFill/>
          <a:ln w="9525">
            <a:solidFill>
              <a:schemeClr val="bg1"/>
            </a:solidFill>
            <a:round/>
          </a:ln>
        </p:spPr>
      </p:cxnSp>
      <p:sp>
        <p:nvSpPr>
          <p:cNvPr id="8" name="Rectangle 3"/>
          <p:cNvSpPr>
            <a:spLocks noGrp="1" noChangeArrowheads="1"/>
          </p:cNvSpPr>
          <p:nvPr>
            <p:ph type="subTitle" idx="1"/>
          </p:nvPr>
        </p:nvSpPr>
        <p:spPr>
          <a:xfrm>
            <a:off x="4682842" y="5111199"/>
            <a:ext cx="15003169" cy="1780942"/>
          </a:xfrm>
          <a:prstGeom prst="rect">
            <a:avLst/>
          </a:prstGeom>
        </p:spPr>
        <p:txBody>
          <a:bodyPr lIns="0" tIns="0" rIns="0" bIns="0" anchor="t">
            <a:normAutofit/>
          </a:bodyPr>
          <a:lstStyle>
            <a:lvl1pPr marL="0" indent="0" algn="ctr">
              <a:lnSpc>
                <a:spcPct val="85000"/>
              </a:lnSpc>
              <a:buFontTx/>
              <a:buNone/>
              <a:defRPr lang="en-US" sz="5600" dirty="0">
                <a:solidFill>
                  <a:srgbClr val="66808D"/>
                </a:solidFill>
                <a:uFillTx/>
                <a:latin typeface="Georgia" pitchFamily="18" charset="0"/>
                <a:ea typeface="MS PGothic" pitchFamily="34" charset="-128"/>
                <a:cs typeface="+mn-cs"/>
                <a:sym typeface="Georgia" pitchFamily="18" charset="0"/>
              </a:defRPr>
            </a:lvl1pPr>
          </a:lstStyle>
          <a:p>
            <a:r>
              <a:rPr lang="en-US" dirty="0">
                <a:uFillTx/>
              </a:rPr>
              <a:t>Click to edit Master subtitle style</a:t>
            </a:r>
          </a:p>
        </p:txBody>
      </p:sp>
      <p:grpSp>
        <p:nvGrpSpPr>
          <p:cNvPr id="9" name="Group 8"/>
          <p:cNvGrpSpPr/>
          <p:nvPr userDrawn="1"/>
        </p:nvGrpSpPr>
        <p:grpSpPr>
          <a:xfrm>
            <a:off x="11417391" y="3594100"/>
            <a:ext cx="1538237" cy="1219200"/>
            <a:chOff x="0" y="0"/>
            <a:chExt cx="609601" cy="609601"/>
          </a:xfrm>
        </p:grpSpPr>
        <p:sp>
          <p:nvSpPr>
            <p:cNvPr id="10" name="AutoShape 6"/>
            <p:cNvSpPr>
              <a:spLocks/>
            </p:cNvSpPr>
            <p:nvPr/>
          </p:nvSpPr>
          <p:spPr bwMode="auto">
            <a:xfrm>
              <a:off x="0" y="0"/>
              <a:ext cx="609601" cy="609601"/>
            </a:xfrm>
            <a:custGeom>
              <a:avLst/>
              <a:gdLst>
                <a:gd name="T0" fmla="*/ 304785 w 19679"/>
                <a:gd name="T1" fmla="*/ 334554 h 19679"/>
                <a:gd name="T2" fmla="*/ 304785 w 19679"/>
                <a:gd name="T3" fmla="*/ 334554 h 19679"/>
                <a:gd name="T4" fmla="*/ 304785 w 19679"/>
                <a:gd name="T5" fmla="*/ 334554 h 19679"/>
                <a:gd name="T6" fmla="*/ 304785 w 19679"/>
                <a:gd name="T7" fmla="*/ 33455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15875" cap="rnd" cmpd="sng">
              <a:noFill/>
              <a:prstDash val="solid"/>
              <a:round/>
            </a:ln>
            <a:effectLst/>
          </p:spPr>
          <p:txBody>
            <a:bodyPr lIns="0" tIns="0" rIns="0" bIns="0"/>
            <a:lstStyle/>
            <a:p>
              <a:endParaRPr lang="en-US" sz="2800" dirty="0">
                <a:uFillTx/>
              </a:endParaRPr>
            </a:p>
          </p:txBody>
        </p:sp>
        <p:sp>
          <p:nvSpPr>
            <p:cNvPr id="11" name="AutoShape 7"/>
            <p:cNvSpPr>
              <a:spLocks/>
            </p:cNvSpPr>
            <p:nvPr/>
          </p:nvSpPr>
          <p:spPr bwMode="auto">
            <a:xfrm>
              <a:off x="95250" y="95250"/>
              <a:ext cx="419101" cy="420689"/>
            </a:xfrm>
            <a:custGeom>
              <a:avLst/>
              <a:gdLst>
                <a:gd name="T0" fmla="*/ 209540 w 19679"/>
                <a:gd name="T1" fmla="*/ 230878 h 19679"/>
                <a:gd name="T2" fmla="*/ 209540 w 19679"/>
                <a:gd name="T3" fmla="*/ 230878 h 19679"/>
                <a:gd name="T4" fmla="*/ 209540 w 19679"/>
                <a:gd name="T5" fmla="*/ 230878 h 19679"/>
                <a:gd name="T6" fmla="*/ 209540 w 19679"/>
                <a:gd name="T7" fmla="*/ 23087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solidFill>
            <a:ln w="50800" cap="rnd" cmpd="sng">
              <a:solidFill>
                <a:srgbClr val="8DA8A9"/>
              </a:solidFill>
              <a:prstDash val="solid"/>
              <a:round/>
            </a:ln>
            <a:effectLst/>
          </p:spPr>
          <p:txBody>
            <a:bodyPr lIns="0" tIns="0" rIns="0" bIns="0"/>
            <a:lstStyle/>
            <a:p>
              <a:endParaRPr lang="en-US" sz="2800" dirty="0">
                <a:uFillTx/>
              </a:endParaRPr>
            </a:p>
          </p:txBody>
        </p:sp>
      </p:grpSp>
      <p:sp>
        <p:nvSpPr>
          <p:cNvPr id="13" name="Slide Number Placeholder 5"/>
          <p:cNvSpPr>
            <a:spLocks noGrp="1"/>
          </p:cNvSpPr>
          <p:nvPr>
            <p:ph type="sldNum" sz="quarter" idx="10"/>
          </p:nvPr>
        </p:nvSpPr>
        <p:spPr>
          <a:xfrm>
            <a:off x="11688925" y="3917968"/>
            <a:ext cx="1042437" cy="608540"/>
          </a:xfrm>
        </p:spPr>
        <p:txBody>
          <a:bodyPr/>
          <a:lstStyle>
            <a:lvl1pPr>
              <a:defRPr>
                <a:solidFill>
                  <a:srgbClr val="13496D"/>
                </a:solidFill>
                <a:uFillTx/>
              </a:defRPr>
            </a:lvl1pPr>
          </a:lstStyle>
          <a:p>
            <a:pPr>
              <a:defRPr>
                <a:uFillTx/>
              </a:defRPr>
            </a:pPr>
            <a:fld id="{EF9D0EDE-7904-4DE0-A66D-102D18CBD3BF}" type="slidenum">
              <a:rPr lang="en-US" smtClean="0">
                <a:uFillTx/>
              </a:rPr>
              <a:pPr>
                <a:defRPr>
                  <a:uFillTx/>
                </a:defRPr>
              </a:pPr>
              <a:t>‹Nr.›</a:t>
            </a:fld>
            <a:endParaRPr lang="en-US" dirty="0">
              <a:uFillTx/>
            </a:endParaRPr>
          </a:p>
        </p:txBody>
      </p:sp>
      <p:pic>
        <p:nvPicPr>
          <p:cNvPr id="14" name="Picture 13">
            <a:extLst>
              <a:ext uri="{FF2B5EF4-FFF2-40B4-BE49-F238E27FC236}">
                <a16:creationId xmlns:a16="http://schemas.microsoft.com/office/drawing/2014/main" id="{12723D64-679B-4901-860D-CC1FA48BF9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42535" y="319221"/>
            <a:ext cx="8232710" cy="3687506"/>
          </a:xfrm>
          <a:prstGeom prst="rect">
            <a:avLst/>
          </a:prstGeom>
        </p:spPr>
      </p:pic>
    </p:spTree>
    <p:extLst>
      <p:ext uri="{BB962C8B-B14F-4D97-AF65-F5344CB8AC3E}">
        <p14:creationId xmlns:p14="http://schemas.microsoft.com/office/powerpoint/2010/main" val="24653196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hank you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AutoShape 1"/>
          <p:cNvSpPr>
            <a:spLocks/>
          </p:cNvSpPr>
          <p:nvPr userDrawn="1"/>
        </p:nvSpPr>
        <p:spPr bwMode="auto">
          <a:xfrm>
            <a:off x="376744" y="266700"/>
            <a:ext cx="23522219" cy="3860800"/>
          </a:xfrm>
          <a:custGeom>
            <a:avLst/>
            <a:gdLst>
              <a:gd name="T0" fmla="*/ 4660900 w 21600"/>
              <a:gd name="T1" fmla="*/ 965200 h 21600"/>
              <a:gd name="T2" fmla="*/ 4660900 w 21600"/>
              <a:gd name="T3" fmla="*/ 965200 h 21600"/>
              <a:gd name="T4" fmla="*/ 4660900 w 21600"/>
              <a:gd name="T5" fmla="*/ 965200 h 21600"/>
              <a:gd name="T6" fmla="*/ 4660900 w 21600"/>
              <a:gd name="T7" fmla="*/ 9652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98DBA6"/>
          </a:solidFill>
          <a:ln w="12700" cap="flat" cmpd="sng">
            <a:noFill/>
            <a:prstDash val="solid"/>
            <a:miter lim="0"/>
          </a:ln>
          <a:effectLst/>
        </p:spPr>
        <p:txBody>
          <a:bodyPr lIns="76200" tIns="76200" rIns="76200" bIns="76200" anchor="ctr"/>
          <a:lstStyle/>
          <a:p>
            <a:endParaRPr lang="en-US" sz="2800" dirty="0">
              <a:uFillTx/>
            </a:endParaRPr>
          </a:p>
        </p:txBody>
      </p:sp>
      <p:sp>
        <p:nvSpPr>
          <p:cNvPr id="2" name="TextBox 1"/>
          <p:cNvSpPr txBox="1">
            <a:spLocks/>
          </p:cNvSpPr>
          <p:nvPr userDrawn="1"/>
        </p:nvSpPr>
        <p:spPr>
          <a:xfrm>
            <a:off x="1759485" y="7170127"/>
            <a:ext cx="22288500" cy="1169555"/>
          </a:xfrm>
          <a:prstGeom prst="rect">
            <a:avLst/>
          </a:prstGeom>
          <a:noFill/>
          <a:ln>
            <a:noFill/>
          </a:ln>
        </p:spPr>
        <p:txBody>
          <a:bodyPr lIns="182884" tIns="91442" rIns="182884" bIns="91442" anchor="b">
            <a:spAutoFit/>
          </a:bodyPr>
          <a:lstStyle/>
          <a:p>
            <a:pPr algn="r">
              <a:lnSpc>
                <a:spcPct val="100000"/>
              </a:lnSpc>
              <a:defRPr>
                <a:uFillTx/>
              </a:defRPr>
            </a:pPr>
            <a:r>
              <a:rPr lang="en-US" sz="6400" dirty="0">
                <a:solidFill>
                  <a:srgbClr val="66808D"/>
                </a:solidFill>
                <a:uFillTx/>
                <a:latin typeface="Georgia" pitchFamily="18" charset="0"/>
                <a:ea typeface="MS PGothic" pitchFamily="34" charset="-128"/>
                <a:cs typeface="+mn-cs"/>
                <a:sym typeface="Georgia" pitchFamily="18" charset="0"/>
              </a:rPr>
              <a:t>Thank You  </a:t>
            </a:r>
          </a:p>
        </p:txBody>
      </p:sp>
      <p:sp>
        <p:nvSpPr>
          <p:cNvPr id="3" name="TextBox 2"/>
          <p:cNvSpPr txBox="1">
            <a:spLocks/>
          </p:cNvSpPr>
          <p:nvPr userDrawn="1"/>
        </p:nvSpPr>
        <p:spPr>
          <a:xfrm>
            <a:off x="19663848" y="8731254"/>
            <a:ext cx="4415895" cy="738668"/>
          </a:xfrm>
          <a:prstGeom prst="rect">
            <a:avLst/>
          </a:prstGeom>
          <a:noFill/>
        </p:spPr>
        <p:txBody>
          <a:bodyPr lIns="182884" tIns="91442" rIns="182884" bIns="91442">
            <a:spAutoFit/>
          </a:bodyPr>
          <a:lstStyle/>
          <a:p>
            <a:pPr marL="584214" indent="-584214" algn="r">
              <a:lnSpc>
                <a:spcPct val="100000"/>
              </a:lnSpc>
              <a:spcBef>
                <a:spcPts val="1148"/>
              </a:spcBef>
              <a:buClr>
                <a:srgbClr val="000000"/>
              </a:buClr>
              <a:buFont typeface="Arial" pitchFamily="34" charset="0"/>
              <a:buNone/>
              <a:defRPr>
                <a:uFillTx/>
              </a:defRPr>
            </a:pPr>
            <a:r>
              <a:rPr lang="en-US" sz="3600" kern="1200" dirty="0">
                <a:solidFill>
                  <a:srgbClr val="66808D"/>
                </a:solidFill>
                <a:uFillTx/>
                <a:latin typeface="Georgia" pitchFamily="18" charset="0"/>
                <a:ea typeface="MS PGothic" pitchFamily="34" charset="-128"/>
                <a:cs typeface="+mn-cs"/>
                <a:sym typeface="Georgia" pitchFamily="18" charset="0"/>
              </a:rPr>
              <a:t>Follow us on</a:t>
            </a:r>
            <a:r>
              <a:rPr lang="en-US" sz="2800" b="1" dirty="0">
                <a:solidFill>
                  <a:srgbClr val="FFFFFF"/>
                </a:solidFill>
                <a:uFillTx/>
                <a:latin typeface="Arial" pitchFamily="34" charset="0"/>
                <a:cs typeface="Arial" pitchFamily="34" charset="0"/>
              </a:rPr>
              <a:t>:</a:t>
            </a:r>
          </a:p>
        </p:txBody>
      </p:sp>
      <p:cxnSp>
        <p:nvCxnSpPr>
          <p:cNvPr id="9" name="Straight Connector 13"/>
          <p:cNvCxnSpPr/>
          <p:nvPr userDrawn="1"/>
        </p:nvCxnSpPr>
        <p:spPr bwMode="auto">
          <a:xfrm>
            <a:off x="762003" y="8461388"/>
            <a:ext cx="23095480" cy="2648"/>
          </a:xfrm>
          <a:prstGeom prst="line">
            <a:avLst/>
          </a:prstGeom>
          <a:noFill/>
          <a:ln w="9525">
            <a:solidFill>
              <a:srgbClr val="92D050"/>
            </a:solidFill>
            <a:round/>
          </a:ln>
        </p:spPr>
      </p:cxnSp>
      <p:cxnSp>
        <p:nvCxnSpPr>
          <p:cNvPr id="6" name="Straight Connector 4"/>
          <p:cNvCxnSpPr/>
          <p:nvPr userDrawn="1"/>
        </p:nvCxnSpPr>
        <p:spPr bwMode="auto">
          <a:xfrm flipV="1">
            <a:off x="1520445" y="3346996"/>
            <a:ext cx="22014255" cy="1324"/>
          </a:xfrm>
          <a:prstGeom prst="line">
            <a:avLst/>
          </a:prstGeom>
          <a:noFill/>
          <a:ln w="9525">
            <a:solidFill>
              <a:schemeClr val="bg1"/>
            </a:solidFill>
            <a:round/>
          </a:ln>
        </p:spPr>
      </p:cxnSp>
      <p:pic>
        <p:nvPicPr>
          <p:cNvPr id="12" name="Picture 11">
            <a:extLst>
              <a:ext uri="{FF2B5EF4-FFF2-40B4-BE49-F238E27FC236}">
                <a16:creationId xmlns:a16="http://schemas.microsoft.com/office/drawing/2014/main" id="{E2CD61D1-369E-41FF-9FB7-12806AC3B3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42535" y="319221"/>
            <a:ext cx="8232710" cy="3687506"/>
          </a:xfrm>
          <a:prstGeom prst="rect">
            <a:avLst/>
          </a:prstGeom>
        </p:spPr>
      </p:pic>
    </p:spTree>
    <p:extLst>
      <p:ext uri="{BB962C8B-B14F-4D97-AF65-F5344CB8AC3E}">
        <p14:creationId xmlns:p14="http://schemas.microsoft.com/office/powerpoint/2010/main" val="60647129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8_Single text box">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p:txBody>
          <a:bodyPr/>
          <a:lstStyle>
            <a:lvl1pPr>
              <a:defRPr>
                <a:solidFill>
                  <a:srgbClr val="13496D"/>
                </a:solidFill>
                <a:uFillTx/>
              </a:defRPr>
            </a:lvl1pPr>
          </a:lstStyle>
          <a:p>
            <a:fld id="{515230BC-797E-4FB2-A94F-92A3A694402E}" type="slidenum">
              <a:rPr lang="en-US" smtClean="0">
                <a:uFillTx/>
              </a:rPr>
              <a:pPr/>
              <a:t>‹Nr.›</a:t>
            </a:fld>
            <a:endParaRPr lang="en-US" dirty="0">
              <a:uFillTx/>
            </a:endParaRPr>
          </a:p>
        </p:txBody>
      </p:sp>
      <p:sp>
        <p:nvSpPr>
          <p:cNvPr id="8" name="Text Placeholder 14"/>
          <p:cNvSpPr>
            <a:spLocks noGrp="1"/>
          </p:cNvSpPr>
          <p:nvPr>
            <p:ph type="body" sz="quarter" idx="14" hasCustomPrompt="1"/>
          </p:nvPr>
        </p:nvSpPr>
        <p:spPr>
          <a:xfrm>
            <a:off x="5990892" y="2469934"/>
            <a:ext cx="16238491" cy="1996964"/>
          </a:xfrm>
          <a:prstGeom prst="rect">
            <a:avLst/>
          </a:prstGeom>
        </p:spPr>
        <p:txBody>
          <a:bodyPr lIns="91442" tIns="45721" rIns="91442" bIns="45721" anchor="ctr">
            <a:normAutofit/>
          </a:bodyPr>
          <a:lstStyle>
            <a:lvl1pPr marL="0" indent="0">
              <a:lnSpc>
                <a:spcPct val="100000"/>
              </a:lnSpc>
              <a:buFontTx/>
              <a:buNone/>
              <a:defRPr kumimoji="0" lang="en-US" sz="44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defRPr>
            </a:lvl1pPr>
            <a:lvl2pPr>
              <a:buFontTx/>
              <a:buNone/>
              <a:defRPr sz="3600">
                <a:uFillTx/>
              </a:defRPr>
            </a:lvl2pPr>
            <a:lvl3pPr>
              <a:buFontTx/>
              <a:buNone/>
              <a:defRPr sz="3600">
                <a:uFillTx/>
              </a:defRPr>
            </a:lvl3pPr>
            <a:lvl4pPr>
              <a:buFontTx/>
              <a:buNone/>
              <a:defRPr sz="3600">
                <a:uFillTx/>
              </a:defRPr>
            </a:lvl4pPr>
            <a:lvl5pPr>
              <a:buFontTx/>
              <a:buNone/>
              <a:defRPr sz="3600">
                <a:uFillTx/>
              </a:defRPr>
            </a:lvl5pPr>
          </a:lstStyle>
          <a:p>
            <a:pPr lvl="0"/>
            <a:r>
              <a:rPr lang="en-US" dirty="0">
                <a:uFillTx/>
              </a:rPr>
              <a:t>Company Brief: Click to edit Company Brief</a:t>
            </a:r>
          </a:p>
        </p:txBody>
      </p:sp>
      <p:sp>
        <p:nvSpPr>
          <p:cNvPr id="14" name="Picture Placeholder 2"/>
          <p:cNvSpPr>
            <a:spLocks noGrp="1"/>
          </p:cNvSpPr>
          <p:nvPr>
            <p:ph type="pic" idx="1" hasCustomPrompt="1"/>
          </p:nvPr>
        </p:nvSpPr>
        <p:spPr>
          <a:xfrm>
            <a:off x="1909695" y="2499403"/>
            <a:ext cx="4023360" cy="1993778"/>
          </a:xfrm>
          <a:prstGeom prst="rect">
            <a:avLst/>
          </a:prstGeom>
        </p:spPr>
        <p:txBody>
          <a:bodyPr lIns="91442" tIns="45721" rIns="91442" bIns="45721" anchor="ctr"/>
          <a:lstStyle>
            <a:lvl1pPr marL="0" indent="0" algn="ctr">
              <a:buNone/>
              <a:defRPr sz="3600">
                <a:solidFill>
                  <a:srgbClr val="13496D"/>
                </a:solidFill>
                <a:uFillTx/>
              </a:defRPr>
            </a:lvl1pPr>
            <a:lvl2pPr marL="914418" indent="0">
              <a:buNone/>
              <a:defRPr sz="5800">
                <a:uFillTx/>
              </a:defRPr>
            </a:lvl2pPr>
            <a:lvl3pPr marL="1828836" indent="0">
              <a:buNone/>
              <a:defRPr sz="4800">
                <a:uFillTx/>
              </a:defRPr>
            </a:lvl3pPr>
            <a:lvl4pPr marL="2743254" indent="0">
              <a:buNone/>
              <a:defRPr sz="4200">
                <a:uFillTx/>
              </a:defRPr>
            </a:lvl4pPr>
            <a:lvl5pPr marL="3657674" indent="0">
              <a:buNone/>
              <a:defRPr sz="4200">
                <a:uFillTx/>
              </a:defRPr>
            </a:lvl5pPr>
            <a:lvl6pPr marL="4572092" indent="0">
              <a:buNone/>
              <a:defRPr sz="4200">
                <a:uFillTx/>
              </a:defRPr>
            </a:lvl6pPr>
            <a:lvl7pPr marL="5486510" indent="0">
              <a:buNone/>
              <a:defRPr sz="4200">
                <a:uFillTx/>
              </a:defRPr>
            </a:lvl7pPr>
            <a:lvl8pPr marL="6400928" indent="0">
              <a:buNone/>
              <a:defRPr sz="4200">
                <a:uFillTx/>
              </a:defRPr>
            </a:lvl8pPr>
            <a:lvl9pPr marL="7315346" indent="0">
              <a:buNone/>
              <a:defRPr sz="4200">
                <a:uFillTx/>
              </a:defRPr>
            </a:lvl9pPr>
          </a:lstStyle>
          <a:p>
            <a:r>
              <a:rPr lang="en-US" dirty="0">
                <a:uFillTx/>
              </a:rPr>
              <a:t>Company Logo</a:t>
            </a:r>
          </a:p>
        </p:txBody>
      </p:sp>
      <p:sp>
        <p:nvSpPr>
          <p:cNvPr id="15" name="TextBox 14"/>
          <p:cNvSpPr txBox="1">
            <a:spLocks/>
          </p:cNvSpPr>
          <p:nvPr userDrawn="1"/>
        </p:nvSpPr>
        <p:spPr>
          <a:xfrm>
            <a:off x="578697" y="5015912"/>
            <a:ext cx="5307108" cy="677112"/>
          </a:xfrm>
          <a:prstGeom prst="rect">
            <a:avLst/>
          </a:prstGeom>
          <a:noFill/>
        </p:spPr>
        <p:txBody>
          <a:bodyPr wrap="square" lIns="182884" tIns="91442" rIns="182884" bIns="91442" rtlCol="0">
            <a:spAutoFit/>
          </a:bodyPr>
          <a:lstStyle/>
          <a:p>
            <a:pPr algn="l">
              <a:lnSpc>
                <a:spcPct val="100000"/>
              </a:lnSpc>
              <a:spcBef>
                <a:spcPct val="0"/>
              </a:spcBef>
            </a:pPr>
            <a:r>
              <a:rPr kumimoji="0" lang="en-US" sz="32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rPr>
              <a:t>Business Challenges:</a:t>
            </a:r>
          </a:p>
        </p:txBody>
      </p:sp>
      <p:sp>
        <p:nvSpPr>
          <p:cNvPr id="16" name="Text Placeholder 24"/>
          <p:cNvSpPr>
            <a:spLocks noGrp="1"/>
          </p:cNvSpPr>
          <p:nvPr>
            <p:ph type="body" sz="quarter" idx="16"/>
          </p:nvPr>
        </p:nvSpPr>
        <p:spPr>
          <a:xfrm>
            <a:off x="590114" y="5786266"/>
            <a:ext cx="5237151" cy="5552464"/>
          </a:xfrm>
          <a:prstGeom prst="rect">
            <a:avLst/>
          </a:prstGeom>
        </p:spPr>
        <p:txBody>
          <a:bodyPr lIns="91442" tIns="45721" rIns="91442" bIns="45721">
            <a:normAutofit/>
          </a:bodyPr>
          <a:lstStyle>
            <a:lvl1pPr marL="367208" indent="-365768">
              <a:lnSpc>
                <a:spcPct val="100000"/>
              </a:lnSpc>
              <a:spcBef>
                <a:spcPts val="1200"/>
              </a:spcBef>
              <a:buClr>
                <a:srgbClr val="000000"/>
              </a:buClr>
              <a:buFont typeface="Arial" pitchFamily="34" charset="0"/>
              <a:buChar char="•"/>
              <a:defRPr kumimoji="0" lang="en-US" sz="2800" b="0" i="0" u="none" strike="noStrike" kern="0" cap="none" spc="0" normalizeH="0" baseline="0" noProof="0" dirty="0" smtClean="0">
                <a:ln>
                  <a:noFill/>
                </a:ln>
                <a:solidFill>
                  <a:srgbClr val="66808D"/>
                </a:solidFill>
                <a:effectLst/>
                <a:uFillTx/>
                <a:latin typeface="Georgia" pitchFamily="18" charset="0"/>
                <a:ea typeface="MS PGothic" pitchFamily="34" charset="-128"/>
                <a:cs typeface="+mn-cs"/>
                <a:sym typeface="Georgia" pitchFamily="18" charset="0"/>
              </a:defRPr>
            </a:lvl1pPr>
            <a:lvl2pPr marL="685800" indent="-342900">
              <a:lnSpc>
                <a:spcPct val="100000"/>
              </a:lnSpc>
              <a:spcBef>
                <a:spcPts val="1200"/>
              </a:spcBef>
              <a:buClr>
                <a:srgbClr val="000000"/>
              </a:buClr>
              <a:buFont typeface="Arial" pitchFamily="34" charset="0"/>
              <a:buChar char="•"/>
              <a:defRPr kumimoji="0" lang="en-US" sz="2800" b="0" i="0" u="none" strike="noStrike" kern="0" cap="none" spc="0" normalizeH="0" baseline="0" noProof="0" dirty="0" smtClean="0">
                <a:ln>
                  <a:noFill/>
                </a:ln>
                <a:solidFill>
                  <a:srgbClr val="66808D"/>
                </a:solidFill>
                <a:effectLst/>
                <a:uFillTx/>
                <a:latin typeface="Georgia" pitchFamily="18" charset="0"/>
                <a:ea typeface="MS PGothic" pitchFamily="34" charset="-128"/>
                <a:cs typeface="+mn-cs"/>
                <a:sym typeface="Georgia" pitchFamily="18" charset="0"/>
              </a:defRPr>
            </a:lvl2pPr>
            <a:lvl3pPr marL="1028700" indent="-342900">
              <a:lnSpc>
                <a:spcPct val="100000"/>
              </a:lnSpc>
              <a:spcBef>
                <a:spcPts val="1200"/>
              </a:spcBef>
              <a:buClr>
                <a:srgbClr val="000000"/>
              </a:buClr>
              <a:buFont typeface="Arial" pitchFamily="34" charset="0"/>
              <a:buChar char="•"/>
              <a:defRPr kumimoji="0" lang="en-US" sz="2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defRPr>
            </a:lvl3pPr>
            <a:lvl4pPr marL="1371600" indent="-365126">
              <a:lnSpc>
                <a:spcPct val="100000"/>
              </a:lnSpc>
              <a:spcBef>
                <a:spcPts val="1200"/>
              </a:spcBef>
              <a:buClr>
                <a:srgbClr val="000000"/>
              </a:buClr>
              <a:buFont typeface="Arial" pitchFamily="34" charset="0"/>
              <a:buChar char="•"/>
              <a:defRPr kumimoji="0" lang="en-US" sz="2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defRPr>
            </a:lvl4pPr>
            <a:lvl5pPr marL="4206324" indent="-365768">
              <a:lnSpc>
                <a:spcPct val="100000"/>
              </a:lnSpc>
              <a:spcBef>
                <a:spcPts val="1200"/>
              </a:spcBef>
              <a:buClr>
                <a:srgbClr val="000000"/>
              </a:buClr>
              <a:buFont typeface="Arial" pitchFamily="34" charset="0"/>
              <a:buNone/>
              <a:defRPr sz="2800">
                <a:solidFill>
                  <a:srgbClr val="13496D"/>
                </a:solidFill>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p:txBody>
      </p:sp>
      <p:sp>
        <p:nvSpPr>
          <p:cNvPr id="17" name="TextBox 16"/>
          <p:cNvSpPr txBox="1">
            <a:spLocks/>
          </p:cNvSpPr>
          <p:nvPr userDrawn="1"/>
        </p:nvSpPr>
        <p:spPr>
          <a:xfrm>
            <a:off x="6517511" y="4989738"/>
            <a:ext cx="5227798" cy="677112"/>
          </a:xfrm>
          <a:prstGeom prst="rect">
            <a:avLst/>
          </a:prstGeom>
          <a:noFill/>
        </p:spPr>
        <p:txBody>
          <a:bodyPr wrap="square" lIns="182884" tIns="91442" rIns="182884" bIns="91442" rtlCol="0">
            <a:spAutoFit/>
          </a:bodyPr>
          <a:lstStyle/>
          <a:p>
            <a:pPr algn="l">
              <a:lnSpc>
                <a:spcPct val="100000"/>
              </a:lnSpc>
              <a:spcBef>
                <a:spcPct val="0"/>
              </a:spcBef>
            </a:pPr>
            <a:r>
              <a:rPr kumimoji="0" lang="en-US" sz="32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rPr>
              <a:t>Business Needs:</a:t>
            </a:r>
          </a:p>
        </p:txBody>
      </p:sp>
      <p:sp>
        <p:nvSpPr>
          <p:cNvPr id="19" name="TextBox 18"/>
          <p:cNvSpPr txBox="1">
            <a:spLocks/>
          </p:cNvSpPr>
          <p:nvPr userDrawn="1"/>
        </p:nvSpPr>
        <p:spPr>
          <a:xfrm>
            <a:off x="12402809" y="5015908"/>
            <a:ext cx="5254584" cy="677112"/>
          </a:xfrm>
          <a:prstGeom prst="rect">
            <a:avLst/>
          </a:prstGeom>
          <a:noFill/>
        </p:spPr>
        <p:txBody>
          <a:bodyPr wrap="square" lIns="182884" tIns="91442" rIns="182884" bIns="91442" rtlCol="0">
            <a:spAutoFit/>
          </a:bodyPr>
          <a:lstStyle/>
          <a:p>
            <a:pPr algn="l" rtl="0" fontAlgn="base">
              <a:lnSpc>
                <a:spcPct val="100000"/>
              </a:lnSpc>
              <a:spcBef>
                <a:spcPct val="0"/>
              </a:spcBef>
              <a:spcAft>
                <a:spcPct val="0"/>
              </a:spcAft>
            </a:pPr>
            <a:r>
              <a:rPr kumimoji="0" lang="en-US" sz="32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rPr>
              <a:t>VDMbee Solution:</a:t>
            </a:r>
          </a:p>
        </p:txBody>
      </p:sp>
      <p:sp>
        <p:nvSpPr>
          <p:cNvPr id="20" name="TextBox 19"/>
          <p:cNvSpPr txBox="1">
            <a:spLocks/>
          </p:cNvSpPr>
          <p:nvPr userDrawn="1"/>
        </p:nvSpPr>
        <p:spPr>
          <a:xfrm>
            <a:off x="18279755" y="5015911"/>
            <a:ext cx="5289703" cy="677112"/>
          </a:xfrm>
          <a:prstGeom prst="rect">
            <a:avLst/>
          </a:prstGeom>
          <a:noFill/>
        </p:spPr>
        <p:txBody>
          <a:bodyPr wrap="square" lIns="182884" tIns="91442" rIns="182884" bIns="91442" rtlCol="0">
            <a:spAutoFit/>
          </a:bodyPr>
          <a:lstStyle/>
          <a:p>
            <a:pPr algn="l">
              <a:lnSpc>
                <a:spcPct val="100000"/>
              </a:lnSpc>
              <a:spcBef>
                <a:spcPct val="0"/>
              </a:spcBef>
            </a:pPr>
            <a:r>
              <a:rPr kumimoji="0" lang="en-US" sz="32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rPr>
              <a:t>Benefits:</a:t>
            </a:r>
          </a:p>
        </p:txBody>
      </p:sp>
      <p:sp>
        <p:nvSpPr>
          <p:cNvPr id="23" name="Text Placeholder 24"/>
          <p:cNvSpPr>
            <a:spLocks noGrp="1"/>
          </p:cNvSpPr>
          <p:nvPr>
            <p:ph type="body" sz="quarter" idx="20" hasCustomPrompt="1"/>
          </p:nvPr>
        </p:nvSpPr>
        <p:spPr>
          <a:xfrm>
            <a:off x="551803" y="11644883"/>
            <a:ext cx="23017657" cy="1335398"/>
          </a:xfrm>
          <a:prstGeom prst="rect">
            <a:avLst/>
          </a:prstGeom>
          <a:noFill/>
          <a:ln>
            <a:noFill/>
          </a:ln>
        </p:spPr>
        <p:txBody>
          <a:bodyPr lIns="91442" tIns="91442" rIns="274325" bIns="274325" anchor="ctr">
            <a:normAutofit/>
          </a:bodyPr>
          <a:lstStyle>
            <a:lvl1pPr marL="0" indent="0" algn="ctr">
              <a:lnSpc>
                <a:spcPct val="100000"/>
              </a:lnSpc>
              <a:buFont typeface="Arial" pitchFamily="34" charset="0"/>
              <a:buNone/>
              <a:defRPr sz="2200" i="1">
                <a:solidFill>
                  <a:srgbClr val="13496D"/>
                </a:solidFill>
                <a:uFillTx/>
              </a:defRPr>
            </a:lvl1pPr>
            <a:lvl2pPr marL="1097302" indent="-365768">
              <a:buFont typeface="Arial" pitchFamily="34" charset="0"/>
              <a:buChar char="•"/>
              <a:defRPr sz="2800">
                <a:solidFill>
                  <a:schemeClr val="tx1">
                    <a:lumMod val="50000"/>
                  </a:schemeClr>
                </a:solidFill>
                <a:uFillTx/>
              </a:defRPr>
            </a:lvl2pPr>
            <a:lvl3pPr marL="1828836" indent="-365768">
              <a:buFont typeface="Arial" pitchFamily="34" charset="0"/>
              <a:buChar char="•"/>
              <a:defRPr sz="2800">
                <a:solidFill>
                  <a:schemeClr val="tx1">
                    <a:lumMod val="50000"/>
                  </a:schemeClr>
                </a:solidFill>
                <a:uFillTx/>
              </a:defRPr>
            </a:lvl3pPr>
            <a:lvl4pPr marL="2743254" indent="-365768">
              <a:buFont typeface="Arial" pitchFamily="34" charset="0"/>
              <a:buChar char="•"/>
              <a:defRPr sz="2800">
                <a:solidFill>
                  <a:schemeClr val="tx1">
                    <a:lumMod val="50000"/>
                  </a:schemeClr>
                </a:solidFill>
                <a:uFillTx/>
              </a:defRPr>
            </a:lvl4pPr>
            <a:lvl5pPr marL="4206324" indent="-365768">
              <a:buFont typeface="Arial" pitchFamily="34" charset="0"/>
              <a:buChar char="•"/>
              <a:defRPr sz="2800">
                <a:solidFill>
                  <a:schemeClr val="tx1">
                    <a:lumMod val="50000"/>
                  </a:schemeClr>
                </a:solidFill>
                <a:uFillTx/>
              </a:defRPr>
            </a:lvl5pPr>
          </a:lstStyle>
          <a:p>
            <a:pPr lvl="0"/>
            <a:r>
              <a:rPr lang="en-US" dirty="0">
                <a:uFillTx/>
              </a:rPr>
              <a:t>Click to edit Quote</a:t>
            </a:r>
          </a:p>
        </p:txBody>
      </p:sp>
      <p:cxnSp>
        <p:nvCxnSpPr>
          <p:cNvPr id="3" name="Straight Connector 2"/>
          <p:cNvCxnSpPr/>
          <p:nvPr userDrawn="1"/>
        </p:nvCxnSpPr>
        <p:spPr bwMode="auto">
          <a:xfrm>
            <a:off x="6201102" y="5130271"/>
            <a:ext cx="0" cy="6168346"/>
          </a:xfrm>
          <a:prstGeom prst="line">
            <a:avLst/>
          </a:prstGeom>
          <a:gradFill rotWithShape="1">
            <a:gsLst>
              <a:gs pos="0">
                <a:srgbClr val="DAEBFC">
                  <a:alpha val="81000"/>
                </a:srgbClr>
              </a:gs>
              <a:gs pos="100000">
                <a:schemeClr val="bg1">
                  <a:alpha val="39999"/>
                </a:schemeClr>
              </a:gs>
            </a:gsLst>
            <a:lin ang="18900000" scaled="1"/>
          </a:gradFill>
          <a:ln w="9525" cap="flat" cmpd="sng" algn="ctr">
            <a:solidFill>
              <a:schemeClr val="bg1">
                <a:lumMod val="85000"/>
              </a:schemeClr>
            </a:solidFill>
            <a:prstDash val="solid"/>
            <a:round/>
            <a:headEnd type="none" w="med" len="med"/>
            <a:tailEnd type="none" w="med" len="med"/>
          </a:ln>
          <a:effectLst/>
        </p:spPr>
      </p:cxnSp>
      <p:cxnSp>
        <p:nvCxnSpPr>
          <p:cNvPr id="24" name="Straight Connector 23"/>
          <p:cNvCxnSpPr/>
          <p:nvPr userDrawn="1"/>
        </p:nvCxnSpPr>
        <p:spPr bwMode="auto">
          <a:xfrm>
            <a:off x="12113171" y="5130271"/>
            <a:ext cx="0" cy="6168346"/>
          </a:xfrm>
          <a:prstGeom prst="line">
            <a:avLst/>
          </a:prstGeom>
          <a:gradFill rotWithShape="1">
            <a:gsLst>
              <a:gs pos="0">
                <a:srgbClr val="DAEBFC">
                  <a:alpha val="81000"/>
                </a:srgbClr>
              </a:gs>
              <a:gs pos="100000">
                <a:schemeClr val="bg1">
                  <a:alpha val="39999"/>
                </a:schemeClr>
              </a:gs>
            </a:gsLst>
            <a:lin ang="18900000" scaled="1"/>
          </a:gradFill>
          <a:ln w="9525" cap="flat" cmpd="sng" algn="ctr">
            <a:solidFill>
              <a:schemeClr val="bg1">
                <a:lumMod val="85000"/>
              </a:schemeClr>
            </a:solidFill>
            <a:prstDash val="solid"/>
            <a:round/>
            <a:headEnd type="none" w="med" len="med"/>
            <a:tailEnd type="none" w="med" len="med"/>
          </a:ln>
          <a:effectLst/>
        </p:spPr>
      </p:cxnSp>
      <p:cxnSp>
        <p:nvCxnSpPr>
          <p:cNvPr id="25" name="Straight Connector 24"/>
          <p:cNvCxnSpPr/>
          <p:nvPr userDrawn="1"/>
        </p:nvCxnSpPr>
        <p:spPr bwMode="auto">
          <a:xfrm>
            <a:off x="18003341" y="5130271"/>
            <a:ext cx="0" cy="6168346"/>
          </a:xfrm>
          <a:prstGeom prst="line">
            <a:avLst/>
          </a:prstGeom>
          <a:gradFill rotWithShape="1">
            <a:gsLst>
              <a:gs pos="0">
                <a:srgbClr val="DAEBFC">
                  <a:alpha val="81000"/>
                </a:srgbClr>
              </a:gs>
              <a:gs pos="100000">
                <a:schemeClr val="bg1">
                  <a:alpha val="39999"/>
                </a:schemeClr>
              </a:gs>
            </a:gsLst>
            <a:lin ang="18900000" scaled="1"/>
          </a:gradFill>
          <a:ln w="9525" cap="flat" cmpd="sng" algn="ctr">
            <a:solidFill>
              <a:schemeClr val="bg1">
                <a:lumMod val="85000"/>
              </a:schemeClr>
            </a:solidFill>
            <a:prstDash val="solid"/>
            <a:round/>
            <a:headEnd type="none" w="med" len="med"/>
            <a:tailEnd type="none" w="med" len="med"/>
          </a:ln>
          <a:effectLst/>
        </p:spPr>
      </p:cxnSp>
      <p:sp>
        <p:nvSpPr>
          <p:cNvPr id="26" name="Title 1"/>
          <p:cNvSpPr txBox="1">
            <a:spLocks/>
          </p:cNvSpPr>
          <p:nvPr userDrawn="1"/>
        </p:nvSpPr>
        <p:spPr>
          <a:xfrm>
            <a:off x="239124" y="254405"/>
            <a:ext cx="21310831" cy="954954"/>
          </a:xfrm>
          <a:prstGeom prst="rect">
            <a:avLst/>
          </a:prstGeom>
        </p:spPr>
        <p:txBody>
          <a:bodyPr lIns="182884" tIns="91442" rIns="182884" bIns="91442" anchor="b"/>
          <a:lstStyle>
            <a:lvl1pPr>
              <a:lnSpc>
                <a:spcPct val="85000"/>
              </a:lnSpc>
              <a:spcAft>
                <a:spcPts val="0"/>
              </a:spcAft>
              <a:defRPr lang="en-US" sz="2800" dirty="0">
                <a:solidFill>
                  <a:srgbClr val="66808D"/>
                </a:solidFill>
                <a:uFillTx/>
                <a:latin typeface="Georgia" pitchFamily="18" charset="0"/>
                <a:ea typeface="MS PGothic" pitchFamily="34" charset="-128"/>
                <a:cs typeface="+mn-cs"/>
                <a:sym typeface="Georgia" pitchFamily="18" charset="0"/>
              </a:defRPr>
            </a:lvl1pPr>
          </a:lstStyle>
          <a:p>
            <a:pPr marL="0" marR="0" lvl="0" indent="0" algn="l" defTabSz="2508300" rtl="0" eaLnBrk="1" fontAlgn="base" latinLnBrk="0" hangingPunct="1">
              <a:lnSpc>
                <a:spcPct val="85000"/>
              </a:lnSpc>
              <a:spcBef>
                <a:spcPct val="0"/>
              </a:spcBef>
              <a:spcAft>
                <a:spcPts val="0"/>
              </a:spcAft>
              <a:buFontTx/>
              <a:buNone/>
              <a:defRPr>
                <a:uFillTx/>
              </a:defRPr>
            </a:pPr>
            <a:r>
              <a:rPr kumimoji="0" lang="en-US" sz="4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rPr>
              <a:t>Customer Case Study: Click to edit Master title style</a:t>
            </a:r>
          </a:p>
        </p:txBody>
      </p:sp>
      <p:sp>
        <p:nvSpPr>
          <p:cNvPr id="28" name="Text Placeholder 24"/>
          <p:cNvSpPr>
            <a:spLocks noGrp="1"/>
          </p:cNvSpPr>
          <p:nvPr>
            <p:ph type="body" sz="quarter" idx="21"/>
          </p:nvPr>
        </p:nvSpPr>
        <p:spPr>
          <a:xfrm>
            <a:off x="6602936" y="5805316"/>
            <a:ext cx="5237151" cy="5552464"/>
          </a:xfrm>
          <a:prstGeom prst="rect">
            <a:avLst/>
          </a:prstGeom>
        </p:spPr>
        <p:txBody>
          <a:bodyPr lIns="91442" tIns="45721" rIns="91442" bIns="45721">
            <a:normAutofit/>
          </a:bodyPr>
          <a:lstStyle>
            <a:lvl1pPr marL="367208" indent="-365768">
              <a:lnSpc>
                <a:spcPct val="100000"/>
              </a:lnSpc>
              <a:spcBef>
                <a:spcPts val="1200"/>
              </a:spcBef>
              <a:buClr>
                <a:srgbClr val="000000"/>
              </a:buClr>
              <a:buFont typeface="Arial" pitchFamily="34" charset="0"/>
              <a:buChar char="•"/>
              <a:defRPr kumimoji="0" lang="en-US" sz="2800" b="0" i="0" u="none" strike="noStrike" kern="0" cap="none" spc="0" normalizeH="0" baseline="0" noProof="0" dirty="0" smtClean="0">
                <a:ln>
                  <a:noFill/>
                </a:ln>
                <a:solidFill>
                  <a:srgbClr val="66808D"/>
                </a:solidFill>
                <a:effectLst/>
                <a:uFillTx/>
                <a:latin typeface="Georgia" pitchFamily="18" charset="0"/>
                <a:ea typeface="MS PGothic" pitchFamily="34" charset="-128"/>
                <a:cs typeface="+mn-cs"/>
                <a:sym typeface="Georgia" pitchFamily="18" charset="0"/>
              </a:defRPr>
            </a:lvl1pPr>
            <a:lvl2pPr marL="685800" indent="-342900">
              <a:lnSpc>
                <a:spcPct val="100000"/>
              </a:lnSpc>
              <a:spcBef>
                <a:spcPts val="1200"/>
              </a:spcBef>
              <a:buClr>
                <a:srgbClr val="000000"/>
              </a:buClr>
              <a:buFont typeface="Arial" pitchFamily="34" charset="0"/>
              <a:buChar char="•"/>
              <a:defRPr kumimoji="0" lang="en-US" sz="2800" b="0" i="0" u="none" strike="noStrike" kern="0" cap="none" spc="0" normalizeH="0" baseline="0" noProof="0" dirty="0" smtClean="0">
                <a:ln>
                  <a:noFill/>
                </a:ln>
                <a:solidFill>
                  <a:srgbClr val="66808D"/>
                </a:solidFill>
                <a:effectLst/>
                <a:uFillTx/>
                <a:latin typeface="Georgia" pitchFamily="18" charset="0"/>
                <a:ea typeface="MS PGothic" pitchFamily="34" charset="-128"/>
                <a:cs typeface="+mn-cs"/>
                <a:sym typeface="Georgia" pitchFamily="18" charset="0"/>
              </a:defRPr>
            </a:lvl2pPr>
            <a:lvl3pPr marL="1028700" indent="-342900">
              <a:lnSpc>
                <a:spcPct val="100000"/>
              </a:lnSpc>
              <a:spcBef>
                <a:spcPts val="1200"/>
              </a:spcBef>
              <a:buClr>
                <a:srgbClr val="000000"/>
              </a:buClr>
              <a:buFont typeface="Arial" pitchFamily="34" charset="0"/>
              <a:buChar char="•"/>
              <a:defRPr kumimoji="0" lang="en-US" sz="2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defRPr>
            </a:lvl3pPr>
            <a:lvl4pPr marL="1371600" indent="-365126">
              <a:lnSpc>
                <a:spcPct val="100000"/>
              </a:lnSpc>
              <a:spcBef>
                <a:spcPts val="1200"/>
              </a:spcBef>
              <a:buClr>
                <a:srgbClr val="000000"/>
              </a:buClr>
              <a:buFont typeface="Arial" pitchFamily="34" charset="0"/>
              <a:buChar char="•"/>
              <a:defRPr kumimoji="0" lang="en-US" sz="2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defRPr>
            </a:lvl4pPr>
            <a:lvl5pPr marL="4206324" indent="-365768">
              <a:lnSpc>
                <a:spcPct val="100000"/>
              </a:lnSpc>
              <a:spcBef>
                <a:spcPts val="1200"/>
              </a:spcBef>
              <a:buClr>
                <a:srgbClr val="000000"/>
              </a:buClr>
              <a:buFont typeface="Arial" pitchFamily="34" charset="0"/>
              <a:buNone/>
              <a:defRPr sz="2800">
                <a:solidFill>
                  <a:srgbClr val="13496D"/>
                </a:solidFill>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p:txBody>
      </p:sp>
      <p:sp>
        <p:nvSpPr>
          <p:cNvPr id="29" name="Text Placeholder 24"/>
          <p:cNvSpPr>
            <a:spLocks noGrp="1"/>
          </p:cNvSpPr>
          <p:nvPr>
            <p:ph type="body" sz="quarter" idx="22"/>
          </p:nvPr>
        </p:nvSpPr>
        <p:spPr>
          <a:xfrm>
            <a:off x="12423348" y="5824366"/>
            <a:ext cx="5237151" cy="5552464"/>
          </a:xfrm>
          <a:prstGeom prst="rect">
            <a:avLst/>
          </a:prstGeom>
        </p:spPr>
        <p:txBody>
          <a:bodyPr lIns="91442" tIns="45721" rIns="91442" bIns="45721">
            <a:normAutofit/>
          </a:bodyPr>
          <a:lstStyle>
            <a:lvl1pPr marL="367208" indent="-365768">
              <a:lnSpc>
                <a:spcPct val="100000"/>
              </a:lnSpc>
              <a:spcBef>
                <a:spcPts val="1200"/>
              </a:spcBef>
              <a:buClr>
                <a:srgbClr val="000000"/>
              </a:buClr>
              <a:buFont typeface="Arial" pitchFamily="34" charset="0"/>
              <a:buChar char="•"/>
              <a:defRPr kumimoji="0" lang="en-US" sz="2800" b="0" i="0" u="none" strike="noStrike" kern="0" cap="none" spc="0" normalizeH="0" baseline="0" noProof="0" dirty="0" smtClean="0">
                <a:ln>
                  <a:noFill/>
                </a:ln>
                <a:solidFill>
                  <a:srgbClr val="66808D"/>
                </a:solidFill>
                <a:effectLst/>
                <a:uFillTx/>
                <a:latin typeface="Georgia" pitchFamily="18" charset="0"/>
                <a:ea typeface="MS PGothic" pitchFamily="34" charset="-128"/>
                <a:cs typeface="+mn-cs"/>
                <a:sym typeface="Georgia" pitchFamily="18" charset="0"/>
              </a:defRPr>
            </a:lvl1pPr>
            <a:lvl2pPr marL="685800" indent="-342900">
              <a:lnSpc>
                <a:spcPct val="100000"/>
              </a:lnSpc>
              <a:spcBef>
                <a:spcPts val="1200"/>
              </a:spcBef>
              <a:buClr>
                <a:srgbClr val="000000"/>
              </a:buClr>
              <a:buFont typeface="Arial" pitchFamily="34" charset="0"/>
              <a:buChar char="•"/>
              <a:defRPr kumimoji="0" lang="en-US" sz="2800" b="0" i="0" u="none" strike="noStrike" kern="0" cap="none" spc="0" normalizeH="0" baseline="0" noProof="0" dirty="0" smtClean="0">
                <a:ln>
                  <a:noFill/>
                </a:ln>
                <a:solidFill>
                  <a:srgbClr val="66808D"/>
                </a:solidFill>
                <a:effectLst/>
                <a:uFillTx/>
                <a:latin typeface="Georgia" pitchFamily="18" charset="0"/>
                <a:ea typeface="MS PGothic" pitchFamily="34" charset="-128"/>
                <a:cs typeface="+mn-cs"/>
                <a:sym typeface="Georgia" pitchFamily="18" charset="0"/>
              </a:defRPr>
            </a:lvl2pPr>
            <a:lvl3pPr marL="1028700" indent="-342900">
              <a:lnSpc>
                <a:spcPct val="100000"/>
              </a:lnSpc>
              <a:spcBef>
                <a:spcPts val="1200"/>
              </a:spcBef>
              <a:buClr>
                <a:srgbClr val="000000"/>
              </a:buClr>
              <a:buFont typeface="Arial" pitchFamily="34" charset="0"/>
              <a:buChar char="•"/>
              <a:defRPr kumimoji="0" lang="en-US" sz="2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defRPr>
            </a:lvl3pPr>
            <a:lvl4pPr marL="1371600" indent="-365126">
              <a:lnSpc>
                <a:spcPct val="100000"/>
              </a:lnSpc>
              <a:spcBef>
                <a:spcPts val="1200"/>
              </a:spcBef>
              <a:buClr>
                <a:srgbClr val="000000"/>
              </a:buClr>
              <a:buFont typeface="Arial" pitchFamily="34" charset="0"/>
              <a:buChar char="•"/>
              <a:defRPr kumimoji="0" lang="en-US" sz="2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defRPr>
            </a:lvl4pPr>
            <a:lvl5pPr marL="4206324" indent="-365768">
              <a:lnSpc>
                <a:spcPct val="100000"/>
              </a:lnSpc>
              <a:spcBef>
                <a:spcPts val="1200"/>
              </a:spcBef>
              <a:buClr>
                <a:srgbClr val="000000"/>
              </a:buClr>
              <a:buFont typeface="Arial" pitchFamily="34" charset="0"/>
              <a:buNone/>
              <a:defRPr sz="2800">
                <a:solidFill>
                  <a:srgbClr val="13496D"/>
                </a:solidFill>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p:txBody>
      </p:sp>
      <p:sp>
        <p:nvSpPr>
          <p:cNvPr id="30" name="Text Placeholder 24"/>
          <p:cNvSpPr>
            <a:spLocks noGrp="1"/>
          </p:cNvSpPr>
          <p:nvPr>
            <p:ph type="body" sz="quarter" idx="23"/>
          </p:nvPr>
        </p:nvSpPr>
        <p:spPr>
          <a:xfrm>
            <a:off x="18339965" y="5843416"/>
            <a:ext cx="5237151" cy="5552464"/>
          </a:xfrm>
          <a:prstGeom prst="rect">
            <a:avLst/>
          </a:prstGeom>
        </p:spPr>
        <p:txBody>
          <a:bodyPr lIns="91442" tIns="45721" rIns="91442" bIns="45721">
            <a:normAutofit/>
          </a:bodyPr>
          <a:lstStyle>
            <a:lvl1pPr marL="367208" indent="-365768">
              <a:lnSpc>
                <a:spcPct val="100000"/>
              </a:lnSpc>
              <a:spcBef>
                <a:spcPts val="1200"/>
              </a:spcBef>
              <a:buClr>
                <a:srgbClr val="000000"/>
              </a:buClr>
              <a:buFont typeface="Arial" pitchFamily="34" charset="0"/>
              <a:buChar char="•"/>
              <a:defRPr kumimoji="0" lang="en-US" sz="2800" b="0" i="0" u="none" strike="noStrike" kern="0" cap="none" spc="0" normalizeH="0" baseline="0" noProof="0" dirty="0" smtClean="0">
                <a:ln>
                  <a:noFill/>
                </a:ln>
                <a:solidFill>
                  <a:srgbClr val="66808D"/>
                </a:solidFill>
                <a:effectLst/>
                <a:uFillTx/>
                <a:latin typeface="Georgia" pitchFamily="18" charset="0"/>
                <a:ea typeface="MS PGothic" pitchFamily="34" charset="-128"/>
                <a:cs typeface="+mn-cs"/>
                <a:sym typeface="Georgia" pitchFamily="18" charset="0"/>
              </a:defRPr>
            </a:lvl1pPr>
            <a:lvl2pPr marL="685800" indent="-342900">
              <a:lnSpc>
                <a:spcPct val="100000"/>
              </a:lnSpc>
              <a:spcBef>
                <a:spcPts val="1200"/>
              </a:spcBef>
              <a:buClr>
                <a:srgbClr val="000000"/>
              </a:buClr>
              <a:buFont typeface="Arial" pitchFamily="34" charset="0"/>
              <a:buChar char="•"/>
              <a:defRPr kumimoji="0" lang="en-US" sz="2800" b="0" i="0" u="none" strike="noStrike" kern="0" cap="none" spc="0" normalizeH="0" baseline="0" noProof="0" dirty="0" smtClean="0">
                <a:ln>
                  <a:noFill/>
                </a:ln>
                <a:solidFill>
                  <a:srgbClr val="66808D"/>
                </a:solidFill>
                <a:effectLst/>
                <a:uFillTx/>
                <a:latin typeface="Georgia" pitchFamily="18" charset="0"/>
                <a:ea typeface="MS PGothic" pitchFamily="34" charset="-128"/>
                <a:cs typeface="+mn-cs"/>
                <a:sym typeface="Georgia" pitchFamily="18" charset="0"/>
              </a:defRPr>
            </a:lvl2pPr>
            <a:lvl3pPr marL="1028700" indent="-342900">
              <a:lnSpc>
                <a:spcPct val="100000"/>
              </a:lnSpc>
              <a:spcBef>
                <a:spcPts val="1200"/>
              </a:spcBef>
              <a:buClr>
                <a:srgbClr val="000000"/>
              </a:buClr>
              <a:buFont typeface="Arial" pitchFamily="34" charset="0"/>
              <a:buChar char="•"/>
              <a:defRPr kumimoji="0" lang="en-US" sz="2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defRPr>
            </a:lvl3pPr>
            <a:lvl4pPr marL="1371600" indent="-365126">
              <a:lnSpc>
                <a:spcPct val="100000"/>
              </a:lnSpc>
              <a:spcBef>
                <a:spcPts val="1200"/>
              </a:spcBef>
              <a:buClr>
                <a:srgbClr val="000000"/>
              </a:buClr>
              <a:buFont typeface="Arial" pitchFamily="34" charset="0"/>
              <a:buChar char="•"/>
              <a:defRPr kumimoji="0" lang="en-US" sz="2800" b="0" i="0" u="none" strike="noStrike" kern="0" cap="none" spc="0" normalizeH="0" baseline="0" noProof="0" dirty="0">
                <a:ln>
                  <a:noFill/>
                </a:ln>
                <a:solidFill>
                  <a:srgbClr val="66808D"/>
                </a:solidFill>
                <a:effectLst/>
                <a:uFillTx/>
                <a:latin typeface="Georgia" pitchFamily="18" charset="0"/>
                <a:ea typeface="MS PGothic" pitchFamily="34" charset="-128"/>
                <a:cs typeface="+mn-cs"/>
                <a:sym typeface="Georgia" pitchFamily="18" charset="0"/>
              </a:defRPr>
            </a:lvl4pPr>
            <a:lvl5pPr marL="4206324" indent="-365768">
              <a:lnSpc>
                <a:spcPct val="100000"/>
              </a:lnSpc>
              <a:spcBef>
                <a:spcPts val="1200"/>
              </a:spcBef>
              <a:buClr>
                <a:srgbClr val="000000"/>
              </a:buClr>
              <a:buFont typeface="Arial" pitchFamily="34" charset="0"/>
              <a:buNone/>
              <a:defRPr sz="2800">
                <a:solidFill>
                  <a:srgbClr val="13496D"/>
                </a:solidFill>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p:txBody>
      </p:sp>
    </p:spTree>
    <p:extLst>
      <p:ext uri="{BB962C8B-B14F-4D97-AF65-F5344CB8AC3E}">
        <p14:creationId xmlns:p14="http://schemas.microsoft.com/office/powerpoint/2010/main" val="280125418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260DE7-04AD-4C12-9D26-5A8DB9DF78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1219197" y="4052356"/>
            <a:ext cx="12921998" cy="1421928"/>
          </a:xfrm>
        </p:spPr>
        <p:txBody>
          <a:bodyPr wrap="square" anchor="t" anchorCtr="0"/>
          <a:lstStyle>
            <a:lvl1pPr algn="l">
              <a:defRPr sz="9600">
                <a:solidFill>
                  <a:schemeClr val="bg1"/>
                </a:solidFill>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1219196" y="5505451"/>
            <a:ext cx="12921996" cy="978729"/>
          </a:xfrm>
        </p:spPr>
        <p:txBody>
          <a:bodyPr wrap="square"/>
          <a:lstStyle>
            <a:lvl1pPr marL="0" indent="0" algn="l">
              <a:spcAft>
                <a:spcPts val="0"/>
              </a:spcAft>
              <a:buFont typeface="Arial" panose="020B0604020202020204" pitchFamily="34" charset="0"/>
              <a:buNone/>
              <a:defRPr sz="6400" b="0" i="0" cap="none" spc="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1219196" y="8699424"/>
            <a:ext cx="7594604" cy="646331"/>
          </a:xfrm>
        </p:spPr>
        <p:txBody>
          <a:bodyPr wrap="square"/>
          <a:lstStyle>
            <a:lvl1pPr marL="0" indent="0">
              <a:spcAft>
                <a:spcPts val="0"/>
              </a:spcAft>
              <a:buNone/>
              <a:defRPr sz="4000" b="0" i="0" cap="none" spc="0" baseline="0">
                <a:solidFill>
                  <a:schemeClr val="bg1"/>
                </a:solidFill>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1219196" y="3442736"/>
            <a:ext cx="12954004" cy="424732"/>
          </a:xfrm>
        </p:spPr>
        <p:txBody>
          <a:bodyPr wrap="square"/>
          <a:lstStyle>
            <a:lvl1pPr marL="0" indent="0">
              <a:spcAft>
                <a:spcPts val="0"/>
              </a:spcAft>
              <a:buNone/>
              <a:defRPr sz="2400" b="1" i="0" cap="all" spc="600" baseline="0">
                <a:solidFill>
                  <a:schemeClr val="bg1"/>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1219196" y="9525001"/>
            <a:ext cx="7594604" cy="978729"/>
          </a:xfrm>
        </p:spPr>
        <p:txBody>
          <a:bodyPr wrap="square"/>
          <a:lstStyle>
            <a:lvl1pPr marL="0" indent="0">
              <a:spcAft>
                <a:spcPts val="600"/>
              </a:spcAft>
              <a:buNone/>
              <a:defRPr sz="3200">
                <a:solidFill>
                  <a:schemeClr val="bg1"/>
                </a:solidFill>
              </a:defRPr>
            </a:lvl1pPr>
          </a:lstStyle>
          <a:p>
            <a:pPr lvl="0"/>
            <a:r>
              <a:rPr lang="en-US" dirty="0"/>
              <a:t>Speaker job title</a:t>
            </a:r>
            <a:br>
              <a:rPr lang="en-US" dirty="0"/>
            </a:br>
            <a:r>
              <a:rPr lang="en-US" dirty="0"/>
              <a:t>Speaker company</a:t>
            </a:r>
          </a:p>
        </p:txBody>
      </p:sp>
      <p:pic>
        <p:nvPicPr>
          <p:cNvPr id="13" name="Picture 12">
            <a:extLst>
              <a:ext uri="{FF2B5EF4-FFF2-40B4-BE49-F238E27FC236}">
                <a16:creationId xmlns:a16="http://schemas.microsoft.com/office/drawing/2014/main" id="{FBFCC986-4AA5-4E78-ACB8-93296CE0EF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1205" y="1102847"/>
            <a:ext cx="2006346" cy="1200378"/>
          </a:xfrm>
          <a:prstGeom prst="rect">
            <a:avLst/>
          </a:prstGeom>
        </p:spPr>
      </p:pic>
      <p:sp>
        <p:nvSpPr>
          <p:cNvPr id="14" name="TextBox 13">
            <a:extLst>
              <a:ext uri="{FF2B5EF4-FFF2-40B4-BE49-F238E27FC236}">
                <a16:creationId xmlns:a16="http://schemas.microsoft.com/office/drawing/2014/main" id="{FA03C140-2983-1E4A-8DD7-2A3CD52E6795}"/>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76176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O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E1332B-B9B3-44AE-8A49-2626B8091F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1219197" y="4052356"/>
            <a:ext cx="12921998" cy="1421928"/>
          </a:xfrm>
        </p:spPr>
        <p:txBody>
          <a:bodyPr wrap="square" anchor="t" anchorCtr="0"/>
          <a:lstStyle>
            <a:lvl1pPr algn="l">
              <a:defRPr sz="9600">
                <a:solidFill>
                  <a:schemeClr val="bg1"/>
                </a:solidFill>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1219196" y="5505451"/>
            <a:ext cx="12921996" cy="978729"/>
          </a:xfrm>
        </p:spPr>
        <p:txBody>
          <a:bodyPr wrap="square"/>
          <a:lstStyle>
            <a:lvl1pPr marL="0" indent="0" algn="l">
              <a:spcAft>
                <a:spcPts val="0"/>
              </a:spcAft>
              <a:buFont typeface="Arial" panose="020B0604020202020204" pitchFamily="34" charset="0"/>
              <a:buNone/>
              <a:defRPr sz="6400" b="0" i="0" cap="none" spc="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1219196" y="8699424"/>
            <a:ext cx="7594604" cy="646331"/>
          </a:xfrm>
        </p:spPr>
        <p:txBody>
          <a:bodyPr wrap="square"/>
          <a:lstStyle>
            <a:lvl1pPr marL="0" indent="0">
              <a:spcAft>
                <a:spcPts val="0"/>
              </a:spcAft>
              <a:buNone/>
              <a:defRPr sz="4000" b="0" i="0" cap="none" spc="0" baseline="0">
                <a:solidFill>
                  <a:schemeClr val="bg1"/>
                </a:solidFill>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1219196" y="3442736"/>
            <a:ext cx="12954004" cy="424732"/>
          </a:xfrm>
        </p:spPr>
        <p:txBody>
          <a:bodyPr wrap="square"/>
          <a:lstStyle>
            <a:lvl1pPr marL="0" indent="0">
              <a:spcAft>
                <a:spcPts val="0"/>
              </a:spcAft>
              <a:buNone/>
              <a:defRPr sz="2400" b="1" i="0" cap="all" spc="600" baseline="0">
                <a:solidFill>
                  <a:schemeClr val="bg1"/>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1219196" y="9525001"/>
            <a:ext cx="7594604" cy="978729"/>
          </a:xfrm>
        </p:spPr>
        <p:txBody>
          <a:bodyPr wrap="square"/>
          <a:lstStyle>
            <a:lvl1pPr marL="0" indent="0">
              <a:spcAft>
                <a:spcPts val="600"/>
              </a:spcAft>
              <a:buNone/>
              <a:defRPr sz="3200">
                <a:solidFill>
                  <a:schemeClr val="bg1"/>
                </a:solidFill>
              </a:defRPr>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26B102C2-77EF-46C1-AFC6-B431B92FCC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1205" y="1102847"/>
            <a:ext cx="2006346" cy="1200378"/>
          </a:xfrm>
          <a:prstGeom prst="rect">
            <a:avLst/>
          </a:prstGeom>
        </p:spPr>
      </p:pic>
      <p:sp>
        <p:nvSpPr>
          <p:cNvPr id="16" name="TextBox 15">
            <a:extLst>
              <a:ext uri="{FF2B5EF4-FFF2-40B4-BE49-F238E27FC236}">
                <a16:creationId xmlns:a16="http://schemas.microsoft.com/office/drawing/2014/main" id="{94C838F3-2F79-BF48-9577-D9A63D20A20B}"/>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108451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1219197" y="4052356"/>
            <a:ext cx="12921998" cy="1421928"/>
          </a:xfrm>
        </p:spPr>
        <p:txBody>
          <a:bodyPr wrap="square" anchor="t" anchorCtr="0"/>
          <a:lstStyle>
            <a:lvl1pPr algn="l">
              <a:defRPr sz="9600">
                <a:solidFill>
                  <a:schemeClr val="bg1"/>
                </a:solidFill>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1219196" y="5505451"/>
            <a:ext cx="12921996" cy="978729"/>
          </a:xfrm>
        </p:spPr>
        <p:txBody>
          <a:bodyPr wrap="square"/>
          <a:lstStyle>
            <a:lvl1pPr marL="0" indent="0" algn="l">
              <a:spcAft>
                <a:spcPts val="0"/>
              </a:spcAft>
              <a:buFont typeface="Arial" panose="020B0604020202020204" pitchFamily="34" charset="0"/>
              <a:buNone/>
              <a:defRPr sz="6400" b="0" i="0" cap="none" spc="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1219196" y="8699424"/>
            <a:ext cx="7594604" cy="646331"/>
          </a:xfrm>
        </p:spPr>
        <p:txBody>
          <a:bodyPr wrap="square"/>
          <a:lstStyle>
            <a:lvl1pPr marL="0" indent="0">
              <a:spcAft>
                <a:spcPts val="0"/>
              </a:spcAft>
              <a:buNone/>
              <a:defRPr sz="4000" b="0" i="0" cap="none" spc="0" baseline="0">
                <a:solidFill>
                  <a:schemeClr val="bg1"/>
                </a:solidFill>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1219196" y="3442736"/>
            <a:ext cx="12954004" cy="424732"/>
          </a:xfrm>
        </p:spPr>
        <p:txBody>
          <a:bodyPr wrap="square"/>
          <a:lstStyle>
            <a:lvl1pPr marL="0" indent="0">
              <a:spcAft>
                <a:spcPts val="0"/>
              </a:spcAft>
              <a:buNone/>
              <a:defRPr sz="2400" b="1" i="0" cap="all" spc="600" baseline="0">
                <a:solidFill>
                  <a:schemeClr val="bg1"/>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1219196" y="9525001"/>
            <a:ext cx="7594604" cy="978729"/>
          </a:xfrm>
        </p:spPr>
        <p:txBody>
          <a:bodyPr wrap="square"/>
          <a:lstStyle>
            <a:lvl1pPr marL="0" indent="0">
              <a:spcAft>
                <a:spcPts val="600"/>
              </a:spcAft>
              <a:buNone/>
              <a:defRPr sz="3200">
                <a:solidFill>
                  <a:schemeClr val="bg1"/>
                </a:solidFill>
              </a:defRPr>
            </a:lvl1pPr>
          </a:lstStyle>
          <a:p>
            <a:pPr lvl="0"/>
            <a:r>
              <a:rPr lang="en-US" dirty="0"/>
              <a:t>Speaker job title</a:t>
            </a:r>
            <a:br>
              <a:rPr lang="en-US" dirty="0"/>
            </a:br>
            <a:r>
              <a:rPr lang="en-US" dirty="0"/>
              <a:t>Speaker company</a:t>
            </a:r>
          </a:p>
        </p:txBody>
      </p:sp>
      <p:pic>
        <p:nvPicPr>
          <p:cNvPr id="13" name="Picture 12">
            <a:extLst>
              <a:ext uri="{FF2B5EF4-FFF2-40B4-BE49-F238E27FC236}">
                <a16:creationId xmlns:a16="http://schemas.microsoft.com/office/drawing/2014/main" id="{EC3C1148-056A-4D2E-8A56-17FEC3315C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1205" y="1102847"/>
            <a:ext cx="2006346" cy="1200378"/>
          </a:xfrm>
          <a:prstGeom prst="rect">
            <a:avLst/>
          </a:prstGeom>
        </p:spPr>
      </p:pic>
      <p:sp>
        <p:nvSpPr>
          <p:cNvPr id="15" name="TextBox 14">
            <a:extLst>
              <a:ext uri="{FF2B5EF4-FFF2-40B4-BE49-F238E27FC236}">
                <a16:creationId xmlns:a16="http://schemas.microsoft.com/office/drawing/2014/main" id="{71404AB2-CD1E-E043-9113-76522CBAD813}"/>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377466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7EE93C-8CD6-4A71-B69D-AC03D8B478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1219197" y="4052356"/>
            <a:ext cx="12921998" cy="1421928"/>
          </a:xfrm>
        </p:spPr>
        <p:txBody>
          <a:bodyPr wrap="square" anchor="t" anchorCtr="0"/>
          <a:lstStyle>
            <a:lvl1pPr algn="l">
              <a:defRPr sz="9600">
                <a:solidFill>
                  <a:schemeClr val="bg1"/>
                </a:solidFill>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1219196" y="5505451"/>
            <a:ext cx="12921996" cy="978729"/>
          </a:xfrm>
        </p:spPr>
        <p:txBody>
          <a:bodyPr wrap="square"/>
          <a:lstStyle>
            <a:lvl1pPr marL="0" indent="0" algn="l">
              <a:spcAft>
                <a:spcPts val="0"/>
              </a:spcAft>
              <a:buFont typeface="Arial" panose="020B0604020202020204" pitchFamily="34" charset="0"/>
              <a:buNone/>
              <a:defRPr sz="6400" b="0" i="0" cap="none" spc="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1219196" y="8699424"/>
            <a:ext cx="7594604" cy="646331"/>
          </a:xfrm>
        </p:spPr>
        <p:txBody>
          <a:bodyPr wrap="square"/>
          <a:lstStyle>
            <a:lvl1pPr marL="0" indent="0">
              <a:spcAft>
                <a:spcPts val="0"/>
              </a:spcAft>
              <a:buNone/>
              <a:defRPr sz="4000" b="0" i="0" cap="none" spc="0" baseline="0">
                <a:solidFill>
                  <a:schemeClr val="bg1"/>
                </a:solidFill>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1219196" y="3442736"/>
            <a:ext cx="12954004" cy="424732"/>
          </a:xfrm>
        </p:spPr>
        <p:txBody>
          <a:bodyPr wrap="square"/>
          <a:lstStyle>
            <a:lvl1pPr marL="0" indent="0">
              <a:spcAft>
                <a:spcPts val="0"/>
              </a:spcAft>
              <a:buNone/>
              <a:defRPr sz="2400" b="1" i="0" cap="all" spc="600" baseline="0">
                <a:solidFill>
                  <a:schemeClr val="bg1"/>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1219196" y="9525001"/>
            <a:ext cx="7594604" cy="978729"/>
          </a:xfrm>
        </p:spPr>
        <p:txBody>
          <a:bodyPr wrap="square"/>
          <a:lstStyle>
            <a:lvl1pPr marL="0" indent="0">
              <a:spcAft>
                <a:spcPts val="600"/>
              </a:spcAft>
              <a:buNone/>
              <a:defRPr sz="3200">
                <a:solidFill>
                  <a:schemeClr val="bg1"/>
                </a:solidFill>
              </a:defRPr>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488B6A2E-651A-457E-8C8A-B244A6490F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1205" y="1102847"/>
            <a:ext cx="2006346" cy="1200378"/>
          </a:xfrm>
          <a:prstGeom prst="rect">
            <a:avLst/>
          </a:prstGeom>
        </p:spPr>
      </p:pic>
      <p:sp>
        <p:nvSpPr>
          <p:cNvPr id="15" name="TextBox 14">
            <a:extLst>
              <a:ext uri="{FF2B5EF4-FFF2-40B4-BE49-F238E27FC236}">
                <a16:creationId xmlns:a16="http://schemas.microsoft.com/office/drawing/2014/main" id="{CFDC6EE5-A2E8-D246-BF68-1D28BD45CDC8}"/>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109454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70BFFB-0093-421A-9336-050D9022277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1219197" y="4052356"/>
            <a:ext cx="12921998" cy="1421928"/>
          </a:xfrm>
        </p:spPr>
        <p:txBody>
          <a:bodyPr wrap="square" anchor="t" anchorCtr="0"/>
          <a:lstStyle>
            <a:lvl1pPr algn="l">
              <a:defRPr sz="9600">
                <a:solidFill>
                  <a:schemeClr val="bg1"/>
                </a:solidFill>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1219196" y="5505451"/>
            <a:ext cx="12921996" cy="978729"/>
          </a:xfrm>
        </p:spPr>
        <p:txBody>
          <a:bodyPr wrap="square"/>
          <a:lstStyle>
            <a:lvl1pPr marL="0" indent="0" algn="l">
              <a:spcAft>
                <a:spcPts val="0"/>
              </a:spcAft>
              <a:buFont typeface="Arial" panose="020B0604020202020204" pitchFamily="34" charset="0"/>
              <a:buNone/>
              <a:defRPr sz="6400" b="0" i="0" cap="none" spc="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1219196" y="8699424"/>
            <a:ext cx="7594604" cy="646331"/>
          </a:xfrm>
        </p:spPr>
        <p:txBody>
          <a:bodyPr wrap="square"/>
          <a:lstStyle>
            <a:lvl1pPr marL="0" indent="0">
              <a:spcAft>
                <a:spcPts val="0"/>
              </a:spcAft>
              <a:buNone/>
              <a:defRPr sz="4000" b="0" i="0" cap="none" spc="0" baseline="0">
                <a:solidFill>
                  <a:schemeClr val="bg1"/>
                </a:solidFill>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1219196" y="3442736"/>
            <a:ext cx="12954004" cy="424732"/>
          </a:xfrm>
        </p:spPr>
        <p:txBody>
          <a:bodyPr wrap="square"/>
          <a:lstStyle>
            <a:lvl1pPr marL="0" indent="0">
              <a:spcAft>
                <a:spcPts val="0"/>
              </a:spcAft>
              <a:buNone/>
              <a:defRPr sz="2400" b="1" i="0" cap="all" spc="600" baseline="0">
                <a:solidFill>
                  <a:schemeClr val="bg1"/>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1219196" y="9525001"/>
            <a:ext cx="7594604" cy="978729"/>
          </a:xfrm>
        </p:spPr>
        <p:txBody>
          <a:bodyPr wrap="square"/>
          <a:lstStyle>
            <a:lvl1pPr marL="0" indent="0">
              <a:spcAft>
                <a:spcPts val="600"/>
              </a:spcAft>
              <a:buNone/>
              <a:defRPr sz="3200">
                <a:solidFill>
                  <a:schemeClr val="bg1"/>
                </a:solidFill>
              </a:defRPr>
            </a:lvl1pPr>
          </a:lstStyle>
          <a:p>
            <a:pPr lvl="0"/>
            <a:r>
              <a:rPr lang="en-US" dirty="0"/>
              <a:t>Speaker job title</a:t>
            </a:r>
            <a:br>
              <a:rPr lang="en-US" dirty="0"/>
            </a:br>
            <a:r>
              <a:rPr lang="en-US" dirty="0"/>
              <a:t>Speaker company</a:t>
            </a:r>
          </a:p>
        </p:txBody>
      </p:sp>
      <p:pic>
        <p:nvPicPr>
          <p:cNvPr id="13" name="Picture 12">
            <a:extLst>
              <a:ext uri="{FF2B5EF4-FFF2-40B4-BE49-F238E27FC236}">
                <a16:creationId xmlns:a16="http://schemas.microsoft.com/office/drawing/2014/main" id="{F752C837-8B15-4323-B556-694D8B67EB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1205" y="1102847"/>
            <a:ext cx="2006346" cy="1200378"/>
          </a:xfrm>
          <a:prstGeom prst="rect">
            <a:avLst/>
          </a:prstGeom>
        </p:spPr>
      </p:pic>
      <p:sp>
        <p:nvSpPr>
          <p:cNvPr id="15" name="TextBox 14">
            <a:extLst>
              <a:ext uri="{FF2B5EF4-FFF2-40B4-BE49-F238E27FC236}">
                <a16:creationId xmlns:a16="http://schemas.microsoft.com/office/drawing/2014/main" id="{CDD36350-F82A-564A-B8D6-7F2965BC26E3}"/>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291718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BAA309-92EA-4379-8B36-A33B00AC084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1219197" y="4052356"/>
            <a:ext cx="12921998" cy="1421928"/>
          </a:xfrm>
        </p:spPr>
        <p:txBody>
          <a:bodyPr wrap="square" anchor="t" anchorCtr="0"/>
          <a:lstStyle>
            <a:lvl1pPr algn="l">
              <a:defRPr sz="9600">
                <a:solidFill>
                  <a:schemeClr val="bg1"/>
                </a:solidFill>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1219196" y="5505451"/>
            <a:ext cx="12921996" cy="978729"/>
          </a:xfrm>
        </p:spPr>
        <p:txBody>
          <a:bodyPr wrap="square"/>
          <a:lstStyle>
            <a:lvl1pPr marL="0" indent="0" algn="l">
              <a:spcAft>
                <a:spcPts val="0"/>
              </a:spcAft>
              <a:buFont typeface="Arial" panose="020B0604020202020204" pitchFamily="34" charset="0"/>
              <a:buNone/>
              <a:defRPr sz="6400" b="0" i="0" cap="none" spc="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1219196" y="8699424"/>
            <a:ext cx="7594604" cy="646331"/>
          </a:xfrm>
        </p:spPr>
        <p:txBody>
          <a:bodyPr wrap="square"/>
          <a:lstStyle>
            <a:lvl1pPr marL="0" indent="0">
              <a:spcAft>
                <a:spcPts val="0"/>
              </a:spcAft>
              <a:buNone/>
              <a:defRPr sz="4000" b="0" i="0" cap="none" spc="0" baseline="0">
                <a:solidFill>
                  <a:schemeClr val="bg1"/>
                </a:solidFill>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1219196" y="3442736"/>
            <a:ext cx="12954004" cy="424732"/>
          </a:xfrm>
        </p:spPr>
        <p:txBody>
          <a:bodyPr wrap="square"/>
          <a:lstStyle>
            <a:lvl1pPr marL="0" indent="0">
              <a:spcAft>
                <a:spcPts val="0"/>
              </a:spcAft>
              <a:buNone/>
              <a:defRPr sz="2400" b="1" i="0" cap="all" spc="600" baseline="0">
                <a:solidFill>
                  <a:schemeClr val="bg1"/>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1219196" y="9525001"/>
            <a:ext cx="7594604" cy="978729"/>
          </a:xfrm>
        </p:spPr>
        <p:txBody>
          <a:bodyPr wrap="square"/>
          <a:lstStyle>
            <a:lvl1pPr marL="0" indent="0">
              <a:spcAft>
                <a:spcPts val="600"/>
              </a:spcAft>
              <a:buNone/>
              <a:defRPr sz="3200">
                <a:solidFill>
                  <a:schemeClr val="bg1"/>
                </a:solidFill>
              </a:defRPr>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0DAF1986-D3EC-4508-B4AE-6FD7EB2C4B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1205" y="1102847"/>
            <a:ext cx="2006346" cy="1200378"/>
          </a:xfrm>
          <a:prstGeom prst="rect">
            <a:avLst/>
          </a:prstGeom>
        </p:spPr>
      </p:pic>
      <p:sp>
        <p:nvSpPr>
          <p:cNvPr id="15" name="TextBox 14">
            <a:extLst>
              <a:ext uri="{FF2B5EF4-FFF2-40B4-BE49-F238E27FC236}">
                <a16:creationId xmlns:a16="http://schemas.microsoft.com/office/drawing/2014/main" id="{D816E614-990B-3549-B91E-4095AAF0B57F}"/>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268275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41"/>
        <p:cNvGrpSpPr/>
        <p:nvPr/>
      </p:nvGrpSpPr>
      <p:grpSpPr>
        <a:xfrm>
          <a:off x="0" y="0"/>
          <a:ext cx="0" cy="0"/>
          <a:chOff x="0" y="0"/>
          <a:chExt cx="0" cy="0"/>
        </a:xfrm>
      </p:grpSpPr>
      <p:sp>
        <p:nvSpPr>
          <p:cNvPr id="42" name="Google Shape;42;p45"/>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Verdana"/>
              <a:buNone/>
              <a:defRPr sz="25000" b="1"/>
            </a:lvl1pPr>
            <a:lvl2pPr marL="914400" lvl="1" indent="-228600" algn="ctr">
              <a:lnSpc>
                <a:spcPct val="80000"/>
              </a:lnSpc>
              <a:spcBef>
                <a:spcPts val="0"/>
              </a:spcBef>
              <a:spcAft>
                <a:spcPts val="0"/>
              </a:spcAft>
              <a:buClr>
                <a:srgbClr val="000000"/>
              </a:buClr>
              <a:buSzPts val="25000"/>
              <a:buFont typeface="Verdana"/>
              <a:buNone/>
              <a:defRPr sz="25000" b="1"/>
            </a:lvl2pPr>
            <a:lvl3pPr marL="1371600" lvl="2" indent="-228600" algn="ctr">
              <a:lnSpc>
                <a:spcPct val="80000"/>
              </a:lnSpc>
              <a:spcBef>
                <a:spcPts val="0"/>
              </a:spcBef>
              <a:spcAft>
                <a:spcPts val="0"/>
              </a:spcAft>
              <a:buClr>
                <a:srgbClr val="000000"/>
              </a:buClr>
              <a:buSzPts val="25000"/>
              <a:buFont typeface="Verdana"/>
              <a:buNone/>
              <a:defRPr sz="25000" b="1"/>
            </a:lvl3pPr>
            <a:lvl4pPr marL="1828800" lvl="3" indent="-228600" algn="ctr">
              <a:lnSpc>
                <a:spcPct val="80000"/>
              </a:lnSpc>
              <a:spcBef>
                <a:spcPts val="0"/>
              </a:spcBef>
              <a:spcAft>
                <a:spcPts val="0"/>
              </a:spcAft>
              <a:buClr>
                <a:srgbClr val="000000"/>
              </a:buClr>
              <a:buSzPts val="25000"/>
              <a:buFont typeface="Verdana"/>
              <a:buNone/>
              <a:defRPr sz="25000" b="1"/>
            </a:lvl4pPr>
            <a:lvl5pPr marL="2286000" lvl="4" indent="-228600" algn="ctr">
              <a:lnSpc>
                <a:spcPct val="80000"/>
              </a:lnSpc>
              <a:spcBef>
                <a:spcPts val="0"/>
              </a:spcBef>
              <a:spcAft>
                <a:spcPts val="0"/>
              </a:spcAft>
              <a:buClr>
                <a:srgbClr val="000000"/>
              </a:buClr>
              <a:buSzPts val="25000"/>
              <a:buFont typeface="Verdana"/>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 name="Google Shape;43;p45"/>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Verdana"/>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 name="Google Shape;44;p4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lvl1pPr>
            <a:lvl2pPr marL="0" lvl="1" indent="0" algn="ctr">
              <a:lnSpc>
                <a:spcPct val="100000"/>
              </a:lnSpc>
              <a:spcBef>
                <a:spcPts val="0"/>
              </a:spcBef>
              <a:spcAft>
                <a:spcPts val="0"/>
              </a:spcAft>
              <a:buClr>
                <a:srgbClr val="000000"/>
              </a:buClr>
              <a:buSzPts val="1800"/>
              <a:buFont typeface="Helvetica Neue"/>
              <a:buNone/>
              <a:defRPr sz="1800"/>
            </a:lvl2pPr>
            <a:lvl3pPr marL="0" lvl="2" indent="0" algn="ctr">
              <a:lnSpc>
                <a:spcPct val="100000"/>
              </a:lnSpc>
              <a:spcBef>
                <a:spcPts val="0"/>
              </a:spcBef>
              <a:spcAft>
                <a:spcPts val="0"/>
              </a:spcAft>
              <a:buClr>
                <a:srgbClr val="000000"/>
              </a:buClr>
              <a:buSzPts val="1800"/>
              <a:buFont typeface="Helvetica Neue"/>
              <a:buNone/>
              <a:defRPr sz="1800"/>
            </a:lvl3pPr>
            <a:lvl4pPr marL="0" lvl="3" indent="0" algn="ctr">
              <a:lnSpc>
                <a:spcPct val="100000"/>
              </a:lnSpc>
              <a:spcBef>
                <a:spcPts val="0"/>
              </a:spcBef>
              <a:spcAft>
                <a:spcPts val="0"/>
              </a:spcAft>
              <a:buClr>
                <a:srgbClr val="000000"/>
              </a:buClr>
              <a:buSzPts val="1800"/>
              <a:buFont typeface="Helvetica Neue"/>
              <a:buNone/>
              <a:defRPr sz="1800"/>
            </a:lvl4pPr>
            <a:lvl5pPr marL="0" lvl="4" indent="0" algn="ctr">
              <a:lnSpc>
                <a:spcPct val="100000"/>
              </a:lnSpc>
              <a:spcBef>
                <a:spcPts val="0"/>
              </a:spcBef>
              <a:spcAft>
                <a:spcPts val="0"/>
              </a:spcAft>
              <a:buClr>
                <a:srgbClr val="000000"/>
              </a:buClr>
              <a:buSzPts val="1800"/>
              <a:buFont typeface="Helvetica Neue"/>
              <a:buNone/>
              <a:defRPr sz="1800"/>
            </a:lvl5pPr>
            <a:lvl6pPr marL="0" lvl="5" indent="0" algn="ctr">
              <a:lnSpc>
                <a:spcPct val="100000"/>
              </a:lnSpc>
              <a:spcBef>
                <a:spcPts val="0"/>
              </a:spcBef>
              <a:spcAft>
                <a:spcPts val="0"/>
              </a:spcAft>
              <a:buClr>
                <a:srgbClr val="000000"/>
              </a:buClr>
              <a:buSzPts val="1800"/>
              <a:buFont typeface="Helvetica Neue"/>
              <a:buNone/>
              <a:defRPr sz="1800"/>
            </a:lvl6pPr>
            <a:lvl7pPr marL="0" lvl="6" indent="0" algn="ctr">
              <a:lnSpc>
                <a:spcPct val="100000"/>
              </a:lnSpc>
              <a:spcBef>
                <a:spcPts val="0"/>
              </a:spcBef>
              <a:spcAft>
                <a:spcPts val="0"/>
              </a:spcAft>
              <a:buClr>
                <a:srgbClr val="000000"/>
              </a:buClr>
              <a:buSzPts val="1800"/>
              <a:buFont typeface="Helvetica Neue"/>
              <a:buNone/>
              <a:defRPr sz="1800"/>
            </a:lvl7pPr>
            <a:lvl8pPr marL="0" lvl="7" indent="0" algn="ctr">
              <a:lnSpc>
                <a:spcPct val="100000"/>
              </a:lnSpc>
              <a:spcBef>
                <a:spcPts val="0"/>
              </a:spcBef>
              <a:spcAft>
                <a:spcPts val="0"/>
              </a:spcAft>
              <a:buClr>
                <a:srgbClr val="000000"/>
              </a:buClr>
              <a:buSzPts val="1800"/>
              <a:buFont typeface="Helvetica Neue"/>
              <a:buNone/>
              <a:defRPr sz="1800"/>
            </a:lvl8pPr>
            <a:lvl9pPr marL="0" lvl="8" indent="0" algn="ctr">
              <a:lnSpc>
                <a:spcPct val="100000"/>
              </a:lnSpc>
              <a:spcBef>
                <a:spcPts val="0"/>
              </a:spcBef>
              <a:spcAft>
                <a:spcPts val="0"/>
              </a:spcAft>
              <a:buClr>
                <a:srgbClr val="000000"/>
              </a:buClr>
              <a:buSzPts val="1800"/>
              <a:buFont typeface="Helvetica Neue"/>
              <a:buNone/>
              <a:defRPr sz="1800"/>
            </a:lvl9pPr>
          </a:lstStyle>
          <a:p>
            <a:pPr marL="0" lvl="0" indent="0" algn="ct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268F13E-C214-4B8D-880A-BA0FCE0C91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1219197" y="4052356"/>
            <a:ext cx="12921998" cy="1421928"/>
          </a:xfrm>
        </p:spPr>
        <p:txBody>
          <a:bodyPr wrap="square" anchor="t" anchorCtr="0"/>
          <a:lstStyle>
            <a:lvl1pPr algn="l">
              <a:defRPr sz="9600">
                <a:solidFill>
                  <a:schemeClr val="bg1"/>
                </a:solidFill>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1219196" y="5505451"/>
            <a:ext cx="12921996" cy="978729"/>
          </a:xfrm>
        </p:spPr>
        <p:txBody>
          <a:bodyPr wrap="square"/>
          <a:lstStyle>
            <a:lvl1pPr marL="0" indent="0" algn="l">
              <a:spcAft>
                <a:spcPts val="0"/>
              </a:spcAft>
              <a:buFont typeface="Arial" panose="020B0604020202020204" pitchFamily="34" charset="0"/>
              <a:buNone/>
              <a:defRPr sz="6400" b="0" i="0" cap="none" spc="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1219196" y="8699424"/>
            <a:ext cx="7594604" cy="646331"/>
          </a:xfrm>
        </p:spPr>
        <p:txBody>
          <a:bodyPr wrap="square"/>
          <a:lstStyle>
            <a:lvl1pPr marL="0" indent="0">
              <a:spcAft>
                <a:spcPts val="0"/>
              </a:spcAft>
              <a:buNone/>
              <a:defRPr sz="4000" b="0" i="0" cap="none" spc="0" baseline="0">
                <a:solidFill>
                  <a:schemeClr val="bg1"/>
                </a:solidFill>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1219196" y="3442736"/>
            <a:ext cx="12954004" cy="424732"/>
          </a:xfrm>
        </p:spPr>
        <p:txBody>
          <a:bodyPr wrap="square"/>
          <a:lstStyle>
            <a:lvl1pPr marL="0" indent="0">
              <a:spcAft>
                <a:spcPts val="0"/>
              </a:spcAft>
              <a:buNone/>
              <a:defRPr sz="2400" b="1" i="0" cap="all" spc="600" baseline="0">
                <a:solidFill>
                  <a:schemeClr val="bg1"/>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1219196" y="9525001"/>
            <a:ext cx="7594604" cy="978729"/>
          </a:xfrm>
        </p:spPr>
        <p:txBody>
          <a:bodyPr wrap="square"/>
          <a:lstStyle>
            <a:lvl1pPr marL="0" indent="0">
              <a:spcAft>
                <a:spcPts val="600"/>
              </a:spcAft>
              <a:buNone/>
              <a:defRPr sz="3200">
                <a:solidFill>
                  <a:schemeClr val="bg1"/>
                </a:solidFill>
              </a:defRPr>
            </a:lvl1pPr>
          </a:lstStyle>
          <a:p>
            <a:pPr lvl="0"/>
            <a:r>
              <a:rPr lang="en-US" dirty="0"/>
              <a:t>Speaker job title</a:t>
            </a:r>
            <a:br>
              <a:rPr lang="en-US" dirty="0"/>
            </a:br>
            <a:r>
              <a:rPr lang="en-US" dirty="0"/>
              <a:t>Speaker company</a:t>
            </a:r>
          </a:p>
        </p:txBody>
      </p:sp>
      <p:pic>
        <p:nvPicPr>
          <p:cNvPr id="13" name="Picture 12">
            <a:extLst>
              <a:ext uri="{FF2B5EF4-FFF2-40B4-BE49-F238E27FC236}">
                <a16:creationId xmlns:a16="http://schemas.microsoft.com/office/drawing/2014/main" id="{80A55CA1-6184-4FB5-87BA-30693AEB28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1205" y="1102847"/>
            <a:ext cx="2006346" cy="1200378"/>
          </a:xfrm>
          <a:prstGeom prst="rect">
            <a:avLst/>
          </a:prstGeom>
        </p:spPr>
      </p:pic>
      <p:sp>
        <p:nvSpPr>
          <p:cNvPr id="15" name="TextBox 14">
            <a:extLst>
              <a:ext uri="{FF2B5EF4-FFF2-40B4-BE49-F238E27FC236}">
                <a16:creationId xmlns:a16="http://schemas.microsoft.com/office/drawing/2014/main" id="{AFB37FB0-3553-F641-BDF0-3F760474EABB}"/>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406324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Option 7">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5600E0-7AB0-4031-A612-7B2CCBEE75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1219197" y="4052356"/>
            <a:ext cx="12921998" cy="1421928"/>
          </a:xfrm>
        </p:spPr>
        <p:txBody>
          <a:bodyPr wrap="square" anchor="t" anchorCtr="0"/>
          <a:lstStyle>
            <a:lvl1pPr algn="l">
              <a:defRPr sz="9600">
                <a:solidFill>
                  <a:schemeClr val="bg1"/>
                </a:solidFill>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1219196" y="5505451"/>
            <a:ext cx="12921996" cy="978729"/>
          </a:xfrm>
        </p:spPr>
        <p:txBody>
          <a:bodyPr wrap="square"/>
          <a:lstStyle>
            <a:lvl1pPr marL="0" indent="0" algn="l">
              <a:spcAft>
                <a:spcPts val="0"/>
              </a:spcAft>
              <a:buFont typeface="Arial" panose="020B0604020202020204" pitchFamily="34" charset="0"/>
              <a:buNone/>
              <a:defRPr sz="6400" b="0" i="0" cap="none" spc="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1219196" y="8699424"/>
            <a:ext cx="7594604" cy="646331"/>
          </a:xfrm>
        </p:spPr>
        <p:txBody>
          <a:bodyPr wrap="square"/>
          <a:lstStyle>
            <a:lvl1pPr marL="0" indent="0">
              <a:spcAft>
                <a:spcPts val="0"/>
              </a:spcAft>
              <a:buNone/>
              <a:defRPr sz="4000" b="0" i="0" cap="none" spc="0" baseline="0">
                <a:solidFill>
                  <a:schemeClr val="bg1"/>
                </a:solidFill>
              </a:defRPr>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1219196" y="3442736"/>
            <a:ext cx="12954004" cy="424732"/>
          </a:xfrm>
        </p:spPr>
        <p:txBody>
          <a:bodyPr wrap="square"/>
          <a:lstStyle>
            <a:lvl1pPr marL="0" indent="0">
              <a:spcAft>
                <a:spcPts val="0"/>
              </a:spcAft>
              <a:buNone/>
              <a:defRPr sz="2400" b="1" i="0" cap="all" spc="600" baseline="0">
                <a:solidFill>
                  <a:schemeClr val="bg1"/>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1219196" y="9525001"/>
            <a:ext cx="7594604" cy="978729"/>
          </a:xfrm>
        </p:spPr>
        <p:txBody>
          <a:bodyPr wrap="square"/>
          <a:lstStyle>
            <a:lvl1pPr marL="0" indent="0">
              <a:spcAft>
                <a:spcPts val="600"/>
              </a:spcAft>
              <a:buNone/>
              <a:defRPr sz="3200">
                <a:solidFill>
                  <a:schemeClr val="bg1"/>
                </a:solidFill>
              </a:defRPr>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5FF732DC-4284-43E0-914C-F49005F128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1205" y="1102847"/>
            <a:ext cx="2006346" cy="1200378"/>
          </a:xfrm>
          <a:prstGeom prst="rect">
            <a:avLst/>
          </a:prstGeom>
        </p:spPr>
      </p:pic>
      <p:sp>
        <p:nvSpPr>
          <p:cNvPr id="15" name="TextBox 14">
            <a:extLst>
              <a:ext uri="{FF2B5EF4-FFF2-40B4-BE49-F238E27FC236}">
                <a16:creationId xmlns:a16="http://schemas.microsoft.com/office/drawing/2014/main" id="{E3C5DAC4-204D-864C-A158-551C9BAF81E1}"/>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195767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1219200" y="2684335"/>
            <a:ext cx="21945600" cy="6494085"/>
          </a:xfrm>
        </p:spPr>
        <p:txBody>
          <a:bodyPr/>
          <a:lstStyle>
            <a:lvl1pPr marL="0" indent="0">
              <a:spcAft>
                <a:spcPts val="6000"/>
              </a:spcAft>
              <a:buNone/>
              <a:defRPr sz="4800"/>
            </a:lvl1pPr>
            <a:lvl2pPr marL="0" indent="0">
              <a:spcAft>
                <a:spcPts val="6000"/>
              </a:spcAft>
              <a:buNone/>
              <a:defRPr sz="4800"/>
            </a:lvl2pPr>
            <a:lvl3pPr marL="0" indent="0">
              <a:spcAft>
                <a:spcPts val="6000"/>
              </a:spcAft>
              <a:buNone/>
              <a:defRPr sz="4800"/>
            </a:lvl3pPr>
            <a:lvl4pPr marL="0" indent="0">
              <a:spcAft>
                <a:spcPts val="6000"/>
              </a:spcAft>
              <a:buNone/>
              <a:defRPr sz="4800"/>
            </a:lvl4pPr>
            <a:lvl5pPr marL="0" indent="0">
              <a:spcAft>
                <a:spcPts val="6000"/>
              </a:spcAft>
              <a:buNone/>
              <a:defRPr sz="48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CC499AF5-2327-824D-96F8-049FFAF576CD}" type="datetime1">
              <a:rPr lang="en-US" smtClean="0"/>
              <a:t>5/4/2022</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383736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D8CD9633-4542-C245-8371-65E493A22BA9}" type="datetime1">
              <a:rPr lang="en-US" smtClean="0"/>
              <a:t>5/4/2022</a:t>
            </a:fld>
            <a:endParaRPr lang="en-US"/>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31081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82956677-FDBF-E847-99E6-5C19CF2B9FC7}" type="datetime1">
              <a:rPr lang="en-US" smtClean="0"/>
              <a:t>5/4/2022</a:t>
            </a:fld>
            <a:endParaRPr lang="en-US"/>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‹Nr.›</a:t>
            </a:fld>
            <a:endParaRPr lang="en-US"/>
          </a:p>
        </p:txBody>
      </p:sp>
      <p:pic>
        <p:nvPicPr>
          <p:cNvPr id="9" name="Picture 8">
            <a:extLst>
              <a:ext uri="{FF2B5EF4-FFF2-40B4-BE49-F238E27FC236}">
                <a16:creationId xmlns:a16="http://schemas.microsoft.com/office/drawing/2014/main" id="{84C10CAA-001C-4D0F-BB74-F1ACD384CD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0590" y="12676004"/>
            <a:ext cx="731520" cy="437512"/>
          </a:xfrm>
          <a:prstGeom prst="rect">
            <a:avLst/>
          </a:prstGeom>
        </p:spPr>
      </p:pic>
    </p:spTree>
    <p:extLst>
      <p:ext uri="{BB962C8B-B14F-4D97-AF65-F5344CB8AC3E}">
        <p14:creationId xmlns:p14="http://schemas.microsoft.com/office/powerpoint/2010/main" val="3177044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solidFill>
                  <a:schemeClr val="bg1"/>
                </a:solidFill>
              </a:defRPr>
            </a:lvl1pPr>
          </a:lstStyle>
          <a:p>
            <a:r>
              <a:rPr lang="en-US" dirty="0"/>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22C91884-8A3A-414E-814D-7C63E1F458BC}" type="datetime1">
              <a:rPr lang="en-US" smtClean="0"/>
              <a:t>5/4/2022</a:t>
            </a:fld>
            <a:endParaRPr lang="en-US"/>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‹Nr.›</a:t>
            </a:fld>
            <a:endParaRPr lang="en-US"/>
          </a:p>
        </p:txBody>
      </p:sp>
      <p:pic>
        <p:nvPicPr>
          <p:cNvPr id="4" name="Picture 3">
            <a:extLst>
              <a:ext uri="{FF2B5EF4-FFF2-40B4-BE49-F238E27FC236}">
                <a16:creationId xmlns:a16="http://schemas.microsoft.com/office/drawing/2014/main" id="{5B337A45-3492-46BC-9D48-C3D4051171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90590" y="12676004"/>
            <a:ext cx="731520" cy="437512"/>
          </a:xfrm>
          <a:prstGeom prst="rect">
            <a:avLst/>
          </a:prstGeom>
        </p:spPr>
      </p:pic>
      <p:sp>
        <p:nvSpPr>
          <p:cNvPr id="11" name="TextBox 10">
            <a:extLst>
              <a:ext uri="{FF2B5EF4-FFF2-40B4-BE49-F238E27FC236}">
                <a16:creationId xmlns:a16="http://schemas.microsoft.com/office/drawing/2014/main" id="{D8189890-475A-6642-ACD4-9C0B01A5A903}"/>
              </a:ext>
            </a:extLst>
          </p:cNvPr>
          <p:cNvSpPr txBox="1"/>
          <p:nvPr userDrawn="1"/>
        </p:nvSpPr>
        <p:spPr>
          <a:xfrm>
            <a:off x="10350793" y="12779627"/>
            <a:ext cx="3682418" cy="276999"/>
          </a:xfrm>
          <a:prstGeom prst="rect">
            <a:avLst/>
          </a:prstGeom>
          <a:noFill/>
        </p:spPr>
        <p:txBody>
          <a:bodyPr wrap="none" rtlCol="0">
            <a:spAutoFit/>
          </a:bodyPr>
          <a:lstStyle/>
          <a:p>
            <a:pPr algn="ctr"/>
            <a:r>
              <a:rPr lang="en-US" sz="1200" dirty="0">
                <a:solidFill>
                  <a:schemeClr val="bg2"/>
                </a:solidFill>
              </a:rPr>
              <a:t>© 2022, Amazon Web Services, Inc. or its affiliates.</a:t>
            </a:r>
          </a:p>
        </p:txBody>
      </p:sp>
    </p:spTree>
    <p:extLst>
      <p:ext uri="{BB962C8B-B14F-4D97-AF65-F5344CB8AC3E}">
        <p14:creationId xmlns:p14="http://schemas.microsoft.com/office/powerpoint/2010/main" val="168135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1219200" y="2911936"/>
            <a:ext cx="21945600" cy="424732"/>
          </a:xfrm>
        </p:spPr>
        <p:txBody>
          <a:bodyPr/>
          <a:lstStyle>
            <a:lvl1pPr marL="0" indent="0">
              <a:buNone/>
              <a:defRPr sz="2400" b="1" i="0" cap="all" spc="600"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DA601E61-1CBD-E94A-9D90-79DA6F5C9A1A}" type="datetime1">
              <a:rPr lang="en-US" smtClean="0"/>
              <a:t>5/4/2022</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291260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4C88AD50-9C2A-4348-80A4-2855B184DF49}" type="datetime1">
              <a:rPr lang="en-US" smtClean="0"/>
              <a:t>5/4/2022</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289580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1219200" y="2754975"/>
            <a:ext cx="21945600" cy="4930581"/>
          </a:xfrm>
        </p:spPr>
        <p:txBody>
          <a:bodyPr/>
          <a:lstStyle>
            <a:lvl1pPr marL="0" indent="0">
              <a:spcAft>
                <a:spcPts val="3600"/>
              </a:spcAft>
              <a:buNone/>
              <a:defRPr/>
            </a:lvl1pPr>
            <a:lvl2pPr marL="571500" indent="0">
              <a:spcAft>
                <a:spcPts val="3600"/>
              </a:spcAft>
              <a:buNone/>
              <a:defRPr/>
            </a:lvl2pPr>
            <a:lvl3pPr marL="1257300" indent="0">
              <a:spcAft>
                <a:spcPts val="3600"/>
              </a:spcAft>
              <a:buNone/>
              <a:defRPr/>
            </a:lvl3pPr>
            <a:lvl4pPr marL="1828800" indent="0">
              <a:spcAft>
                <a:spcPts val="3600"/>
              </a:spcAft>
              <a:buNone/>
              <a:defRPr/>
            </a:lvl4pPr>
            <a:lvl5pPr marL="2286000" indent="0">
              <a:spcAft>
                <a:spcPts val="36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668FA32C-570C-F64B-925E-20F8A4E3922E}" type="datetime1">
              <a:rPr lang="en-US" smtClean="0"/>
              <a:t>5/4/2022</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107896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1219200" y="2723579"/>
            <a:ext cx="21945600" cy="4315027"/>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AA3420FF-F6AA-9F41-9518-472EB426B570}" type="datetime1">
              <a:rPr lang="en-US" smtClean="0"/>
              <a:t>5/4/2022</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15317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5"/>
        <p:cNvGrpSpPr/>
        <p:nvPr/>
      </p:nvGrpSpPr>
      <p:grpSpPr>
        <a:xfrm>
          <a:off x="0" y="0"/>
          <a:ext cx="0" cy="0"/>
          <a:chOff x="0" y="0"/>
          <a:chExt cx="0" cy="0"/>
        </a:xfrm>
      </p:grpSpPr>
      <p:sp>
        <p:nvSpPr>
          <p:cNvPr id="46" name="Google Shape;46;p46"/>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7" name="Google Shape;47;p46"/>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Verdana"/>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8" name="Google Shape;48;p4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Verdana"/>
              <a:buNone/>
              <a:defRPr sz="5500"/>
            </a:lvl1pPr>
            <a:lvl2pPr marL="914400" lvl="1" indent="-228600" algn="l">
              <a:lnSpc>
                <a:spcPct val="100000"/>
              </a:lnSpc>
              <a:spcBef>
                <a:spcPts val="1800"/>
              </a:spcBef>
              <a:spcAft>
                <a:spcPts val="0"/>
              </a:spcAft>
              <a:buClr>
                <a:srgbClr val="000000"/>
              </a:buClr>
              <a:buSzPts val="5500"/>
              <a:buFont typeface="Verdana"/>
              <a:buNone/>
              <a:defRPr sz="5500"/>
            </a:lvl2pPr>
            <a:lvl3pPr marL="1371600" lvl="2" indent="-228600" algn="l">
              <a:lnSpc>
                <a:spcPct val="100000"/>
              </a:lnSpc>
              <a:spcBef>
                <a:spcPts val="1800"/>
              </a:spcBef>
              <a:spcAft>
                <a:spcPts val="0"/>
              </a:spcAft>
              <a:buClr>
                <a:srgbClr val="000000"/>
              </a:buClr>
              <a:buSzPts val="5500"/>
              <a:buFont typeface="Verdana"/>
              <a:buNone/>
              <a:defRPr sz="5500"/>
            </a:lvl3pPr>
            <a:lvl4pPr marL="1828800" lvl="3" indent="-228600" algn="l">
              <a:lnSpc>
                <a:spcPct val="100000"/>
              </a:lnSpc>
              <a:spcBef>
                <a:spcPts val="1800"/>
              </a:spcBef>
              <a:spcAft>
                <a:spcPts val="0"/>
              </a:spcAft>
              <a:buClr>
                <a:srgbClr val="000000"/>
              </a:buClr>
              <a:buSzPts val="5500"/>
              <a:buFont typeface="Verdana"/>
              <a:buNone/>
              <a:defRPr sz="5500"/>
            </a:lvl4pPr>
            <a:lvl5pPr marL="2286000" lvl="4" indent="-228600" algn="l">
              <a:lnSpc>
                <a:spcPct val="100000"/>
              </a:lnSpc>
              <a:spcBef>
                <a:spcPts val="1800"/>
              </a:spcBef>
              <a:spcAft>
                <a:spcPts val="0"/>
              </a:spcAft>
              <a:buClr>
                <a:srgbClr val="000000"/>
              </a:buClr>
              <a:buSzPts val="5500"/>
              <a:buFont typeface="Verdana"/>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 name="Google Shape;49;p4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lvl1pPr>
            <a:lvl2pPr marL="0" lvl="1" indent="0" algn="ctr">
              <a:lnSpc>
                <a:spcPct val="100000"/>
              </a:lnSpc>
              <a:spcBef>
                <a:spcPts val="0"/>
              </a:spcBef>
              <a:spcAft>
                <a:spcPts val="0"/>
              </a:spcAft>
              <a:buClr>
                <a:srgbClr val="000000"/>
              </a:buClr>
              <a:buSzPts val="1800"/>
              <a:buFont typeface="Helvetica Neue"/>
              <a:buNone/>
              <a:defRPr sz="1800"/>
            </a:lvl2pPr>
            <a:lvl3pPr marL="0" lvl="2" indent="0" algn="ctr">
              <a:lnSpc>
                <a:spcPct val="100000"/>
              </a:lnSpc>
              <a:spcBef>
                <a:spcPts val="0"/>
              </a:spcBef>
              <a:spcAft>
                <a:spcPts val="0"/>
              </a:spcAft>
              <a:buClr>
                <a:srgbClr val="000000"/>
              </a:buClr>
              <a:buSzPts val="1800"/>
              <a:buFont typeface="Helvetica Neue"/>
              <a:buNone/>
              <a:defRPr sz="1800"/>
            </a:lvl3pPr>
            <a:lvl4pPr marL="0" lvl="3" indent="0" algn="ctr">
              <a:lnSpc>
                <a:spcPct val="100000"/>
              </a:lnSpc>
              <a:spcBef>
                <a:spcPts val="0"/>
              </a:spcBef>
              <a:spcAft>
                <a:spcPts val="0"/>
              </a:spcAft>
              <a:buClr>
                <a:srgbClr val="000000"/>
              </a:buClr>
              <a:buSzPts val="1800"/>
              <a:buFont typeface="Helvetica Neue"/>
              <a:buNone/>
              <a:defRPr sz="1800"/>
            </a:lvl4pPr>
            <a:lvl5pPr marL="0" lvl="4" indent="0" algn="ctr">
              <a:lnSpc>
                <a:spcPct val="100000"/>
              </a:lnSpc>
              <a:spcBef>
                <a:spcPts val="0"/>
              </a:spcBef>
              <a:spcAft>
                <a:spcPts val="0"/>
              </a:spcAft>
              <a:buClr>
                <a:srgbClr val="000000"/>
              </a:buClr>
              <a:buSzPts val="1800"/>
              <a:buFont typeface="Helvetica Neue"/>
              <a:buNone/>
              <a:defRPr sz="1800"/>
            </a:lvl5pPr>
            <a:lvl6pPr marL="0" lvl="5" indent="0" algn="ctr">
              <a:lnSpc>
                <a:spcPct val="100000"/>
              </a:lnSpc>
              <a:spcBef>
                <a:spcPts val="0"/>
              </a:spcBef>
              <a:spcAft>
                <a:spcPts val="0"/>
              </a:spcAft>
              <a:buClr>
                <a:srgbClr val="000000"/>
              </a:buClr>
              <a:buSzPts val="1800"/>
              <a:buFont typeface="Helvetica Neue"/>
              <a:buNone/>
              <a:defRPr sz="1800"/>
            </a:lvl6pPr>
            <a:lvl7pPr marL="0" lvl="6" indent="0" algn="ctr">
              <a:lnSpc>
                <a:spcPct val="100000"/>
              </a:lnSpc>
              <a:spcBef>
                <a:spcPts val="0"/>
              </a:spcBef>
              <a:spcAft>
                <a:spcPts val="0"/>
              </a:spcAft>
              <a:buClr>
                <a:srgbClr val="000000"/>
              </a:buClr>
              <a:buSzPts val="1800"/>
              <a:buFont typeface="Helvetica Neue"/>
              <a:buNone/>
              <a:defRPr sz="1800"/>
            </a:lvl7pPr>
            <a:lvl8pPr marL="0" lvl="7" indent="0" algn="ctr">
              <a:lnSpc>
                <a:spcPct val="100000"/>
              </a:lnSpc>
              <a:spcBef>
                <a:spcPts val="0"/>
              </a:spcBef>
              <a:spcAft>
                <a:spcPts val="0"/>
              </a:spcAft>
              <a:buClr>
                <a:srgbClr val="000000"/>
              </a:buClr>
              <a:buSzPts val="1800"/>
              <a:buFont typeface="Helvetica Neue"/>
              <a:buNone/>
              <a:defRPr sz="1800"/>
            </a:lvl8pPr>
            <a:lvl9pPr marL="0" lvl="8" indent="0" algn="ctr">
              <a:lnSpc>
                <a:spcPct val="100000"/>
              </a:lnSpc>
              <a:spcBef>
                <a:spcPts val="0"/>
              </a:spcBef>
              <a:spcAft>
                <a:spcPts val="0"/>
              </a:spcAft>
              <a:buClr>
                <a:srgbClr val="000000"/>
              </a:buClr>
              <a:buSzPts val="1800"/>
              <a:buFont typeface="Helvetica Neue"/>
              <a:buNone/>
              <a:defRPr sz="1800"/>
            </a:lvl9pPr>
          </a:lstStyle>
          <a:p>
            <a:pPr marL="0" lvl="0" indent="0" algn="ct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1219200" y="3422132"/>
            <a:ext cx="21945600" cy="4930581"/>
          </a:xfrm>
        </p:spPr>
        <p:txBody>
          <a:bodyPr/>
          <a:lstStyle>
            <a:lvl1pPr marL="0" indent="0">
              <a:spcAft>
                <a:spcPts val="3600"/>
              </a:spcAft>
              <a:buNone/>
              <a:defRPr/>
            </a:lvl1pPr>
            <a:lvl2pPr marL="571500" indent="0">
              <a:spcAft>
                <a:spcPts val="3600"/>
              </a:spcAft>
              <a:buNone/>
              <a:defRPr/>
            </a:lvl2pPr>
            <a:lvl3pPr marL="1257300" indent="0">
              <a:spcAft>
                <a:spcPts val="3600"/>
              </a:spcAft>
              <a:buNone/>
              <a:defRPr/>
            </a:lvl3pPr>
            <a:lvl4pPr marL="1828800" indent="0">
              <a:spcAft>
                <a:spcPts val="3600"/>
              </a:spcAft>
              <a:buNone/>
              <a:defRPr/>
            </a:lvl4pPr>
            <a:lvl5pPr marL="2286000" indent="0">
              <a:spcAft>
                <a:spcPts val="360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1219200" y="2456704"/>
            <a:ext cx="21945600" cy="424732"/>
          </a:xfrm>
        </p:spPr>
        <p:txBody>
          <a:bodyPr/>
          <a:lstStyle>
            <a:lvl1pPr marL="0" indent="0">
              <a:buNone/>
              <a:defRPr sz="2400" b="1" i="0" cap="all" spc="600" baseline="0"/>
            </a:lvl1pPr>
          </a:lstStyle>
          <a:p>
            <a:pPr lvl="0"/>
            <a:r>
              <a:rPr lang="en-US" dirty="0"/>
              <a:t>Enter subtitle</a:t>
            </a:r>
          </a:p>
        </p:txBody>
      </p:sp>
      <p:sp>
        <p:nvSpPr>
          <p:cNvPr id="4" name="Date Placeholder 3">
            <a:extLst>
              <a:ext uri="{FF2B5EF4-FFF2-40B4-BE49-F238E27FC236}">
                <a16:creationId xmlns:a16="http://schemas.microsoft.com/office/drawing/2014/main" id="{876D2500-AAFD-4464-92DE-45442731C6FD}"/>
              </a:ext>
            </a:extLst>
          </p:cNvPr>
          <p:cNvSpPr>
            <a:spLocks noGrp="1"/>
          </p:cNvSpPr>
          <p:nvPr>
            <p:ph type="dt" sz="half" idx="11"/>
          </p:nvPr>
        </p:nvSpPr>
        <p:spPr/>
        <p:txBody>
          <a:bodyPr/>
          <a:lstStyle/>
          <a:p>
            <a:fld id="{1FDBC3FF-ECDC-8D40-B923-1A53EBB42F09}" type="datetime1">
              <a:rPr lang="en-US" smtClean="0"/>
              <a:t>5/4/2022</a:t>
            </a:fld>
            <a:endParaRPr lang="en-US"/>
          </a:p>
        </p:txBody>
      </p:sp>
      <p:sp>
        <p:nvSpPr>
          <p:cNvPr id="6" name="Footer Placeholder 5">
            <a:extLst>
              <a:ext uri="{FF2B5EF4-FFF2-40B4-BE49-F238E27FC236}">
                <a16:creationId xmlns:a16="http://schemas.microsoft.com/office/drawing/2014/main" id="{77A7C935-E20D-482F-89A5-4255E88216F0}"/>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0E19C1A1-91E5-46D2-97FB-94E48C63B96F}"/>
              </a:ext>
            </a:extLst>
          </p:cNvPr>
          <p:cNvSpPr>
            <a:spLocks noGrp="1"/>
          </p:cNvSpPr>
          <p:nvPr>
            <p:ph type="sldNum" sz="quarter" idx="13"/>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91926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1219200" y="3265155"/>
            <a:ext cx="21945600" cy="4315027"/>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1219200" y="2427444"/>
            <a:ext cx="21945600" cy="424732"/>
          </a:xfrm>
        </p:spPr>
        <p:txBody>
          <a:bodyPr/>
          <a:lstStyle>
            <a:lvl1pPr marL="0" indent="0">
              <a:buNone/>
              <a:defRPr sz="2400" b="1" i="0" cap="all" spc="600"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59361935-DCCF-A84F-9BA7-DB3DE328BED5}" type="datetime1">
              <a:rPr lang="en-US" smtClean="0"/>
              <a:t>5/4/2022</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260337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1219200" y="1175027"/>
            <a:ext cx="10668000" cy="1865126"/>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1219200" y="3666436"/>
            <a:ext cx="10668000" cy="2733056"/>
          </a:xfrm>
        </p:spPr>
        <p:txBody>
          <a:bodyPr/>
          <a:lstStyle>
            <a:lvl1pPr marL="0" indent="0">
              <a:spcAft>
                <a:spcPts val="3600"/>
              </a:spcAft>
              <a:buNone/>
              <a:defRPr sz="4800"/>
            </a:lvl1pPr>
            <a:lvl2pPr marL="571500" indent="0">
              <a:spcAft>
                <a:spcPts val="3600"/>
              </a:spcAft>
              <a:buNone/>
              <a:defRPr sz="4000"/>
            </a:lvl2pPr>
            <a:lvl3pPr marL="1257300" indent="0">
              <a:spcAft>
                <a:spcPts val="3600"/>
              </a:spcAft>
              <a:buNone/>
              <a:defRPr sz="3600"/>
            </a:lvl3pPr>
            <a:lvl4pPr marL="1828800" indent="0">
              <a:spcAft>
                <a:spcPts val="3600"/>
              </a:spcAft>
              <a:buNone/>
              <a:defRPr sz="3200"/>
            </a:lvl4pPr>
            <a:lvl5pPr marL="2286000" indent="0">
              <a:spcAft>
                <a:spcPts val="3600"/>
              </a:spcAft>
              <a:buNone/>
              <a:defRPr sz="32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12496800" y="0"/>
            <a:ext cx="11887200" cy="137160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61B5F168-F398-C64D-B9E2-C3240A94451A}" type="datetime1">
              <a:rPr lang="en-US" smtClean="0"/>
              <a:t>5/4/2022</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‹Nr.›</a:t>
            </a:fld>
            <a:endParaRPr lang="en-US"/>
          </a:p>
        </p:txBody>
      </p:sp>
      <p:sp>
        <p:nvSpPr>
          <p:cNvPr id="8" name="Rectangle 7">
            <a:extLst>
              <a:ext uri="{FF2B5EF4-FFF2-40B4-BE49-F238E27FC236}">
                <a16:creationId xmlns:a16="http://schemas.microsoft.com/office/drawing/2014/main" id="{80ADF542-AEE2-48E8-9994-B16CD6789B3F}"/>
              </a:ext>
            </a:extLst>
          </p:cNvPr>
          <p:cNvSpPr/>
          <p:nvPr userDrawn="1"/>
        </p:nvSpPr>
        <p:spPr>
          <a:xfrm>
            <a:off x="10045148" y="12824854"/>
            <a:ext cx="4090504" cy="2771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lstStyle/>
          <a:p>
            <a:pPr algn="ctr"/>
            <a:endParaRPr lang="de-DE" sz="2800" dirty="0" err="1">
              <a:solidFill>
                <a:schemeClr val="tx1"/>
              </a:solidFill>
            </a:endParaRPr>
          </a:p>
        </p:txBody>
      </p:sp>
      <p:sp>
        <p:nvSpPr>
          <p:cNvPr id="9" name="TextBox 8">
            <a:extLst>
              <a:ext uri="{FF2B5EF4-FFF2-40B4-BE49-F238E27FC236}">
                <a16:creationId xmlns:a16="http://schemas.microsoft.com/office/drawing/2014/main" id="{7403D62F-F264-4564-8D17-361EDB177847}"/>
              </a:ext>
            </a:extLst>
          </p:cNvPr>
          <p:cNvSpPr txBox="1"/>
          <p:nvPr userDrawn="1"/>
        </p:nvSpPr>
        <p:spPr>
          <a:xfrm>
            <a:off x="2196287" y="12711731"/>
            <a:ext cx="3682418" cy="276999"/>
          </a:xfrm>
          <a:prstGeom prst="rect">
            <a:avLst/>
          </a:prstGeom>
          <a:noFill/>
        </p:spPr>
        <p:txBody>
          <a:bodyPr wrap="none" rtlCol="0">
            <a:spAutoFit/>
          </a:bodyPr>
          <a:lstStyle/>
          <a:p>
            <a:pPr algn="ctr"/>
            <a:r>
              <a:rPr lang="en-US" sz="1200" dirty="0"/>
              <a:t>© 2022, Amazon Web Services, Inc. or its affiliates.</a:t>
            </a:r>
          </a:p>
        </p:txBody>
      </p:sp>
    </p:spTree>
    <p:extLst>
      <p:ext uri="{BB962C8B-B14F-4D97-AF65-F5344CB8AC3E}">
        <p14:creationId xmlns:p14="http://schemas.microsoft.com/office/powerpoint/2010/main" val="332316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1219200" y="2660787"/>
            <a:ext cx="10496548" cy="4542782"/>
          </a:xfrm>
        </p:spPr>
        <p:txBody>
          <a:bodyPr/>
          <a:lstStyle>
            <a:lvl1pPr marL="0" indent="0">
              <a:spcAft>
                <a:spcPts val="3600"/>
              </a:spcAft>
              <a:buNone/>
              <a:defRPr sz="4800"/>
            </a:lvl1pPr>
            <a:lvl2pPr marL="571500" indent="0">
              <a:spcAft>
                <a:spcPts val="3600"/>
              </a:spcAft>
              <a:buNone/>
              <a:defRPr sz="4000"/>
            </a:lvl2pPr>
            <a:lvl3pPr marL="1257300" indent="0">
              <a:spcAft>
                <a:spcPts val="3600"/>
              </a:spcAft>
              <a:buNone/>
              <a:defRPr sz="3600"/>
            </a:lvl3pPr>
            <a:lvl4pPr marL="1828800" indent="0">
              <a:spcAft>
                <a:spcPts val="3600"/>
              </a:spcAft>
              <a:buNone/>
              <a:defRPr sz="3200"/>
            </a:lvl4pPr>
            <a:lvl5pPr marL="2286000" indent="0">
              <a:spcAft>
                <a:spcPts val="3600"/>
              </a:spcAft>
              <a:buNone/>
              <a:defRPr sz="3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12668250" y="2660785"/>
            <a:ext cx="10496552" cy="4542782"/>
          </a:xfrm>
        </p:spPr>
        <p:txBody>
          <a:bodyPr/>
          <a:lstStyle>
            <a:lvl1pPr marL="0" indent="0">
              <a:spcAft>
                <a:spcPts val="3600"/>
              </a:spcAft>
              <a:buNone/>
              <a:defRPr sz="4800"/>
            </a:lvl1pPr>
            <a:lvl2pPr marL="571500" indent="0">
              <a:spcAft>
                <a:spcPts val="3600"/>
              </a:spcAft>
              <a:buNone/>
              <a:defRPr sz="4000"/>
            </a:lvl2pPr>
            <a:lvl3pPr marL="1257300" indent="0">
              <a:spcAft>
                <a:spcPts val="3600"/>
              </a:spcAft>
              <a:buNone/>
              <a:defRPr sz="3600"/>
            </a:lvl3pPr>
            <a:lvl4pPr marL="1828800" indent="0">
              <a:spcAft>
                <a:spcPts val="3600"/>
              </a:spcAft>
              <a:buNone/>
              <a:defRPr sz="3200"/>
            </a:lvl4pPr>
            <a:lvl5pPr marL="2286000" indent="0">
              <a:spcAft>
                <a:spcPts val="3600"/>
              </a:spcAft>
              <a:buNone/>
              <a:defRPr sz="3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A2D7BE2F-742F-2645-ADC4-CF148144A004}" type="datetime1">
              <a:rPr lang="en-US" smtClean="0"/>
              <a:t>5/4/2022</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302165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1219200" y="1152313"/>
            <a:ext cx="21945600" cy="978729"/>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1219198" y="2419846"/>
            <a:ext cx="10497312"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1219196" y="3354983"/>
            <a:ext cx="10497312" cy="2037481"/>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12668250" y="2419846"/>
            <a:ext cx="10497312"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12668250" y="3354983"/>
            <a:ext cx="10497312" cy="2037481"/>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7D12CBC4-78B2-8940-BADA-0D2F1C791D46}" type="datetime1">
              <a:rPr lang="en-US" smtClean="0"/>
              <a:t>5/4/2022</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23285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1219200" y="1835155"/>
            <a:ext cx="21945600" cy="978729"/>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1219198" y="3487294"/>
            <a:ext cx="6967728"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1219196" y="4283108"/>
            <a:ext cx="6967728" cy="2536079"/>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8708136" y="3487294"/>
            <a:ext cx="6967728"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8708134" y="4283108"/>
            <a:ext cx="6967728" cy="2536079"/>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16197072" y="3487294"/>
            <a:ext cx="6967728"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16197072" y="4283108"/>
            <a:ext cx="6967728" cy="2536079"/>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5C989A2D-80C2-034B-8D9E-AA51A80319B6}" type="datetime1">
              <a:rPr lang="en-US" smtClean="0"/>
              <a:t>5/4/2022</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329733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1219200" y="1835155"/>
            <a:ext cx="21945600" cy="978729"/>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1219198" y="6573394"/>
            <a:ext cx="6967728"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1219196" y="7312060"/>
            <a:ext cx="6967728" cy="2037481"/>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8708136" y="6573394"/>
            <a:ext cx="6967728"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8708134" y="7312060"/>
            <a:ext cx="6967728" cy="2037481"/>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16197072" y="6573394"/>
            <a:ext cx="6967728"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16197072" y="7312060"/>
            <a:ext cx="6967728" cy="2037481"/>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8FBD489D-F1B0-CB40-9463-3FA3B2FD61C6}" type="datetime1">
              <a:rPr lang="en-US" smtClean="0"/>
              <a:t>5/4/2022</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‹Nr.›</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3001262" y="3106739"/>
            <a:ext cx="3403600" cy="2963862"/>
          </a:xfrm>
        </p:spPr>
        <p:txBody>
          <a:bodyPr>
            <a:noAutofit/>
          </a:bodyPr>
          <a:lstStyle>
            <a:lvl1pPr marL="0" indent="0">
              <a:buNone/>
              <a:defRPr sz="360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10490198" y="3106739"/>
            <a:ext cx="3403600" cy="2963862"/>
          </a:xfrm>
        </p:spPr>
        <p:txBody>
          <a:bodyPr>
            <a:noAutofit/>
          </a:bodyPr>
          <a:lstStyle>
            <a:lvl1pPr marL="0" indent="0">
              <a:buNone/>
              <a:defRPr sz="360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17979136" y="3106739"/>
            <a:ext cx="3403600" cy="2963862"/>
          </a:xfrm>
        </p:spPr>
        <p:txBody>
          <a:bodyPr>
            <a:noAutofit/>
          </a:bodyPr>
          <a:lstStyle>
            <a:lvl1pPr marL="0" indent="0">
              <a:buNone/>
              <a:defRPr sz="3600"/>
            </a:lvl1pPr>
          </a:lstStyle>
          <a:p>
            <a:r>
              <a:rPr lang="en-US" dirty="0"/>
              <a:t>Click icon to add image</a:t>
            </a:r>
          </a:p>
        </p:txBody>
      </p:sp>
    </p:spTree>
    <p:extLst>
      <p:ext uri="{BB962C8B-B14F-4D97-AF65-F5344CB8AC3E}">
        <p14:creationId xmlns:p14="http://schemas.microsoft.com/office/powerpoint/2010/main" val="102626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1219200" y="1835155"/>
            <a:ext cx="21945600" cy="978729"/>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1219198" y="3487294"/>
            <a:ext cx="4754880"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1219196" y="4283108"/>
            <a:ext cx="4754880" cy="2037481"/>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949438" y="3487294"/>
            <a:ext cx="4754880"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949438" y="4283108"/>
            <a:ext cx="4754880" cy="2037481"/>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12679678" y="3487294"/>
            <a:ext cx="4754880"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12679680" y="4283108"/>
            <a:ext cx="4754880" cy="2037481"/>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18409920" y="3487294"/>
            <a:ext cx="4754880" cy="646331"/>
          </a:xfrm>
        </p:spPr>
        <p:txBody>
          <a:bodyPr anchor="t"/>
          <a:lstStyle>
            <a:lvl1pPr marL="0" indent="0">
              <a:buNone/>
              <a:defRPr sz="40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18409920" y="4283108"/>
            <a:ext cx="4754880" cy="2037481"/>
          </a:xfrm>
        </p:spPr>
        <p:txBody>
          <a:bodyPr/>
          <a:lstStyle>
            <a:lvl1pPr marL="0" indent="0">
              <a:buNone/>
              <a:defRPr sz="3600"/>
            </a:lvl1pPr>
            <a:lvl2pPr marL="571500" indent="0">
              <a:buNone/>
              <a:defRPr sz="3200"/>
            </a:lvl2pPr>
            <a:lvl3pPr marL="1257300" indent="0">
              <a:buNone/>
              <a:defRPr sz="2800"/>
            </a:lvl3pPr>
            <a:lvl4pPr marL="1717676" indent="0">
              <a:buNone/>
              <a:defRPr sz="2400"/>
            </a:lvl4pPr>
            <a:lvl5pPr marL="2060576" indent="0">
              <a:buNone/>
              <a:defRPr sz="24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E83B53B4-39DB-4A4B-BB84-BB9B18FDF9E7}" type="datetime1">
              <a:rPr lang="en-US" smtClean="0"/>
              <a:t>5/4/2022</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132842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1219200" y="1835155"/>
            <a:ext cx="21945600" cy="978729"/>
          </a:xfrm>
        </p:spPr>
        <p:txBody>
          <a:bodyPr anchor="t" anchorCtr="0"/>
          <a:lstStyle>
            <a:lvl1pPr>
              <a:defRPr sz="6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12420600" y="3429002"/>
            <a:ext cx="10744200" cy="8991596"/>
          </a:xfrm>
        </p:spPr>
        <p:txBody>
          <a:bodyPr>
            <a:noAutofit/>
          </a:bodyPr>
          <a:lstStyle>
            <a:lvl1pPr marL="0" indent="0">
              <a:buNone/>
              <a:defRPr sz="48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1219197" y="3429003"/>
            <a:ext cx="10744202" cy="535531"/>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D249BAA1-776C-2044-ACFE-7C3B0CBBDCB4}" type="datetime1">
              <a:rPr lang="en-US" smtClean="0"/>
              <a:t>5/4/2022</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370276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2"/>
            <a:ext cx="24384000" cy="13715996"/>
          </a:xfrm>
          <a:solidFill>
            <a:schemeClr val="bg2"/>
          </a:solidFill>
        </p:spPr>
        <p:txBody>
          <a:bodyPr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9138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0"/>
        <p:cNvGrpSpPr/>
        <p:nvPr/>
      </p:nvGrpSpPr>
      <p:grpSpPr>
        <a:xfrm>
          <a:off x="0" y="0"/>
          <a:ext cx="0" cy="0"/>
          <a:chOff x="0" y="0"/>
          <a:chExt cx="0" cy="0"/>
        </a:xfrm>
      </p:grpSpPr>
      <p:sp>
        <p:nvSpPr>
          <p:cNvPr id="51" name="Google Shape;51;p4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lvl1pPr>
            <a:lvl2pPr marL="0" lvl="1" indent="0" algn="ctr">
              <a:lnSpc>
                <a:spcPct val="100000"/>
              </a:lnSpc>
              <a:spcBef>
                <a:spcPts val="0"/>
              </a:spcBef>
              <a:spcAft>
                <a:spcPts val="0"/>
              </a:spcAft>
              <a:buClr>
                <a:srgbClr val="000000"/>
              </a:buClr>
              <a:buSzPts val="1800"/>
              <a:buFont typeface="Helvetica Neue"/>
              <a:buNone/>
              <a:defRPr sz="1800"/>
            </a:lvl2pPr>
            <a:lvl3pPr marL="0" lvl="2" indent="0" algn="ctr">
              <a:lnSpc>
                <a:spcPct val="100000"/>
              </a:lnSpc>
              <a:spcBef>
                <a:spcPts val="0"/>
              </a:spcBef>
              <a:spcAft>
                <a:spcPts val="0"/>
              </a:spcAft>
              <a:buClr>
                <a:srgbClr val="000000"/>
              </a:buClr>
              <a:buSzPts val="1800"/>
              <a:buFont typeface="Helvetica Neue"/>
              <a:buNone/>
              <a:defRPr sz="1800"/>
            </a:lvl3pPr>
            <a:lvl4pPr marL="0" lvl="3" indent="0" algn="ctr">
              <a:lnSpc>
                <a:spcPct val="100000"/>
              </a:lnSpc>
              <a:spcBef>
                <a:spcPts val="0"/>
              </a:spcBef>
              <a:spcAft>
                <a:spcPts val="0"/>
              </a:spcAft>
              <a:buClr>
                <a:srgbClr val="000000"/>
              </a:buClr>
              <a:buSzPts val="1800"/>
              <a:buFont typeface="Helvetica Neue"/>
              <a:buNone/>
              <a:defRPr sz="1800"/>
            </a:lvl4pPr>
            <a:lvl5pPr marL="0" lvl="4" indent="0" algn="ctr">
              <a:lnSpc>
                <a:spcPct val="100000"/>
              </a:lnSpc>
              <a:spcBef>
                <a:spcPts val="0"/>
              </a:spcBef>
              <a:spcAft>
                <a:spcPts val="0"/>
              </a:spcAft>
              <a:buClr>
                <a:srgbClr val="000000"/>
              </a:buClr>
              <a:buSzPts val="1800"/>
              <a:buFont typeface="Helvetica Neue"/>
              <a:buNone/>
              <a:defRPr sz="1800"/>
            </a:lvl5pPr>
            <a:lvl6pPr marL="0" lvl="5" indent="0" algn="ctr">
              <a:lnSpc>
                <a:spcPct val="100000"/>
              </a:lnSpc>
              <a:spcBef>
                <a:spcPts val="0"/>
              </a:spcBef>
              <a:spcAft>
                <a:spcPts val="0"/>
              </a:spcAft>
              <a:buClr>
                <a:srgbClr val="000000"/>
              </a:buClr>
              <a:buSzPts val="1800"/>
              <a:buFont typeface="Helvetica Neue"/>
              <a:buNone/>
              <a:defRPr sz="1800"/>
            </a:lvl6pPr>
            <a:lvl7pPr marL="0" lvl="6" indent="0" algn="ctr">
              <a:lnSpc>
                <a:spcPct val="100000"/>
              </a:lnSpc>
              <a:spcBef>
                <a:spcPts val="0"/>
              </a:spcBef>
              <a:spcAft>
                <a:spcPts val="0"/>
              </a:spcAft>
              <a:buClr>
                <a:srgbClr val="000000"/>
              </a:buClr>
              <a:buSzPts val="1800"/>
              <a:buFont typeface="Helvetica Neue"/>
              <a:buNone/>
              <a:defRPr sz="1800"/>
            </a:lvl7pPr>
            <a:lvl8pPr marL="0" lvl="7" indent="0" algn="ctr">
              <a:lnSpc>
                <a:spcPct val="100000"/>
              </a:lnSpc>
              <a:spcBef>
                <a:spcPts val="0"/>
              </a:spcBef>
              <a:spcAft>
                <a:spcPts val="0"/>
              </a:spcAft>
              <a:buClr>
                <a:srgbClr val="000000"/>
              </a:buClr>
              <a:buSzPts val="1800"/>
              <a:buFont typeface="Helvetica Neue"/>
              <a:buNone/>
              <a:defRPr sz="1800"/>
            </a:lvl8pPr>
            <a:lvl9pPr marL="0" lvl="8" indent="0" algn="ctr">
              <a:lnSpc>
                <a:spcPct val="100000"/>
              </a:lnSpc>
              <a:spcBef>
                <a:spcPts val="0"/>
              </a:spcBef>
              <a:spcAft>
                <a:spcPts val="0"/>
              </a:spcAft>
              <a:buClr>
                <a:srgbClr val="000000"/>
              </a:buClr>
              <a:buSzPts val="1800"/>
              <a:buFont typeface="Helvetica Neue"/>
              <a:buNone/>
              <a:defRPr sz="1800"/>
            </a:lvl9pPr>
          </a:lstStyle>
          <a:p>
            <a:pPr marL="0" lvl="0" indent="0" algn="ct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9E748AFF-3166-094E-AEF6-DB3839933393}" type="datetime1">
              <a:rPr lang="en-US" smtClean="0"/>
              <a:t>5/4/2022</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‹Nr.›</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1581682" y="4389120"/>
            <a:ext cx="3657600" cy="2194560"/>
          </a:xfrm>
        </p:spPr>
        <p:txBody>
          <a:bodyPr>
            <a:noAutofit/>
          </a:bodyPr>
          <a:lstStyle>
            <a:lvl1pPr marL="0" indent="0">
              <a:buNone/>
              <a:defRPr sz="2200">
                <a:solidFill>
                  <a:schemeClr val="tx2"/>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19144718" y="4389120"/>
            <a:ext cx="3657600" cy="2194560"/>
          </a:xfrm>
        </p:spPr>
        <p:txBody>
          <a:bodyPr>
            <a:noAutofit/>
          </a:bodyPr>
          <a:lstStyle>
            <a:lvl1pPr marL="0" indent="0">
              <a:buNone/>
              <a:defRPr sz="2200">
                <a:solidFill>
                  <a:schemeClr val="tx2"/>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7436028" y="4389120"/>
            <a:ext cx="3657600" cy="2194560"/>
          </a:xfrm>
        </p:spPr>
        <p:txBody>
          <a:bodyPr>
            <a:noAutofit/>
          </a:bodyPr>
          <a:lstStyle>
            <a:lvl1pPr marL="0" indent="0">
              <a:buNone/>
              <a:defRPr sz="2200">
                <a:solidFill>
                  <a:schemeClr val="tx2"/>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13290374" y="4389120"/>
            <a:ext cx="3657600" cy="2194560"/>
          </a:xfrm>
        </p:spPr>
        <p:txBody>
          <a:bodyPr>
            <a:noAutofit/>
          </a:bodyPr>
          <a:lstStyle>
            <a:lvl1pPr marL="0" indent="0">
              <a:buNone/>
              <a:defRPr sz="2200">
                <a:solidFill>
                  <a:schemeClr val="tx2"/>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1581682" y="8119872"/>
            <a:ext cx="3657600" cy="2194560"/>
          </a:xfrm>
        </p:spPr>
        <p:txBody>
          <a:bodyPr>
            <a:noAutofit/>
          </a:bodyPr>
          <a:lstStyle>
            <a:lvl1pPr marL="0" indent="0">
              <a:buNone/>
              <a:defRPr sz="2200">
                <a:solidFill>
                  <a:schemeClr val="tx2"/>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19144718" y="8119872"/>
            <a:ext cx="3657600" cy="2194560"/>
          </a:xfrm>
        </p:spPr>
        <p:txBody>
          <a:bodyPr>
            <a:noAutofit/>
          </a:bodyPr>
          <a:lstStyle>
            <a:lvl1pPr marL="0" indent="0">
              <a:buNone/>
              <a:defRPr sz="2200">
                <a:solidFill>
                  <a:schemeClr val="tx2"/>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7436028" y="8119872"/>
            <a:ext cx="3657600" cy="2194560"/>
          </a:xfrm>
        </p:spPr>
        <p:txBody>
          <a:bodyPr>
            <a:noAutofit/>
          </a:bodyPr>
          <a:lstStyle>
            <a:lvl1pPr marL="0" indent="0">
              <a:buNone/>
              <a:defRPr sz="2200">
                <a:solidFill>
                  <a:schemeClr val="tx2"/>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13290374" y="8119872"/>
            <a:ext cx="3657600" cy="2194560"/>
          </a:xfrm>
        </p:spPr>
        <p:txBody>
          <a:bodyPr>
            <a:noAutofit/>
          </a:bodyPr>
          <a:lstStyle>
            <a:lvl1pPr marL="0" indent="0">
              <a:buNone/>
              <a:defRPr sz="2200">
                <a:solidFill>
                  <a:schemeClr val="tx2"/>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Tree>
    <p:extLst>
      <p:ext uri="{BB962C8B-B14F-4D97-AF65-F5344CB8AC3E}">
        <p14:creationId xmlns:p14="http://schemas.microsoft.com/office/powerpoint/2010/main" val="120648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er logo wall">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753E92BF-DB2D-3347-B1C4-3ABDE634C031}" type="datetime1">
              <a:rPr lang="en-US" smtClean="0"/>
              <a:t>5/4/2022</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‹Nr.›</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1581682" y="4389120"/>
            <a:ext cx="3657600" cy="2194560"/>
          </a:xfrm>
        </p:spPr>
        <p:txBody>
          <a:bodyPr>
            <a:noAutofit/>
          </a:bodyPr>
          <a:lstStyle>
            <a:lvl1pPr marL="0" indent="0">
              <a:buNone/>
              <a:defRPr sz="2200">
                <a:solidFill>
                  <a:schemeClr val="tx1"/>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19144718" y="4389120"/>
            <a:ext cx="3657600" cy="2194560"/>
          </a:xfrm>
        </p:spPr>
        <p:txBody>
          <a:bodyPr>
            <a:noAutofit/>
          </a:bodyPr>
          <a:lstStyle>
            <a:lvl1pPr marL="0" indent="0">
              <a:buNone/>
              <a:defRPr sz="2200">
                <a:solidFill>
                  <a:schemeClr val="tx1"/>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7436028" y="4389120"/>
            <a:ext cx="3657600" cy="2194560"/>
          </a:xfrm>
        </p:spPr>
        <p:txBody>
          <a:bodyPr>
            <a:noAutofit/>
          </a:bodyPr>
          <a:lstStyle>
            <a:lvl1pPr marL="0" indent="0">
              <a:buNone/>
              <a:defRPr sz="2200">
                <a:solidFill>
                  <a:schemeClr val="tx1"/>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13290374" y="4389120"/>
            <a:ext cx="3657600" cy="2194560"/>
          </a:xfrm>
        </p:spPr>
        <p:txBody>
          <a:bodyPr>
            <a:noAutofit/>
          </a:bodyPr>
          <a:lstStyle>
            <a:lvl1pPr marL="0" indent="0">
              <a:buNone/>
              <a:defRPr sz="2200">
                <a:solidFill>
                  <a:schemeClr val="tx1"/>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1581682" y="8119872"/>
            <a:ext cx="3657600" cy="2194560"/>
          </a:xfrm>
        </p:spPr>
        <p:txBody>
          <a:bodyPr>
            <a:noAutofit/>
          </a:bodyPr>
          <a:lstStyle>
            <a:lvl1pPr marL="0" indent="0">
              <a:buNone/>
              <a:defRPr sz="2200">
                <a:solidFill>
                  <a:schemeClr val="tx1"/>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19144718" y="8119872"/>
            <a:ext cx="3657600" cy="2194560"/>
          </a:xfrm>
        </p:spPr>
        <p:txBody>
          <a:bodyPr>
            <a:noAutofit/>
          </a:bodyPr>
          <a:lstStyle>
            <a:lvl1pPr marL="0" indent="0">
              <a:buNone/>
              <a:defRPr sz="2200">
                <a:solidFill>
                  <a:schemeClr val="tx1"/>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7436028" y="8119872"/>
            <a:ext cx="3657600" cy="2194560"/>
          </a:xfrm>
        </p:spPr>
        <p:txBody>
          <a:bodyPr>
            <a:noAutofit/>
          </a:bodyPr>
          <a:lstStyle>
            <a:lvl1pPr marL="0" indent="0">
              <a:buNone/>
              <a:defRPr sz="2200">
                <a:solidFill>
                  <a:schemeClr val="tx1"/>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13290374" y="8119872"/>
            <a:ext cx="3657600" cy="2194560"/>
          </a:xfrm>
        </p:spPr>
        <p:txBody>
          <a:bodyPr>
            <a:noAutofit/>
          </a:bodyPr>
          <a:lstStyle>
            <a:lvl1pPr marL="0" indent="0">
              <a:buNone/>
              <a:defRPr sz="2200">
                <a:solidFill>
                  <a:schemeClr val="tx1"/>
                </a:solidFill>
              </a:defRPr>
            </a:lvl1pPr>
            <a:lvl2pPr marL="571500" indent="0">
              <a:buNone/>
              <a:defRPr/>
            </a:lvl2pPr>
            <a:lvl3pPr marL="1257300" indent="0">
              <a:buNone/>
              <a:defRPr/>
            </a:lvl3pPr>
            <a:lvl4pPr marL="1717676" indent="0">
              <a:buNone/>
              <a:defRPr/>
            </a:lvl4pPr>
            <a:lvl5pPr marL="2060576" indent="0">
              <a:buNone/>
              <a:defRPr/>
            </a:lvl5pPr>
          </a:lstStyle>
          <a:p>
            <a:pPr lvl="0"/>
            <a:r>
              <a:rPr lang="en-US" dirty="0"/>
              <a:t>Click photo icon to add logo</a:t>
            </a:r>
          </a:p>
        </p:txBody>
      </p:sp>
      <p:pic>
        <p:nvPicPr>
          <p:cNvPr id="19" name="Picture 18">
            <a:extLst>
              <a:ext uri="{FF2B5EF4-FFF2-40B4-BE49-F238E27FC236}">
                <a16:creationId xmlns:a16="http://schemas.microsoft.com/office/drawing/2014/main" id="{E24A219A-BE84-4EDF-84E9-7B8C5EE9E5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0590" y="12676004"/>
            <a:ext cx="731520" cy="437512"/>
          </a:xfrm>
          <a:prstGeom prst="rect">
            <a:avLst/>
          </a:prstGeom>
        </p:spPr>
      </p:pic>
    </p:spTree>
    <p:extLst>
      <p:ext uri="{BB962C8B-B14F-4D97-AF65-F5344CB8AC3E}">
        <p14:creationId xmlns:p14="http://schemas.microsoft.com/office/powerpoint/2010/main" val="12493654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1219200" y="2543052"/>
            <a:ext cx="10496548" cy="3927229"/>
          </a:xfrm>
        </p:spPr>
        <p:txBody>
          <a:bodyPr/>
          <a:lstStyle>
            <a:lvl1pPr>
              <a:defRPr sz="4800"/>
            </a:lvl1pPr>
            <a:lvl2pPr>
              <a:defRPr sz="4000"/>
            </a:lvl2pPr>
            <a:lvl3pPr>
              <a:defRPr sz="3600"/>
            </a:lvl3pPr>
            <a:lvl4pPr>
              <a:defRPr sz="3200"/>
            </a:lvl4pPr>
            <a:lvl5pPr>
              <a:defRPr sz="3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12668250" y="2543052"/>
            <a:ext cx="10496552" cy="3927229"/>
          </a:xfrm>
        </p:spPr>
        <p:txBody>
          <a:bodyPr/>
          <a:lstStyle>
            <a:lvl1pPr>
              <a:defRPr sz="4800"/>
            </a:lvl1pPr>
            <a:lvl2pPr>
              <a:defRPr sz="4000"/>
            </a:lvl2pPr>
            <a:lvl3pPr>
              <a:defRPr sz="3600"/>
            </a:lvl3pPr>
            <a:lvl4pPr>
              <a:defRPr sz="3200"/>
            </a:lvl4pPr>
            <a:lvl5pPr>
              <a:defRPr sz="3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AAE926CB-9B0F-2A4C-A80E-E776D7DE5509}" type="datetime1">
              <a:rPr lang="en-US" smtClean="0"/>
              <a:t>5/4/2022</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282431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1219200" y="4267200"/>
            <a:ext cx="10496548" cy="4542782"/>
          </a:xfrm>
        </p:spPr>
        <p:txBody>
          <a:bodyPr/>
          <a:lstStyle>
            <a:lvl1pPr marL="0" indent="0">
              <a:spcAft>
                <a:spcPts val="3600"/>
              </a:spcAft>
              <a:buNone/>
              <a:defRPr sz="4800"/>
            </a:lvl1pPr>
            <a:lvl2pPr marL="571500" indent="0">
              <a:spcAft>
                <a:spcPts val="3600"/>
              </a:spcAft>
              <a:buNone/>
              <a:defRPr sz="4000"/>
            </a:lvl2pPr>
            <a:lvl3pPr marL="1257300" indent="0">
              <a:spcAft>
                <a:spcPts val="3600"/>
              </a:spcAft>
              <a:buNone/>
              <a:defRPr sz="3600"/>
            </a:lvl3pPr>
            <a:lvl4pPr marL="1828800" indent="0">
              <a:spcAft>
                <a:spcPts val="3600"/>
              </a:spcAft>
              <a:buNone/>
              <a:defRPr sz="3200"/>
            </a:lvl4pPr>
            <a:lvl5pPr marL="2286000" indent="0">
              <a:spcAft>
                <a:spcPts val="3600"/>
              </a:spcAft>
              <a:buNone/>
              <a:defRPr sz="3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12668250" y="4267196"/>
            <a:ext cx="10496552" cy="4542782"/>
          </a:xfrm>
        </p:spPr>
        <p:txBody>
          <a:bodyPr/>
          <a:lstStyle>
            <a:lvl1pPr marL="0" indent="0">
              <a:spcAft>
                <a:spcPts val="3600"/>
              </a:spcAft>
              <a:buNone/>
              <a:defRPr sz="4800"/>
            </a:lvl1pPr>
            <a:lvl2pPr marL="571500" indent="0">
              <a:spcAft>
                <a:spcPts val="3600"/>
              </a:spcAft>
              <a:buNone/>
              <a:defRPr sz="4000"/>
            </a:lvl2pPr>
            <a:lvl3pPr marL="1257300" indent="0">
              <a:spcAft>
                <a:spcPts val="3600"/>
              </a:spcAft>
              <a:buNone/>
              <a:defRPr sz="3600"/>
            </a:lvl3pPr>
            <a:lvl4pPr marL="1828800" indent="0">
              <a:spcAft>
                <a:spcPts val="3600"/>
              </a:spcAft>
              <a:buNone/>
              <a:defRPr sz="3200"/>
            </a:lvl4pPr>
            <a:lvl5pPr marL="2286000" indent="0">
              <a:spcAft>
                <a:spcPts val="3600"/>
              </a:spcAft>
              <a:buNone/>
              <a:defRPr sz="3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1238250" y="2911936"/>
            <a:ext cx="21945600" cy="424732"/>
          </a:xfrm>
        </p:spPr>
        <p:txBody>
          <a:bodyPr/>
          <a:lstStyle>
            <a:lvl1pPr marL="0" indent="0">
              <a:buNone/>
              <a:defRPr sz="2400" b="1" i="0" cap="all" spc="600"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9A109C05-CA0F-E34C-952A-CB075A6616E6}" type="datetime1">
              <a:rPr lang="en-US" smtClean="0"/>
              <a:t>5/4/2022</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400603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1219200" y="4267203"/>
            <a:ext cx="10496548" cy="3927229"/>
          </a:xfrm>
        </p:spPr>
        <p:txBody>
          <a:bodyPr/>
          <a:lstStyle>
            <a:lvl1pPr>
              <a:defRPr sz="4800"/>
            </a:lvl1pPr>
            <a:lvl2pPr>
              <a:defRPr sz="4000"/>
            </a:lvl2pPr>
            <a:lvl3pPr>
              <a:defRPr sz="3600"/>
            </a:lvl3pPr>
            <a:lvl4pPr>
              <a:defRPr sz="3200"/>
            </a:lvl4pPr>
            <a:lvl5pPr>
              <a:defRPr sz="3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12668250" y="4267201"/>
            <a:ext cx="10496552" cy="3927229"/>
          </a:xfrm>
        </p:spPr>
        <p:txBody>
          <a:bodyPr/>
          <a:lstStyle>
            <a:lvl1pPr>
              <a:defRPr sz="4800"/>
            </a:lvl1pPr>
            <a:lvl2pPr>
              <a:defRPr sz="4000"/>
            </a:lvl2pPr>
            <a:lvl3pPr>
              <a:defRPr sz="3600"/>
            </a:lvl3pPr>
            <a:lvl4pPr>
              <a:defRPr sz="3200"/>
            </a:lvl4pPr>
            <a:lvl5pPr>
              <a:defRPr sz="3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1238250" y="2911936"/>
            <a:ext cx="21945600" cy="424732"/>
          </a:xfrm>
        </p:spPr>
        <p:txBody>
          <a:bodyPr/>
          <a:lstStyle>
            <a:lvl1pPr marL="0" indent="0">
              <a:buNone/>
              <a:defRPr sz="2400" b="1" i="0" cap="all" spc="600"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9D26F4BB-042D-1846-B82D-51DA30BC67B4}" type="datetime1">
              <a:rPr lang="en-US" smtClean="0"/>
              <a:t>5/4/2022</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396981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1219199" y="3990442"/>
            <a:ext cx="16134522" cy="3801008"/>
          </a:xfrm>
        </p:spPr>
        <p:txBody>
          <a:bodyPr anchor="b" anchorCtr="0"/>
          <a:lstStyle>
            <a:lvl1pPr>
              <a:defRPr sz="88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600073" y="3962401"/>
            <a:ext cx="619126" cy="120033"/>
          </a:xfrm>
          <a:blipFill>
            <a:blip r:embed="rId2">
              <a:duotone>
                <a:prstClr val="black"/>
                <a:srgbClr val="191919">
                  <a:tint val="45000"/>
                  <a:satMod val="400000"/>
                </a:srgbClr>
              </a:duotone>
              <a:extLst>
                <a:ext uri="{BEBA8EAE-BF5A-486C-A8C5-ECC9F3942E4B}">
                  <a14:imgProps xmlns:a14="http://schemas.microsoft.com/office/drawing/2010/main">
                    <a14:imgLayer r:embed="rId3">
                      <a14:imgEffect>
                        <a14:brightnessContrast bright="-80000" contrast="-40000"/>
                      </a14:imgEffect>
                    </a14:imgLayer>
                  </a14:imgProps>
                </a:ext>
              </a:extLst>
            </a:blip>
            <a:stretch>
              <a:fillRect/>
            </a:stretch>
          </a:blipFill>
        </p:spPr>
        <p:txBody>
          <a:bodyPr/>
          <a:lstStyle>
            <a:lvl1pPr marL="0" indent="0">
              <a:buNone/>
              <a:defRPr sz="200"/>
            </a:lvl1pPr>
            <a:lvl2pPr marL="457200" indent="0">
              <a:buNone/>
              <a:defRPr sz="2000"/>
            </a:lvl2pPr>
            <a:lvl3pPr marL="914400" indent="0">
              <a:buNone/>
              <a:defRPr sz="2000"/>
            </a:lvl3pPr>
            <a:lvl4pPr marL="1371600" indent="0">
              <a:buNone/>
              <a:defRPr sz="2000"/>
            </a:lvl4pPr>
            <a:lvl5pPr marL="1371600" indent="0">
              <a:buNone/>
              <a:defRPr sz="200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10528301" y="6548437"/>
            <a:ext cx="619126" cy="120033"/>
          </a:xfrm>
          <a:blipFill>
            <a:blip r:embed="rId4">
              <a:extLst>
                <a:ext uri="{BEBA8EAE-BF5A-486C-A8C5-ECC9F3942E4B}">
                  <a14:imgProps xmlns:a14="http://schemas.microsoft.com/office/drawing/2010/main">
                    <a14:imgLayer r:embed="rId5">
                      <a14:imgEffect>
                        <a14:brightnessContrast bright="-80000"/>
                      </a14:imgEffect>
                    </a14:imgLayer>
                  </a14:imgProps>
                </a:ext>
              </a:extLst>
            </a:blip>
            <a:stretch>
              <a:fillRect/>
            </a:stretch>
          </a:blipFill>
        </p:spPr>
        <p:txBody>
          <a:bodyPr/>
          <a:lstStyle>
            <a:lvl1pPr marL="0" indent="0">
              <a:buNone/>
              <a:defRPr sz="200"/>
            </a:lvl1pPr>
            <a:lvl2pPr marL="457200" indent="0">
              <a:buNone/>
              <a:defRPr sz="2000"/>
            </a:lvl2pPr>
            <a:lvl3pPr marL="914400" indent="0">
              <a:buNone/>
              <a:defRPr sz="2000"/>
            </a:lvl3pPr>
            <a:lvl4pPr marL="1371600" indent="0">
              <a:buNone/>
              <a:defRPr sz="2000"/>
            </a:lvl4pPr>
            <a:lvl5pPr marL="1371600" indent="0">
              <a:buNone/>
              <a:defRPr sz="200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219199" y="8255000"/>
            <a:ext cx="16134522" cy="646331"/>
          </a:xfrm>
        </p:spPr>
        <p:txBody>
          <a:bodyPr/>
          <a:lstStyle>
            <a:lvl1pPr marL="0" indent="0">
              <a:spcAft>
                <a:spcPts val="0"/>
              </a:spcAft>
              <a:buNone/>
              <a:defRPr sz="40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1219199" y="8993664"/>
            <a:ext cx="16134522" cy="535531"/>
          </a:xfrm>
        </p:spPr>
        <p:txBody>
          <a:bodyPr/>
          <a:lstStyle>
            <a:lvl1pPr marL="0" indent="0">
              <a:buNone/>
              <a:defRPr sz="32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09074AA5-C151-0A45-9F77-42A18481B716}" type="datetime1">
              <a:rPr lang="en-US" smtClean="0"/>
              <a:t>5/4/2022</a:t>
            </a:fld>
            <a:endParaRPr lang="en-US"/>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422154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1219200" y="5436072"/>
            <a:ext cx="15646400" cy="2843856"/>
          </a:xfrm>
        </p:spPr>
        <p:txBody>
          <a:bodyPr anchor="ctr" anchorCtr="0"/>
          <a:lstStyle>
            <a:lvl1pPr>
              <a:defRPr sz="9600">
                <a:solidFill>
                  <a:schemeClr val="bg1"/>
                </a:solidFill>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1BCA4EF0-1C08-984D-AE30-485386C628DD}" type="datetime1">
              <a:rPr lang="en-US" smtClean="0"/>
              <a:t>5/4/2022</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‹Nr.›</a:t>
            </a:fld>
            <a:endParaRPr lang="en-US"/>
          </a:p>
        </p:txBody>
      </p:sp>
      <p:pic>
        <p:nvPicPr>
          <p:cNvPr id="10" name="Picture 9">
            <a:extLst>
              <a:ext uri="{FF2B5EF4-FFF2-40B4-BE49-F238E27FC236}">
                <a16:creationId xmlns:a16="http://schemas.microsoft.com/office/drawing/2014/main" id="{C9653DC5-2FA5-48AF-A9A7-D45B3AFBBE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90590" y="12676004"/>
            <a:ext cx="731520" cy="437512"/>
          </a:xfrm>
          <a:prstGeom prst="rect">
            <a:avLst/>
          </a:prstGeom>
        </p:spPr>
      </p:pic>
      <p:sp>
        <p:nvSpPr>
          <p:cNvPr id="9" name="TextBox 8">
            <a:extLst>
              <a:ext uri="{FF2B5EF4-FFF2-40B4-BE49-F238E27FC236}">
                <a16:creationId xmlns:a16="http://schemas.microsoft.com/office/drawing/2014/main" id="{27B5462C-ED70-BD43-851A-A77B2A3C7D69}"/>
              </a:ext>
            </a:extLst>
          </p:cNvPr>
          <p:cNvSpPr txBox="1"/>
          <p:nvPr userDrawn="1"/>
        </p:nvSpPr>
        <p:spPr>
          <a:xfrm>
            <a:off x="10350793" y="12779627"/>
            <a:ext cx="3682418" cy="276999"/>
          </a:xfrm>
          <a:prstGeom prst="rect">
            <a:avLst/>
          </a:prstGeom>
          <a:noFill/>
        </p:spPr>
        <p:txBody>
          <a:bodyPr wrap="none" rtlCol="0">
            <a:spAutoFit/>
          </a:bodyPr>
          <a:lstStyle/>
          <a:p>
            <a:pPr algn="ctr"/>
            <a:r>
              <a:rPr lang="en-US" sz="1200" dirty="0">
                <a:solidFill>
                  <a:schemeClr val="bg2"/>
                </a:solidFill>
              </a:rPr>
              <a:t>© 2022, Amazon Web Services, Inc. or its affiliates.</a:t>
            </a:r>
          </a:p>
        </p:txBody>
      </p:sp>
    </p:spTree>
    <p:extLst>
      <p:ext uri="{BB962C8B-B14F-4D97-AF65-F5344CB8AC3E}">
        <p14:creationId xmlns:p14="http://schemas.microsoft.com/office/powerpoint/2010/main" val="20064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1219200" y="5436072"/>
            <a:ext cx="15646400" cy="2843856"/>
          </a:xfrm>
        </p:spPr>
        <p:txBody>
          <a:bodyPr anchor="ctr" anchorCtr="0"/>
          <a:lstStyle>
            <a:lvl1pPr>
              <a:defRPr sz="9600">
                <a:solidFill>
                  <a:schemeClr val="bg1"/>
                </a:solidFill>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88878D73-E55C-924B-83AA-A88F60D2E450}" type="datetime1">
              <a:rPr lang="en-US" smtClean="0"/>
              <a:t>5/4/2022</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‹Nr.›</a:t>
            </a:fld>
            <a:endParaRPr lang="en-US"/>
          </a:p>
        </p:txBody>
      </p:sp>
      <p:pic>
        <p:nvPicPr>
          <p:cNvPr id="10" name="Picture 9">
            <a:extLst>
              <a:ext uri="{FF2B5EF4-FFF2-40B4-BE49-F238E27FC236}">
                <a16:creationId xmlns:a16="http://schemas.microsoft.com/office/drawing/2014/main" id="{6EBB277A-E73E-44FD-8B68-712635016B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90590" y="12676004"/>
            <a:ext cx="731520" cy="437512"/>
          </a:xfrm>
          <a:prstGeom prst="rect">
            <a:avLst/>
          </a:prstGeom>
        </p:spPr>
      </p:pic>
      <p:sp>
        <p:nvSpPr>
          <p:cNvPr id="11" name="TextBox 10">
            <a:extLst>
              <a:ext uri="{FF2B5EF4-FFF2-40B4-BE49-F238E27FC236}">
                <a16:creationId xmlns:a16="http://schemas.microsoft.com/office/drawing/2014/main" id="{23F55441-43FF-7C49-8C05-26D176913114}"/>
              </a:ext>
            </a:extLst>
          </p:cNvPr>
          <p:cNvSpPr txBox="1"/>
          <p:nvPr userDrawn="1"/>
        </p:nvSpPr>
        <p:spPr>
          <a:xfrm>
            <a:off x="10350793" y="12779627"/>
            <a:ext cx="3682418" cy="276999"/>
          </a:xfrm>
          <a:prstGeom prst="rect">
            <a:avLst/>
          </a:prstGeom>
          <a:noFill/>
        </p:spPr>
        <p:txBody>
          <a:bodyPr wrap="none" rtlCol="0">
            <a:spAutoFit/>
          </a:bodyPr>
          <a:lstStyle/>
          <a:p>
            <a:pPr algn="ctr"/>
            <a:r>
              <a:rPr lang="en-US" sz="1200" dirty="0">
                <a:solidFill>
                  <a:schemeClr val="bg2"/>
                </a:solidFill>
              </a:rPr>
              <a:t>© 2022, Amazon Web Services, Inc. or its affiliates.</a:t>
            </a:r>
          </a:p>
        </p:txBody>
      </p:sp>
    </p:spTree>
    <p:extLst>
      <p:ext uri="{BB962C8B-B14F-4D97-AF65-F5344CB8AC3E}">
        <p14:creationId xmlns:p14="http://schemas.microsoft.com/office/powerpoint/2010/main" val="285864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1219200" y="5436072"/>
            <a:ext cx="15646400" cy="2843856"/>
          </a:xfrm>
        </p:spPr>
        <p:txBody>
          <a:bodyPr anchor="ctr" anchorCtr="0"/>
          <a:lstStyle>
            <a:lvl1pPr>
              <a:defRPr sz="9600">
                <a:solidFill>
                  <a:schemeClr val="bg1"/>
                </a:solidFill>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CE0A3C87-BAE1-D54A-BE14-A6BCFE00035F}" type="datetime1">
              <a:rPr lang="en-US" smtClean="0"/>
              <a:t>5/4/2022</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‹Nr.›</a:t>
            </a:fld>
            <a:endParaRPr lang="en-US"/>
          </a:p>
        </p:txBody>
      </p:sp>
      <p:pic>
        <p:nvPicPr>
          <p:cNvPr id="9" name="Picture 8">
            <a:extLst>
              <a:ext uri="{FF2B5EF4-FFF2-40B4-BE49-F238E27FC236}">
                <a16:creationId xmlns:a16="http://schemas.microsoft.com/office/drawing/2014/main" id="{7CC9D5AE-F78A-447A-B97A-B17D1F140D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90590" y="12676004"/>
            <a:ext cx="731520" cy="437512"/>
          </a:xfrm>
          <a:prstGeom prst="rect">
            <a:avLst/>
          </a:prstGeom>
        </p:spPr>
      </p:pic>
      <p:sp>
        <p:nvSpPr>
          <p:cNvPr id="11" name="TextBox 10">
            <a:extLst>
              <a:ext uri="{FF2B5EF4-FFF2-40B4-BE49-F238E27FC236}">
                <a16:creationId xmlns:a16="http://schemas.microsoft.com/office/drawing/2014/main" id="{225CA56A-6FC7-4D4A-BECF-DBA8E49F114F}"/>
              </a:ext>
            </a:extLst>
          </p:cNvPr>
          <p:cNvSpPr txBox="1"/>
          <p:nvPr userDrawn="1"/>
        </p:nvSpPr>
        <p:spPr>
          <a:xfrm>
            <a:off x="10350793" y="12779627"/>
            <a:ext cx="3682418" cy="276999"/>
          </a:xfrm>
          <a:prstGeom prst="rect">
            <a:avLst/>
          </a:prstGeom>
          <a:noFill/>
        </p:spPr>
        <p:txBody>
          <a:bodyPr wrap="none" rtlCol="0">
            <a:spAutoFit/>
          </a:bodyPr>
          <a:lstStyle/>
          <a:p>
            <a:pPr algn="ctr"/>
            <a:r>
              <a:rPr lang="en-US" sz="1200" dirty="0">
                <a:solidFill>
                  <a:schemeClr val="bg2"/>
                </a:solidFill>
              </a:rPr>
              <a:t>© 2022, Amazon Web Services, Inc. or its affiliates.</a:t>
            </a:r>
          </a:p>
        </p:txBody>
      </p:sp>
    </p:spTree>
    <p:extLst>
      <p:ext uri="{BB962C8B-B14F-4D97-AF65-F5344CB8AC3E}">
        <p14:creationId xmlns:p14="http://schemas.microsoft.com/office/powerpoint/2010/main" val="2084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DC681A-4CAC-414A-BE68-FA43BF7A2EA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1219200" y="5436072"/>
            <a:ext cx="15646400" cy="2843856"/>
          </a:xfrm>
        </p:spPr>
        <p:txBody>
          <a:bodyPr anchor="ctr" anchorCtr="0"/>
          <a:lstStyle>
            <a:lvl1pPr>
              <a:defRPr sz="9600">
                <a:solidFill>
                  <a:schemeClr val="bg1"/>
                </a:solidFill>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17DF0B7E-ED54-C549-90DC-735B5ECBD42D}" type="datetime1">
              <a:rPr lang="en-US" smtClean="0"/>
              <a:t>5/4/2022</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‹Nr.›</a:t>
            </a:fld>
            <a:endParaRPr lang="en-US"/>
          </a:p>
        </p:txBody>
      </p:sp>
      <p:pic>
        <p:nvPicPr>
          <p:cNvPr id="10" name="Picture 9">
            <a:extLst>
              <a:ext uri="{FF2B5EF4-FFF2-40B4-BE49-F238E27FC236}">
                <a16:creationId xmlns:a16="http://schemas.microsoft.com/office/drawing/2014/main" id="{B747B2CE-FC92-4FCD-A01E-FCAD64CBFC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90590" y="12676004"/>
            <a:ext cx="731520" cy="437512"/>
          </a:xfrm>
          <a:prstGeom prst="rect">
            <a:avLst/>
          </a:prstGeom>
        </p:spPr>
      </p:pic>
      <p:sp>
        <p:nvSpPr>
          <p:cNvPr id="11" name="TextBox 10">
            <a:extLst>
              <a:ext uri="{FF2B5EF4-FFF2-40B4-BE49-F238E27FC236}">
                <a16:creationId xmlns:a16="http://schemas.microsoft.com/office/drawing/2014/main" id="{E15BBED4-42D6-3C44-9D08-4EC777D64048}"/>
              </a:ext>
            </a:extLst>
          </p:cNvPr>
          <p:cNvSpPr txBox="1"/>
          <p:nvPr userDrawn="1"/>
        </p:nvSpPr>
        <p:spPr>
          <a:xfrm>
            <a:off x="10350793" y="12779627"/>
            <a:ext cx="3682418" cy="276999"/>
          </a:xfrm>
          <a:prstGeom prst="rect">
            <a:avLst/>
          </a:prstGeom>
          <a:noFill/>
        </p:spPr>
        <p:txBody>
          <a:bodyPr wrap="none" rtlCol="0">
            <a:spAutoFit/>
          </a:bodyPr>
          <a:lstStyle/>
          <a:p>
            <a:pPr algn="ctr"/>
            <a:r>
              <a:rPr lang="en-US" sz="1200" dirty="0">
                <a:solidFill>
                  <a:schemeClr val="bg2"/>
                </a:solidFill>
              </a:rPr>
              <a:t>© 2022, Amazon Web Services, Inc. or its affiliates.</a:t>
            </a:r>
          </a:p>
        </p:txBody>
      </p:sp>
    </p:spTree>
    <p:extLst>
      <p:ext uri="{BB962C8B-B14F-4D97-AF65-F5344CB8AC3E}">
        <p14:creationId xmlns:p14="http://schemas.microsoft.com/office/powerpoint/2010/main" val="316746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52"/>
        <p:cNvGrpSpPr/>
        <p:nvPr/>
      </p:nvGrpSpPr>
      <p:grpSpPr>
        <a:xfrm>
          <a:off x="0" y="0"/>
          <a:ext cx="0" cy="0"/>
          <a:chOff x="0" y="0"/>
          <a:chExt cx="0" cy="0"/>
        </a:xfrm>
      </p:grpSpPr>
      <p:sp>
        <p:nvSpPr>
          <p:cNvPr id="53" name="Google Shape;53;p48"/>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Verdana"/>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 name="Google Shape;54;p48"/>
          <p:cNvSpPr txBox="1">
            <a:spLocks noGrp="1"/>
          </p:cNvSpPr>
          <p:nvPr>
            <p:ph type="body" idx="2"/>
          </p:nvPr>
        </p:nvSpPr>
        <p:spPr>
          <a:xfrm>
            <a:off x="1206500" y="4445000"/>
            <a:ext cx="9779000" cy="8060134"/>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5" name="Google Shape;55;p48"/>
          <p:cNvSpPr>
            <a:spLocks noGrp="1"/>
          </p:cNvSpPr>
          <p:nvPr>
            <p:ph type="pic" idx="3"/>
          </p:nvPr>
        </p:nvSpPr>
        <p:spPr>
          <a:xfrm>
            <a:off x="12192000" y="-407266"/>
            <a:ext cx="10916874" cy="14555832"/>
          </a:xfrm>
          <a:prstGeom prst="rect">
            <a:avLst/>
          </a:prstGeom>
          <a:noFill/>
          <a:ln>
            <a:noFill/>
          </a:ln>
        </p:spPr>
      </p:sp>
      <p:sp>
        <p:nvSpPr>
          <p:cNvPr id="56" name="Google Shape;56;p48"/>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53B36E"/>
              </a:buClr>
              <a:buSzPts val="8500"/>
              <a:buFont typeface="Verdana"/>
              <a:buNone/>
              <a:defRPr>
                <a:solidFill>
                  <a:srgbClr val="53B36E"/>
                </a:solidFil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7" name="Google Shape;57;p4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lvl1pPr>
            <a:lvl2pPr marL="0" lvl="1" indent="0" algn="ctr">
              <a:lnSpc>
                <a:spcPct val="100000"/>
              </a:lnSpc>
              <a:spcBef>
                <a:spcPts val="0"/>
              </a:spcBef>
              <a:spcAft>
                <a:spcPts val="0"/>
              </a:spcAft>
              <a:buClr>
                <a:srgbClr val="000000"/>
              </a:buClr>
              <a:buSzPts val="1800"/>
              <a:buFont typeface="Helvetica Neue"/>
              <a:buNone/>
              <a:defRPr sz="1800"/>
            </a:lvl2pPr>
            <a:lvl3pPr marL="0" lvl="2" indent="0" algn="ctr">
              <a:lnSpc>
                <a:spcPct val="100000"/>
              </a:lnSpc>
              <a:spcBef>
                <a:spcPts val="0"/>
              </a:spcBef>
              <a:spcAft>
                <a:spcPts val="0"/>
              </a:spcAft>
              <a:buClr>
                <a:srgbClr val="000000"/>
              </a:buClr>
              <a:buSzPts val="1800"/>
              <a:buFont typeface="Helvetica Neue"/>
              <a:buNone/>
              <a:defRPr sz="1800"/>
            </a:lvl3pPr>
            <a:lvl4pPr marL="0" lvl="3" indent="0" algn="ctr">
              <a:lnSpc>
                <a:spcPct val="100000"/>
              </a:lnSpc>
              <a:spcBef>
                <a:spcPts val="0"/>
              </a:spcBef>
              <a:spcAft>
                <a:spcPts val="0"/>
              </a:spcAft>
              <a:buClr>
                <a:srgbClr val="000000"/>
              </a:buClr>
              <a:buSzPts val="1800"/>
              <a:buFont typeface="Helvetica Neue"/>
              <a:buNone/>
              <a:defRPr sz="1800"/>
            </a:lvl4pPr>
            <a:lvl5pPr marL="0" lvl="4" indent="0" algn="ctr">
              <a:lnSpc>
                <a:spcPct val="100000"/>
              </a:lnSpc>
              <a:spcBef>
                <a:spcPts val="0"/>
              </a:spcBef>
              <a:spcAft>
                <a:spcPts val="0"/>
              </a:spcAft>
              <a:buClr>
                <a:srgbClr val="000000"/>
              </a:buClr>
              <a:buSzPts val="1800"/>
              <a:buFont typeface="Helvetica Neue"/>
              <a:buNone/>
              <a:defRPr sz="1800"/>
            </a:lvl5pPr>
            <a:lvl6pPr marL="0" lvl="5" indent="0" algn="ctr">
              <a:lnSpc>
                <a:spcPct val="100000"/>
              </a:lnSpc>
              <a:spcBef>
                <a:spcPts val="0"/>
              </a:spcBef>
              <a:spcAft>
                <a:spcPts val="0"/>
              </a:spcAft>
              <a:buClr>
                <a:srgbClr val="000000"/>
              </a:buClr>
              <a:buSzPts val="1800"/>
              <a:buFont typeface="Helvetica Neue"/>
              <a:buNone/>
              <a:defRPr sz="1800"/>
            </a:lvl6pPr>
            <a:lvl7pPr marL="0" lvl="6" indent="0" algn="ctr">
              <a:lnSpc>
                <a:spcPct val="100000"/>
              </a:lnSpc>
              <a:spcBef>
                <a:spcPts val="0"/>
              </a:spcBef>
              <a:spcAft>
                <a:spcPts val="0"/>
              </a:spcAft>
              <a:buClr>
                <a:srgbClr val="000000"/>
              </a:buClr>
              <a:buSzPts val="1800"/>
              <a:buFont typeface="Helvetica Neue"/>
              <a:buNone/>
              <a:defRPr sz="1800"/>
            </a:lvl7pPr>
            <a:lvl8pPr marL="0" lvl="7" indent="0" algn="ctr">
              <a:lnSpc>
                <a:spcPct val="100000"/>
              </a:lnSpc>
              <a:spcBef>
                <a:spcPts val="0"/>
              </a:spcBef>
              <a:spcAft>
                <a:spcPts val="0"/>
              </a:spcAft>
              <a:buClr>
                <a:srgbClr val="000000"/>
              </a:buClr>
              <a:buSzPts val="1800"/>
              <a:buFont typeface="Helvetica Neue"/>
              <a:buNone/>
              <a:defRPr sz="1800"/>
            </a:lvl8pPr>
            <a:lvl9pPr marL="0" lvl="8" indent="0" algn="ctr">
              <a:lnSpc>
                <a:spcPct val="100000"/>
              </a:lnSpc>
              <a:spcBef>
                <a:spcPts val="0"/>
              </a:spcBef>
              <a:spcAft>
                <a:spcPts val="0"/>
              </a:spcAft>
              <a:buClr>
                <a:srgbClr val="000000"/>
              </a:buClr>
              <a:buSzPts val="1800"/>
              <a:buFont typeface="Helvetica Neue"/>
              <a:buNone/>
              <a:defRPr sz="1800"/>
            </a:lvl9pPr>
          </a:lstStyle>
          <a:p>
            <a:pPr marL="0" lvl="0" indent="0" algn="ctr" rtl="0">
              <a:spcBef>
                <a:spcPts val="0"/>
              </a:spcBef>
              <a:spcAft>
                <a:spcPts val="0"/>
              </a:spcAft>
              <a:buNone/>
            </a:pPr>
            <a:fld id="{00000000-1234-1234-1234-123412341234}" type="slidenum">
              <a:rPr lang="de-DE"/>
              <a:t>‹Nr.›</a:t>
            </a:fld>
            <a:endParaRPr/>
          </a:p>
        </p:txBody>
      </p:sp>
      <p:sp>
        <p:nvSpPr>
          <p:cNvPr id="58" name="Google Shape;58;p48"/>
          <p:cNvSpPr/>
          <p:nvPr/>
        </p:nvSpPr>
        <p:spPr>
          <a:xfrm>
            <a:off x="-2276277" y="-2677617"/>
            <a:ext cx="14025103" cy="6690817"/>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59" name="Google Shape;59;p48"/>
          <p:cNvSpPr/>
          <p:nvPr/>
        </p:nvSpPr>
        <p:spPr>
          <a:xfrm>
            <a:off x="882751" y="2366529"/>
            <a:ext cx="24034649"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60" name="Google Shape;60;p48"/>
          <p:cNvSpPr/>
          <p:nvPr/>
        </p:nvSpPr>
        <p:spPr>
          <a:xfrm>
            <a:off x="-2054690" y="4248505"/>
            <a:ext cx="14025103" cy="8714030"/>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1219200" y="3429000"/>
            <a:ext cx="21945600" cy="3200876"/>
          </a:xfrm>
        </p:spPr>
        <p:txBody>
          <a:bodyPr/>
          <a:lstStyle>
            <a:lvl1pPr marL="0" indent="0">
              <a:spcAft>
                <a:spcPts val="1200"/>
              </a:spcAft>
              <a:buNone/>
              <a:defRPr sz="3600">
                <a:latin typeface="Lucida Console" panose="020B0609040504020204" pitchFamily="49" charset="0"/>
              </a:defRPr>
            </a:lvl1pPr>
            <a:lvl2pPr marL="457200" indent="0">
              <a:spcAft>
                <a:spcPts val="1200"/>
              </a:spcAft>
              <a:buNone/>
              <a:defRPr sz="3600">
                <a:latin typeface="Lucida Console" panose="020B0609040504020204" pitchFamily="49" charset="0"/>
              </a:defRPr>
            </a:lvl2pPr>
            <a:lvl3pPr marL="914400" indent="0">
              <a:spcAft>
                <a:spcPts val="1200"/>
              </a:spcAft>
              <a:buNone/>
              <a:defRPr sz="3600">
                <a:latin typeface="Lucida Console" panose="020B0609040504020204" pitchFamily="49" charset="0"/>
              </a:defRPr>
            </a:lvl3pPr>
            <a:lvl4pPr marL="1371600" indent="0">
              <a:spcAft>
                <a:spcPts val="1200"/>
              </a:spcAft>
              <a:buNone/>
              <a:defRPr sz="3600">
                <a:latin typeface="Lucida Console" panose="020B0609040504020204" pitchFamily="49" charset="0"/>
              </a:defRPr>
            </a:lvl4pPr>
            <a:lvl5pPr marL="1828800" indent="0">
              <a:spcAft>
                <a:spcPts val="1200"/>
              </a:spcAft>
              <a:buNone/>
              <a:defRPr sz="360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AFCEF566-6388-0347-9221-50EF0BCFE9D6}" type="datetime1">
              <a:rPr lang="en-US" smtClean="0"/>
              <a:t>5/4/2022</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1132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1219200" y="3429000"/>
            <a:ext cx="10496548" cy="3200876"/>
          </a:xfrm>
        </p:spPr>
        <p:txBody>
          <a:bodyPr/>
          <a:lstStyle>
            <a:lvl1pPr marL="0" indent="0">
              <a:spcAft>
                <a:spcPts val="1200"/>
              </a:spcAft>
              <a:buNone/>
              <a:defRPr sz="3600">
                <a:latin typeface="Lucida Console" panose="020B0609040504020204" pitchFamily="49" charset="0"/>
              </a:defRPr>
            </a:lvl1pPr>
            <a:lvl2pPr marL="457200" indent="0">
              <a:spcAft>
                <a:spcPts val="1200"/>
              </a:spcAft>
              <a:buNone/>
              <a:defRPr sz="3600">
                <a:latin typeface="Lucida Console" panose="020B0609040504020204" pitchFamily="49" charset="0"/>
              </a:defRPr>
            </a:lvl2pPr>
            <a:lvl3pPr marL="914400" indent="0">
              <a:spcAft>
                <a:spcPts val="1200"/>
              </a:spcAft>
              <a:buNone/>
              <a:defRPr sz="3600">
                <a:latin typeface="Lucida Console" panose="020B0609040504020204" pitchFamily="49" charset="0"/>
              </a:defRPr>
            </a:lvl3pPr>
            <a:lvl4pPr marL="1371600" indent="0">
              <a:spcAft>
                <a:spcPts val="1200"/>
              </a:spcAft>
              <a:buNone/>
              <a:defRPr sz="3600">
                <a:latin typeface="Lucida Console" panose="020B0609040504020204" pitchFamily="49" charset="0"/>
              </a:defRPr>
            </a:lvl4pPr>
            <a:lvl5pPr marL="1828800" indent="0">
              <a:spcAft>
                <a:spcPts val="1200"/>
              </a:spcAft>
              <a:buNone/>
              <a:defRPr sz="36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12668250" y="3429000"/>
            <a:ext cx="10496552" cy="3200876"/>
          </a:xfrm>
        </p:spPr>
        <p:txBody>
          <a:bodyPr/>
          <a:lstStyle>
            <a:lvl1pPr marL="0" indent="0">
              <a:spcAft>
                <a:spcPts val="1200"/>
              </a:spcAft>
              <a:buNone/>
              <a:defRPr sz="3600">
                <a:latin typeface="Lucida Console" panose="020B0609040504020204" pitchFamily="49" charset="0"/>
              </a:defRPr>
            </a:lvl1pPr>
            <a:lvl2pPr marL="457200" indent="0">
              <a:spcAft>
                <a:spcPts val="1200"/>
              </a:spcAft>
              <a:buNone/>
              <a:defRPr sz="3600">
                <a:latin typeface="Lucida Console" panose="020B0609040504020204" pitchFamily="49" charset="0"/>
              </a:defRPr>
            </a:lvl2pPr>
            <a:lvl3pPr marL="914400" indent="0">
              <a:spcAft>
                <a:spcPts val="1200"/>
              </a:spcAft>
              <a:buNone/>
              <a:defRPr sz="3600">
                <a:latin typeface="Lucida Console" panose="020B0609040504020204" pitchFamily="49" charset="0"/>
              </a:defRPr>
            </a:lvl3pPr>
            <a:lvl4pPr marL="1371600" indent="0">
              <a:spcAft>
                <a:spcPts val="1200"/>
              </a:spcAft>
              <a:buNone/>
              <a:defRPr sz="3600">
                <a:latin typeface="Lucida Console" panose="020B0609040504020204" pitchFamily="49" charset="0"/>
              </a:defRPr>
            </a:lvl4pPr>
            <a:lvl5pPr marL="1828800" indent="0">
              <a:spcAft>
                <a:spcPts val="1200"/>
              </a:spcAft>
              <a:buNone/>
              <a:defRPr sz="360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AC620E75-86A2-5048-9E95-5A3718CC37BB}" type="datetime1">
              <a:rPr lang="en-US" smtClean="0"/>
              <a:t>5/4/2022</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‹Nr.›</a:t>
            </a:fld>
            <a:endParaRPr lang="en-US"/>
          </a:p>
        </p:txBody>
      </p:sp>
    </p:spTree>
    <p:extLst>
      <p:ext uri="{BB962C8B-B14F-4D97-AF65-F5344CB8AC3E}">
        <p14:creationId xmlns:p14="http://schemas.microsoft.com/office/powerpoint/2010/main" val="411030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amp;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1306513" y="6453104"/>
            <a:ext cx="13647738" cy="867930"/>
          </a:xfrm>
        </p:spPr>
        <p:txBody>
          <a:bodyPr/>
          <a:lstStyle>
            <a:lvl1pPr>
              <a:defRPr sz="5600" b="1">
                <a:latin typeface="+mn-lt"/>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45238E47-0159-EE4B-882C-434939001FD7}" type="datetime1">
              <a:rPr lang="en-US" smtClean="0"/>
              <a:t>5/4/2022</a:t>
            </a:fld>
            <a:endParaRPr lang="en-US"/>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‹Nr.›</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1219199" y="4857750"/>
            <a:ext cx="13735050" cy="1911332"/>
          </a:xfrm>
          <a:prstGeom prst="rect">
            <a:avLst/>
          </a:prstGeom>
          <a:noFill/>
        </p:spPr>
        <p:txBody>
          <a:bodyPr wrap="square" lIns="0" rtlCol="0">
            <a:noAutofit/>
          </a:bodyPr>
          <a:lstStyle/>
          <a:p>
            <a:r>
              <a:rPr lang="en-US" sz="9600" dirty="0">
                <a:solidFill>
                  <a:schemeClr val="tx2"/>
                </a:solidFill>
                <a:latin typeface="+mj-lt"/>
              </a:rPr>
              <a:t>Q&amp;A</a:t>
            </a:r>
          </a:p>
        </p:txBody>
      </p:sp>
      <p:pic>
        <p:nvPicPr>
          <p:cNvPr id="8" name="Picture 7">
            <a:extLst>
              <a:ext uri="{FF2B5EF4-FFF2-40B4-BE49-F238E27FC236}">
                <a16:creationId xmlns:a16="http://schemas.microsoft.com/office/drawing/2014/main" id="{FC6FF82B-B4E0-4C97-87F3-C1C0B88375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0590" y="12676004"/>
            <a:ext cx="731520" cy="437512"/>
          </a:xfrm>
          <a:prstGeom prst="rect">
            <a:avLst/>
          </a:prstGeom>
        </p:spPr>
      </p:pic>
    </p:spTree>
    <p:extLst>
      <p:ext uri="{BB962C8B-B14F-4D97-AF65-F5344CB8AC3E}">
        <p14:creationId xmlns:p14="http://schemas.microsoft.com/office/powerpoint/2010/main" val="1772810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1219200" y="5546872"/>
            <a:ext cx="15646400" cy="2622256"/>
          </a:xfrm>
        </p:spPr>
        <p:txBody>
          <a:bodyPr anchor="ctr" anchorCtr="0"/>
          <a:lstStyle>
            <a:lvl1pPr>
              <a:defRPr sz="8800"/>
            </a:lvl1pPr>
          </a:lstStyle>
          <a:p>
            <a:r>
              <a:rPr lang="en-US" dirty="0"/>
              <a:t>Video or demo divider: Enter “Video” or “Demo” here</a:t>
            </a:r>
          </a:p>
        </p:txBody>
      </p:sp>
    </p:spTree>
    <p:extLst>
      <p:ext uri="{BB962C8B-B14F-4D97-AF65-F5344CB8AC3E}">
        <p14:creationId xmlns:p14="http://schemas.microsoft.com/office/powerpoint/2010/main" val="42586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89344" y="4655344"/>
            <a:ext cx="4405312" cy="4405312"/>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24384000" cy="13716000"/>
          </a:xfrm>
          <a:solidFill>
            <a:schemeClr val="bg2"/>
          </a:solidFill>
        </p:spPr>
        <p:txBody>
          <a:bodyPr lIns="548640" anchor="ctr">
            <a:noAutofit/>
          </a:bodyPr>
          <a:lstStyle>
            <a:lvl1pPr marL="0" indent="0" algn="ctr">
              <a:buNone/>
              <a:defRPr/>
            </a:lvl1pPr>
          </a:lstStyle>
          <a:p>
            <a:r>
              <a:rPr lang="en-US"/>
              <a:t>Click icon to add media</a:t>
            </a:r>
            <a:endParaRPr lang="en-US" dirty="0"/>
          </a:p>
        </p:txBody>
      </p:sp>
    </p:spTree>
    <p:extLst>
      <p:ext uri="{BB962C8B-B14F-4D97-AF65-F5344CB8AC3E}">
        <p14:creationId xmlns:p14="http://schemas.microsoft.com/office/powerpoint/2010/main" val="204543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1219200" y="1828803"/>
            <a:ext cx="21945600" cy="1200329"/>
          </a:xfrm>
        </p:spPr>
        <p:txBody>
          <a:bodyPr anchor="t" anchorCtr="0"/>
          <a:lstStyle>
            <a:lvl1pPr>
              <a:defRPr sz="8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12420600" y="3429002"/>
            <a:ext cx="10744200" cy="5090624"/>
          </a:xfrm>
        </p:spPr>
        <p:txBody>
          <a:bodyPr/>
          <a:lstStyle>
            <a:lvl1pPr>
              <a:defRPr sz="5600"/>
            </a:lvl1pPr>
            <a:lvl2pPr>
              <a:defRPr sz="4800"/>
            </a:lvl2pPr>
            <a:lvl3pPr>
              <a:defRPr sz="4000"/>
            </a:lvl3pPr>
            <a:lvl4pPr>
              <a:defRPr sz="3600"/>
            </a:lvl4pPr>
            <a:lvl5pPr>
              <a:defRPr sz="3600"/>
            </a:lvl5pPr>
            <a:lvl6pPr>
              <a:defRPr sz="4000"/>
            </a:lvl6pPr>
            <a:lvl7pPr>
              <a:defRPr sz="4000"/>
            </a:lvl7pPr>
            <a:lvl8pPr>
              <a:defRPr sz="4000"/>
            </a:lvl8pPr>
            <a:lvl9pPr>
              <a:defRPr sz="40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1219197" y="3451223"/>
            <a:ext cx="10744202" cy="535531"/>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Enter descriptive text here</a:t>
            </a:r>
          </a:p>
        </p:txBody>
      </p:sp>
    </p:spTree>
    <p:extLst>
      <p:ext uri="{BB962C8B-B14F-4D97-AF65-F5344CB8AC3E}">
        <p14:creationId xmlns:p14="http://schemas.microsoft.com/office/powerpoint/2010/main" val="280095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F94D6F-FC6C-41D8-A694-AB55DA3B3D1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50" y="7335619"/>
            <a:ext cx="3988176"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50" y="7981951"/>
            <a:ext cx="3988176"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50" y="7335619"/>
            <a:ext cx="3988176"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50" y="7981951"/>
            <a:ext cx="3988176"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50" y="7335619"/>
            <a:ext cx="3988176"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50" y="7981951"/>
            <a:ext cx="3988176"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199" y="4922422"/>
            <a:ext cx="13735050"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6DE47C1B-9823-854C-8FC6-58F8E22B8A4D}"/>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142786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Option">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EFCB8B8-979C-4AAB-AA82-9F25D385BC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199" y="4922422"/>
            <a:ext cx="13735050"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9" name="Picture 18">
            <a:extLst>
              <a:ext uri="{FF2B5EF4-FFF2-40B4-BE49-F238E27FC236}">
                <a16:creationId xmlns:a16="http://schemas.microsoft.com/office/drawing/2014/main" id="{3E16ADEE-A578-41C2-B493-75D763483D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75FEEA95-958F-F44C-AAA3-09B9452CE1FD}"/>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354838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199" y="4922422"/>
            <a:ext cx="13735050"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8" name="Picture 17">
            <a:extLst>
              <a:ext uri="{FF2B5EF4-FFF2-40B4-BE49-F238E27FC236}">
                <a16:creationId xmlns:a16="http://schemas.microsoft.com/office/drawing/2014/main" id="{19441FA0-CE4F-4F88-AFA5-9F5F35AEAC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3ABA8C39-777F-684D-8242-367D308F9BA4}"/>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391698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EE2A75-D393-46AE-BBAB-0EB32F6FE0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199" y="4922422"/>
            <a:ext cx="13735050"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9" name="Picture 18">
            <a:extLst>
              <a:ext uri="{FF2B5EF4-FFF2-40B4-BE49-F238E27FC236}">
                <a16:creationId xmlns:a16="http://schemas.microsoft.com/office/drawing/2014/main" id="{928F8823-16AD-42DA-A614-DCACD2208F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EF3750FA-CCE9-D940-A28D-F13B1DD2694A}"/>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10622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1"/>
        <p:cNvGrpSpPr/>
        <p:nvPr/>
      </p:nvGrpSpPr>
      <p:grpSpPr>
        <a:xfrm>
          <a:off x="0" y="0"/>
          <a:ext cx="0" cy="0"/>
          <a:chOff x="0" y="0"/>
          <a:chExt cx="0" cy="0"/>
        </a:xfrm>
      </p:grpSpPr>
      <p:sp>
        <p:nvSpPr>
          <p:cNvPr id="62" name="Google Shape;62;p49"/>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53B36E"/>
              </a:buClr>
              <a:buSzPts val="8500"/>
              <a:buFont typeface="Verdana"/>
              <a:buNone/>
              <a:defRPr>
                <a:solidFill>
                  <a:srgbClr val="53B36E"/>
                </a:solidFil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3" name="Google Shape;63;p49"/>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Verdana"/>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4" name="Google Shape;64;p4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lvl1pPr>
            <a:lvl2pPr marL="0" lvl="1" indent="0" algn="ctr">
              <a:lnSpc>
                <a:spcPct val="100000"/>
              </a:lnSpc>
              <a:spcBef>
                <a:spcPts val="0"/>
              </a:spcBef>
              <a:spcAft>
                <a:spcPts val="0"/>
              </a:spcAft>
              <a:buClr>
                <a:srgbClr val="000000"/>
              </a:buClr>
              <a:buSzPts val="1800"/>
              <a:buFont typeface="Helvetica Neue"/>
              <a:buNone/>
              <a:defRPr sz="1800"/>
            </a:lvl2pPr>
            <a:lvl3pPr marL="0" lvl="2" indent="0" algn="ctr">
              <a:lnSpc>
                <a:spcPct val="100000"/>
              </a:lnSpc>
              <a:spcBef>
                <a:spcPts val="0"/>
              </a:spcBef>
              <a:spcAft>
                <a:spcPts val="0"/>
              </a:spcAft>
              <a:buClr>
                <a:srgbClr val="000000"/>
              </a:buClr>
              <a:buSzPts val="1800"/>
              <a:buFont typeface="Helvetica Neue"/>
              <a:buNone/>
              <a:defRPr sz="1800"/>
            </a:lvl3pPr>
            <a:lvl4pPr marL="0" lvl="3" indent="0" algn="ctr">
              <a:lnSpc>
                <a:spcPct val="100000"/>
              </a:lnSpc>
              <a:spcBef>
                <a:spcPts val="0"/>
              </a:spcBef>
              <a:spcAft>
                <a:spcPts val="0"/>
              </a:spcAft>
              <a:buClr>
                <a:srgbClr val="000000"/>
              </a:buClr>
              <a:buSzPts val="1800"/>
              <a:buFont typeface="Helvetica Neue"/>
              <a:buNone/>
              <a:defRPr sz="1800"/>
            </a:lvl4pPr>
            <a:lvl5pPr marL="0" lvl="4" indent="0" algn="ctr">
              <a:lnSpc>
                <a:spcPct val="100000"/>
              </a:lnSpc>
              <a:spcBef>
                <a:spcPts val="0"/>
              </a:spcBef>
              <a:spcAft>
                <a:spcPts val="0"/>
              </a:spcAft>
              <a:buClr>
                <a:srgbClr val="000000"/>
              </a:buClr>
              <a:buSzPts val="1800"/>
              <a:buFont typeface="Helvetica Neue"/>
              <a:buNone/>
              <a:defRPr sz="1800"/>
            </a:lvl5pPr>
            <a:lvl6pPr marL="0" lvl="5" indent="0" algn="ctr">
              <a:lnSpc>
                <a:spcPct val="100000"/>
              </a:lnSpc>
              <a:spcBef>
                <a:spcPts val="0"/>
              </a:spcBef>
              <a:spcAft>
                <a:spcPts val="0"/>
              </a:spcAft>
              <a:buClr>
                <a:srgbClr val="000000"/>
              </a:buClr>
              <a:buSzPts val="1800"/>
              <a:buFont typeface="Helvetica Neue"/>
              <a:buNone/>
              <a:defRPr sz="1800"/>
            </a:lvl6pPr>
            <a:lvl7pPr marL="0" lvl="6" indent="0" algn="ctr">
              <a:lnSpc>
                <a:spcPct val="100000"/>
              </a:lnSpc>
              <a:spcBef>
                <a:spcPts val="0"/>
              </a:spcBef>
              <a:spcAft>
                <a:spcPts val="0"/>
              </a:spcAft>
              <a:buClr>
                <a:srgbClr val="000000"/>
              </a:buClr>
              <a:buSzPts val="1800"/>
              <a:buFont typeface="Helvetica Neue"/>
              <a:buNone/>
              <a:defRPr sz="1800"/>
            </a:lvl7pPr>
            <a:lvl8pPr marL="0" lvl="7" indent="0" algn="ctr">
              <a:lnSpc>
                <a:spcPct val="100000"/>
              </a:lnSpc>
              <a:spcBef>
                <a:spcPts val="0"/>
              </a:spcBef>
              <a:spcAft>
                <a:spcPts val="0"/>
              </a:spcAft>
              <a:buClr>
                <a:srgbClr val="000000"/>
              </a:buClr>
              <a:buSzPts val="1800"/>
              <a:buFont typeface="Helvetica Neue"/>
              <a:buNone/>
              <a:defRPr sz="1800"/>
            </a:lvl8pPr>
            <a:lvl9pPr marL="0" lvl="8" indent="0" algn="ctr">
              <a:lnSpc>
                <a:spcPct val="100000"/>
              </a:lnSpc>
              <a:spcBef>
                <a:spcPts val="0"/>
              </a:spcBef>
              <a:spcAft>
                <a:spcPts val="0"/>
              </a:spcAft>
              <a:buClr>
                <a:srgbClr val="000000"/>
              </a:buClr>
              <a:buSzPts val="1800"/>
              <a:buFont typeface="Helvetica Neue"/>
              <a:buNone/>
              <a:defRPr sz="1800"/>
            </a:lvl9pPr>
          </a:lstStyle>
          <a:p>
            <a:pPr marL="0" lvl="0" indent="0" algn="ctr" rtl="0">
              <a:spcBef>
                <a:spcPts val="0"/>
              </a:spcBef>
              <a:spcAft>
                <a:spcPts val="0"/>
              </a:spcAft>
              <a:buNone/>
            </a:pPr>
            <a:fld id="{00000000-1234-1234-1234-123412341234}" type="slidenum">
              <a:rPr lang="de-DE"/>
              <a:t>‹Nr.›</a:t>
            </a:fld>
            <a:endParaRPr/>
          </a:p>
        </p:txBody>
      </p:sp>
      <p:sp>
        <p:nvSpPr>
          <p:cNvPr id="65" name="Google Shape;65;p49"/>
          <p:cNvSpPr/>
          <p:nvPr/>
        </p:nvSpPr>
        <p:spPr>
          <a:xfrm>
            <a:off x="-2276277" y="-2880817"/>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66" name="Google Shape;66;p49"/>
          <p:cNvSpPr/>
          <p:nvPr/>
        </p:nvSpPr>
        <p:spPr>
          <a:xfrm>
            <a:off x="-809130" y="12636500"/>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67" name="Google Shape;67;p49"/>
          <p:cNvSpPr/>
          <p:nvPr/>
        </p:nvSpPr>
        <p:spPr>
          <a:xfrm>
            <a:off x="685800" y="2118817"/>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68" name="Google Shape;68;p49"/>
          <p:cNvSpPr txBox="1">
            <a:spLocks noGrp="1"/>
          </p:cNvSpPr>
          <p:nvPr>
            <p:ph type="body" idx="2"/>
          </p:nvPr>
        </p:nvSpPr>
        <p:spPr>
          <a:xfrm>
            <a:off x="1206500" y="3683000"/>
            <a:ext cx="21971000" cy="895350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280A60-AE9B-4B6A-975D-35CFC5451D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199" y="4922422"/>
            <a:ext cx="13735050"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8" name="Picture 17">
            <a:extLst>
              <a:ext uri="{FF2B5EF4-FFF2-40B4-BE49-F238E27FC236}">
                <a16:creationId xmlns:a16="http://schemas.microsoft.com/office/drawing/2014/main" id="{8DBA1DAC-1D4B-40F4-ACDC-8B1BBF1C87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9F2E31EA-21A2-FF44-AD98-A337F0AC7744}"/>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338502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ank You Option 5">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A117F34-934F-4076-88D3-D782D6ECB1B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199" y="4922422"/>
            <a:ext cx="13735050"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9" name="Picture 18">
            <a:extLst>
              <a:ext uri="{FF2B5EF4-FFF2-40B4-BE49-F238E27FC236}">
                <a16:creationId xmlns:a16="http://schemas.microsoft.com/office/drawing/2014/main" id="{EE6DD6ED-B434-44E1-9073-080A550213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14580923-8512-4B48-A0F8-5A03AFDC12EB}"/>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91914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ank You Option 6">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2AD207-CE0A-4D3E-A94F-E95D4794AFD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200" y="4922422"/>
            <a:ext cx="12515852"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8" name="Picture 17">
            <a:extLst>
              <a:ext uri="{FF2B5EF4-FFF2-40B4-BE49-F238E27FC236}">
                <a16:creationId xmlns:a16="http://schemas.microsoft.com/office/drawing/2014/main" id="{D60403C0-1408-4AB8-AC0D-3344701613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C106C4A0-E008-AF40-A0A4-F6D3E2262BF2}"/>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320779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ank You Option 7">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E68949-CE6F-4504-96F3-8F99C5B8101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200" y="4922422"/>
            <a:ext cx="12515852"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9" name="Picture 18">
            <a:extLst>
              <a:ext uri="{FF2B5EF4-FFF2-40B4-BE49-F238E27FC236}">
                <a16:creationId xmlns:a16="http://schemas.microsoft.com/office/drawing/2014/main" id="{0671C6C3-7C2E-4D24-9F84-3E2DEF1FCD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5525BA49-B787-0C49-8233-C61C54AABDAE}"/>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296426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Option 8">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6BDE67F-978F-4031-B3D3-DF4DCF6C952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200" y="4922422"/>
            <a:ext cx="12515852"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8" name="Picture 17">
            <a:extLst>
              <a:ext uri="{FF2B5EF4-FFF2-40B4-BE49-F238E27FC236}">
                <a16:creationId xmlns:a16="http://schemas.microsoft.com/office/drawing/2014/main" id="{D3C07751-4F3B-497E-8AF1-D21E863BFF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4E7381D2-C898-9449-A219-8E5E362AFF1C}"/>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367843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ank You Option 9">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A8B14CE-D48C-4755-97B8-C8D09BC428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200" y="4922422"/>
            <a:ext cx="12515852"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9" name="Picture 18">
            <a:extLst>
              <a:ext uri="{FF2B5EF4-FFF2-40B4-BE49-F238E27FC236}">
                <a16:creationId xmlns:a16="http://schemas.microsoft.com/office/drawing/2014/main" id="{15648ED2-18BC-4FB2-A0B0-A4E9591C6F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F9580C33-977B-1D4A-B63F-0B8B3ABF71AD}"/>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127164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Option 10">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99E97E-66C6-4818-BD73-FD1DEC2A17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200" y="4922422"/>
            <a:ext cx="12515852"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8" name="Picture 17">
            <a:extLst>
              <a:ext uri="{FF2B5EF4-FFF2-40B4-BE49-F238E27FC236}">
                <a16:creationId xmlns:a16="http://schemas.microsoft.com/office/drawing/2014/main" id="{16789FEF-D4F7-47D3-A383-DA944A00FD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8ADD7FC2-5EEC-3D48-BF64-E6A0A5BB190A}"/>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187338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ank You Option 1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4623BD-B67C-4E55-8A2B-78F2A27CCA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1238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1238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5429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5429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9620248" y="7335619"/>
            <a:ext cx="3986784" cy="646331"/>
          </a:xfrm>
        </p:spPr>
        <p:txBody>
          <a:bodyPr anchor="b" anchorCtr="0"/>
          <a:lstStyle>
            <a:lvl1pPr marL="0" indent="0">
              <a:buNone/>
              <a:defRPr sz="4000">
                <a:solidFill>
                  <a:schemeClr val="bg1"/>
                </a:solidFill>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9620248" y="7981951"/>
            <a:ext cx="3986784" cy="978729"/>
          </a:xfrm>
        </p:spPr>
        <p:txBody>
          <a:bodyPr/>
          <a:lstStyle>
            <a:lvl1pPr marL="0" indent="0">
              <a:spcAft>
                <a:spcPts val="1200"/>
              </a:spcAft>
              <a:buNone/>
              <a:defRPr sz="3200">
                <a:solidFill>
                  <a:schemeClr val="bg1"/>
                </a:solidFill>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1219200" y="4922422"/>
            <a:ext cx="12515852" cy="1846660"/>
          </a:xfrm>
          <a:prstGeom prst="rect">
            <a:avLst/>
          </a:prstGeom>
          <a:noFill/>
        </p:spPr>
        <p:txBody>
          <a:bodyPr wrap="square" lIns="0" rtlCol="0">
            <a:noAutofit/>
          </a:bodyPr>
          <a:lstStyle/>
          <a:p>
            <a:r>
              <a:rPr lang="en-US" sz="9600" dirty="0">
                <a:solidFill>
                  <a:schemeClr val="bg1"/>
                </a:solidFill>
                <a:latin typeface="+mj-lt"/>
              </a:rPr>
              <a:t>Thank you!</a:t>
            </a:r>
          </a:p>
        </p:txBody>
      </p:sp>
      <p:pic>
        <p:nvPicPr>
          <p:cNvPr id="19" name="Picture 18">
            <a:extLst>
              <a:ext uri="{FF2B5EF4-FFF2-40B4-BE49-F238E27FC236}">
                <a16:creationId xmlns:a16="http://schemas.microsoft.com/office/drawing/2014/main" id="{736FF5C0-6635-46BC-9E97-52908146484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9199" y="1407647"/>
            <a:ext cx="2006346" cy="1200378"/>
          </a:xfrm>
          <a:prstGeom prst="rect">
            <a:avLst/>
          </a:prstGeom>
        </p:spPr>
      </p:pic>
      <p:sp>
        <p:nvSpPr>
          <p:cNvPr id="17" name="TextBox 16">
            <a:extLst>
              <a:ext uri="{FF2B5EF4-FFF2-40B4-BE49-F238E27FC236}">
                <a16:creationId xmlns:a16="http://schemas.microsoft.com/office/drawing/2014/main" id="{7299DA96-41C2-AF40-89EB-395D326D4292}"/>
              </a:ext>
            </a:extLst>
          </p:cNvPr>
          <p:cNvSpPr txBox="1"/>
          <p:nvPr userDrawn="1"/>
        </p:nvSpPr>
        <p:spPr>
          <a:xfrm>
            <a:off x="1324359" y="12779627"/>
            <a:ext cx="3682418" cy="276999"/>
          </a:xfrm>
          <a:prstGeom prst="rect">
            <a:avLst/>
          </a:prstGeom>
          <a:noFill/>
        </p:spPr>
        <p:txBody>
          <a:bodyPr wrap="none" rtlCol="0">
            <a:spAutoFit/>
          </a:bodyPr>
          <a:lstStyle/>
          <a:p>
            <a:pPr algn="ctr"/>
            <a:r>
              <a:rPr lang="en-US" sz="1200" baseline="0" dirty="0">
                <a:solidFill>
                  <a:schemeClr val="bg1"/>
                </a:solidFill>
              </a:rPr>
              <a:t>© 2022, Amazon Web Services, Inc. or its affiliates.</a:t>
            </a:r>
          </a:p>
        </p:txBody>
      </p:sp>
    </p:spTree>
    <p:extLst>
      <p:ext uri="{BB962C8B-B14F-4D97-AF65-F5344CB8AC3E}">
        <p14:creationId xmlns:p14="http://schemas.microsoft.com/office/powerpoint/2010/main" val="261034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18152659" y="3437965"/>
            <a:ext cx="5012141" cy="89826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A9067D4A-4923-4346-B635-234BFD593ACE}" type="datetime1">
              <a:rPr lang="en-US" smtClean="0"/>
              <a:t>5/4/2022</a:t>
            </a:fld>
            <a:endParaRPr lang="en-US"/>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‹Nr.›</a:t>
            </a:fld>
            <a:endParaRPr lang="en-US"/>
          </a:p>
        </p:txBody>
      </p:sp>
    </p:spTree>
    <p:extLst>
      <p:ext uri="{BB962C8B-B14F-4D97-AF65-F5344CB8AC3E}">
        <p14:creationId xmlns:p14="http://schemas.microsoft.com/office/powerpoint/2010/main" val="417331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21367385" y="1828799"/>
            <a:ext cx="1797415" cy="1059180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12908456" y="1828799"/>
            <a:ext cx="4236544" cy="105918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5C35826F-B227-5941-8A85-F47224811741}" type="datetime1">
              <a:rPr lang="en-US" smtClean="0"/>
              <a:t>5/4/2022</a:t>
            </a:fld>
            <a:endParaRPr lang="en-US"/>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‹Nr.›</a:t>
            </a:fld>
            <a:endParaRPr lang="en-US"/>
          </a:p>
        </p:txBody>
      </p:sp>
    </p:spTree>
    <p:extLst>
      <p:ext uri="{BB962C8B-B14F-4D97-AF65-F5344CB8AC3E}">
        <p14:creationId xmlns:p14="http://schemas.microsoft.com/office/powerpoint/2010/main" val="369595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6.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5.png"/><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8.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5" Type="http://schemas.openxmlformats.org/officeDocument/2006/relationships/slideLayout" Target="../slideLayouts/slideLayout48.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theme" Target="../theme/theme5.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image" Target="../media/image3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theme" Target="../theme/theme6.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theme" Target="../theme/theme7.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1206500" y="1079501"/>
            <a:ext cx="20662900" cy="1384300"/>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Verdana"/>
              <a:buNone/>
              <a:defRPr sz="8500" b="1" i="0" u="none" strike="noStrike" cap="none">
                <a:solidFill>
                  <a:srgbClr val="000000"/>
                </a:solidFill>
                <a:latin typeface="Verdana"/>
                <a:ea typeface="Verdana"/>
                <a:cs typeface="Verdana"/>
                <a:sym typeface="Verdana"/>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40"/>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Verdana"/>
              <a:buChar char="•"/>
              <a:defRPr sz="4800" b="0" i="0" u="none" strike="noStrike" cap="none">
                <a:solidFill>
                  <a:srgbClr val="000000"/>
                </a:solidFill>
                <a:latin typeface="Verdana"/>
                <a:ea typeface="Verdana"/>
                <a:cs typeface="Verdana"/>
                <a:sym typeface="Verdana"/>
              </a:defRPr>
            </a:lvl1pPr>
            <a:lvl2pPr marL="914400" marR="0" lvl="1" indent="-603504" algn="l" rtl="0">
              <a:lnSpc>
                <a:spcPct val="90000"/>
              </a:lnSpc>
              <a:spcBef>
                <a:spcPts val="4500"/>
              </a:spcBef>
              <a:spcAft>
                <a:spcPts val="0"/>
              </a:spcAft>
              <a:buClr>
                <a:srgbClr val="000000"/>
              </a:buClr>
              <a:buSzPts val="5904"/>
              <a:buFont typeface="Verdana"/>
              <a:buChar char="•"/>
              <a:defRPr sz="4800" b="0" i="0" u="none" strike="noStrike" cap="none">
                <a:solidFill>
                  <a:srgbClr val="000000"/>
                </a:solidFill>
                <a:latin typeface="Verdana"/>
                <a:ea typeface="Verdana"/>
                <a:cs typeface="Verdana"/>
                <a:sym typeface="Verdana"/>
              </a:defRPr>
            </a:lvl2pPr>
            <a:lvl3pPr marL="1371600" marR="0" lvl="2" indent="-603504" algn="l" rtl="0">
              <a:lnSpc>
                <a:spcPct val="90000"/>
              </a:lnSpc>
              <a:spcBef>
                <a:spcPts val="4500"/>
              </a:spcBef>
              <a:spcAft>
                <a:spcPts val="0"/>
              </a:spcAft>
              <a:buClr>
                <a:srgbClr val="000000"/>
              </a:buClr>
              <a:buSzPts val="5904"/>
              <a:buFont typeface="Verdana"/>
              <a:buChar char="•"/>
              <a:defRPr sz="4800" b="0" i="0" u="none" strike="noStrike" cap="none">
                <a:solidFill>
                  <a:srgbClr val="000000"/>
                </a:solidFill>
                <a:latin typeface="Verdana"/>
                <a:ea typeface="Verdana"/>
                <a:cs typeface="Verdana"/>
                <a:sym typeface="Verdana"/>
              </a:defRPr>
            </a:lvl3pPr>
            <a:lvl4pPr marL="1828800" marR="0" lvl="3" indent="-603504" algn="l" rtl="0">
              <a:lnSpc>
                <a:spcPct val="90000"/>
              </a:lnSpc>
              <a:spcBef>
                <a:spcPts val="4500"/>
              </a:spcBef>
              <a:spcAft>
                <a:spcPts val="0"/>
              </a:spcAft>
              <a:buClr>
                <a:srgbClr val="000000"/>
              </a:buClr>
              <a:buSzPts val="5904"/>
              <a:buFont typeface="Verdana"/>
              <a:buChar char="•"/>
              <a:defRPr sz="4800" b="0" i="0" u="none" strike="noStrike" cap="none">
                <a:solidFill>
                  <a:srgbClr val="000000"/>
                </a:solidFill>
                <a:latin typeface="Verdana"/>
                <a:ea typeface="Verdana"/>
                <a:cs typeface="Verdana"/>
                <a:sym typeface="Verdana"/>
              </a:defRPr>
            </a:lvl4pPr>
            <a:lvl5pPr marL="2286000" marR="0" lvl="4" indent="-603504" algn="l" rtl="0">
              <a:lnSpc>
                <a:spcPct val="90000"/>
              </a:lnSpc>
              <a:spcBef>
                <a:spcPts val="4500"/>
              </a:spcBef>
              <a:spcAft>
                <a:spcPts val="0"/>
              </a:spcAft>
              <a:buClr>
                <a:srgbClr val="000000"/>
              </a:buClr>
              <a:buSzPts val="5904"/>
              <a:buFont typeface="Verdana"/>
              <a:buChar char="•"/>
              <a:defRPr sz="4800" b="0" i="0" u="none" strike="noStrike" cap="none">
                <a:solidFill>
                  <a:srgbClr val="000000"/>
                </a:solidFill>
                <a:latin typeface="Verdana"/>
                <a:ea typeface="Verdana"/>
                <a:cs typeface="Verdana"/>
                <a:sym typeface="Verdana"/>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4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de-DE"/>
              <a:t>‹Nr.›</a:t>
            </a:fld>
            <a:endParaRPr/>
          </a:p>
        </p:txBody>
      </p:sp>
      <p:pic>
        <p:nvPicPr>
          <p:cNvPr id="9" name="Google Shape;9;p40" descr="Image"/>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22313176" y="624001"/>
            <a:ext cx="1674070" cy="7366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9805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de-D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4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de-D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688925" y="1136668"/>
            <a:ext cx="1042437" cy="608540"/>
          </a:xfrm>
          <a:prstGeom prst="rect">
            <a:avLst/>
          </a:prstGeom>
        </p:spPr>
        <p:txBody>
          <a:bodyPr vert="horz" wrap="square" lIns="91442" tIns="45721" rIns="91442" bIns="45721" numCol="1" anchor="ctr" anchorCtr="0" compatLnSpc="1">
            <a:prstTxWarp prst="textNoShape">
              <a:avLst/>
            </a:prstTxWarp>
          </a:bodyPr>
          <a:lstStyle>
            <a:lvl1pPr algn="ctr">
              <a:lnSpc>
                <a:spcPct val="130000"/>
              </a:lnSpc>
              <a:spcBef>
                <a:spcPct val="20000"/>
              </a:spcBef>
              <a:buClr>
                <a:srgbClr val="003399"/>
              </a:buClr>
              <a:defRPr sz="2000" smtClean="0">
                <a:solidFill>
                  <a:srgbClr val="13496D"/>
                </a:solidFill>
                <a:uFillTx/>
                <a:latin typeface="Arial" pitchFamily="34" charset="0"/>
                <a:cs typeface="Arial" pitchFamily="34" charset="0"/>
              </a:defRPr>
            </a:lvl1pPr>
          </a:lstStyle>
          <a:p>
            <a:pPr>
              <a:defRPr>
                <a:uFillTx/>
              </a:defRPr>
            </a:pPr>
            <a:fld id="{9811CE3D-1EE9-4BE9-ABBE-ABE76C57A52C}" type="slidenum">
              <a:rPr lang="en-US" smtClean="0">
                <a:uFillTx/>
              </a:rPr>
              <a:pPr>
                <a:defRPr>
                  <a:uFillTx/>
                </a:defRPr>
              </a:pPr>
              <a:t>‹Nr.›</a:t>
            </a:fld>
            <a:endParaRPr lang="en-US" dirty="0">
              <a:uFillTx/>
            </a:endParaRPr>
          </a:p>
        </p:txBody>
      </p:sp>
      <p:pic>
        <p:nvPicPr>
          <p:cNvPr id="4" name="Picture 3">
            <a:extLst>
              <a:ext uri="{FF2B5EF4-FFF2-40B4-BE49-F238E27FC236}">
                <a16:creationId xmlns:a16="http://schemas.microsoft.com/office/drawing/2014/main" id="{657EC694-7FEB-4D67-A385-7E1D0541AFCF}"/>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2432781" y="966502"/>
            <a:ext cx="1720373" cy="238832"/>
          </a:xfrm>
          <a:prstGeom prst="rect">
            <a:avLst/>
          </a:prstGeom>
        </p:spPr>
      </p:pic>
      <p:pic>
        <p:nvPicPr>
          <p:cNvPr id="7" name="Picture 6">
            <a:extLst>
              <a:ext uri="{FF2B5EF4-FFF2-40B4-BE49-F238E27FC236}">
                <a16:creationId xmlns:a16="http://schemas.microsoft.com/office/drawing/2014/main" id="{A5DCC6D6-C02A-4569-AFDD-1F587CF85D3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2998694" y="186488"/>
            <a:ext cx="848868" cy="672352"/>
          </a:xfrm>
          <a:prstGeom prst="rect">
            <a:avLst/>
          </a:prstGeom>
        </p:spPr>
      </p:pic>
    </p:spTree>
    <p:extLst>
      <p:ext uri="{BB962C8B-B14F-4D97-AF65-F5344CB8AC3E}">
        <p14:creationId xmlns:p14="http://schemas.microsoft.com/office/powerpoint/2010/main" val="28173551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ransition>
    <p:fade/>
  </p:transition>
  <p:hf hdr="0" ftr="0" dt="0"/>
  <p:txStyles>
    <p:titleStyle>
      <a:lvl1pPr algn="l" defTabSz="2508300" rtl="0" eaLnBrk="1" fontAlgn="base" hangingPunct="1">
        <a:spcBef>
          <a:spcPct val="0"/>
        </a:spcBef>
        <a:spcAft>
          <a:spcPct val="0"/>
        </a:spcAft>
        <a:defRPr sz="8000">
          <a:solidFill>
            <a:schemeClr val="bg1"/>
          </a:solidFill>
          <a:uFillTx/>
          <a:latin typeface="+mj-lt"/>
          <a:ea typeface="MS PGothic" pitchFamily="34" charset="-128"/>
          <a:cs typeface="+mj-cs"/>
        </a:defRPr>
      </a:lvl1pPr>
      <a:lvl2pPr algn="l" defTabSz="2508300" rtl="0" eaLnBrk="1" fontAlgn="base" hangingPunct="1">
        <a:spcBef>
          <a:spcPct val="0"/>
        </a:spcBef>
        <a:spcAft>
          <a:spcPct val="0"/>
        </a:spcAft>
        <a:defRPr sz="8000">
          <a:solidFill>
            <a:schemeClr val="bg1"/>
          </a:solidFill>
          <a:uFillTx/>
          <a:latin typeface="Arial Narrow" pitchFamily="34" charset="0"/>
          <a:ea typeface="MS PGothic" pitchFamily="34" charset="-128"/>
        </a:defRPr>
      </a:lvl2pPr>
      <a:lvl3pPr algn="l" defTabSz="2508300" rtl="0" eaLnBrk="1" fontAlgn="base" hangingPunct="1">
        <a:spcBef>
          <a:spcPct val="0"/>
        </a:spcBef>
        <a:spcAft>
          <a:spcPct val="0"/>
        </a:spcAft>
        <a:defRPr sz="8000">
          <a:solidFill>
            <a:schemeClr val="bg1"/>
          </a:solidFill>
          <a:uFillTx/>
          <a:latin typeface="Arial Narrow" pitchFamily="34" charset="0"/>
          <a:ea typeface="MS PGothic" pitchFamily="34" charset="-128"/>
        </a:defRPr>
      </a:lvl3pPr>
      <a:lvl4pPr algn="l" defTabSz="2508300" rtl="0" eaLnBrk="1" fontAlgn="base" hangingPunct="1">
        <a:spcBef>
          <a:spcPct val="0"/>
        </a:spcBef>
        <a:spcAft>
          <a:spcPct val="0"/>
        </a:spcAft>
        <a:defRPr sz="8000">
          <a:solidFill>
            <a:schemeClr val="bg1"/>
          </a:solidFill>
          <a:uFillTx/>
          <a:latin typeface="Arial Narrow" pitchFamily="34" charset="0"/>
          <a:ea typeface="MS PGothic" pitchFamily="34" charset="-128"/>
        </a:defRPr>
      </a:lvl4pPr>
      <a:lvl5pPr algn="l" defTabSz="2508300" rtl="0" eaLnBrk="1" fontAlgn="base" hangingPunct="1">
        <a:spcBef>
          <a:spcPct val="0"/>
        </a:spcBef>
        <a:spcAft>
          <a:spcPct val="0"/>
        </a:spcAft>
        <a:defRPr sz="8000">
          <a:solidFill>
            <a:schemeClr val="bg1"/>
          </a:solidFill>
          <a:uFillTx/>
          <a:latin typeface="Arial Narrow" pitchFamily="34" charset="0"/>
          <a:ea typeface="MS PGothic" pitchFamily="34" charset="-128"/>
        </a:defRPr>
      </a:lvl5pPr>
      <a:lvl6pPr marL="914418" algn="l" defTabSz="2508300" rtl="0" eaLnBrk="1" fontAlgn="base" hangingPunct="1">
        <a:spcBef>
          <a:spcPct val="0"/>
        </a:spcBef>
        <a:spcAft>
          <a:spcPct val="0"/>
        </a:spcAft>
        <a:defRPr sz="8000">
          <a:solidFill>
            <a:srgbClr val="004386"/>
          </a:solidFill>
          <a:uFillTx/>
          <a:latin typeface="Arial Narrow" pitchFamily="34" charset="0"/>
        </a:defRPr>
      </a:lvl6pPr>
      <a:lvl7pPr marL="1828836" algn="l" defTabSz="2508300" rtl="0" eaLnBrk="1" fontAlgn="base" hangingPunct="1">
        <a:spcBef>
          <a:spcPct val="0"/>
        </a:spcBef>
        <a:spcAft>
          <a:spcPct val="0"/>
        </a:spcAft>
        <a:defRPr sz="8000">
          <a:solidFill>
            <a:srgbClr val="004386"/>
          </a:solidFill>
          <a:uFillTx/>
          <a:latin typeface="Arial Narrow" pitchFamily="34" charset="0"/>
        </a:defRPr>
      </a:lvl7pPr>
      <a:lvl8pPr marL="2743254" algn="l" defTabSz="2508300" rtl="0" eaLnBrk="1" fontAlgn="base" hangingPunct="1">
        <a:spcBef>
          <a:spcPct val="0"/>
        </a:spcBef>
        <a:spcAft>
          <a:spcPct val="0"/>
        </a:spcAft>
        <a:defRPr sz="8000">
          <a:solidFill>
            <a:srgbClr val="004386"/>
          </a:solidFill>
          <a:uFillTx/>
          <a:latin typeface="Arial Narrow" pitchFamily="34" charset="0"/>
        </a:defRPr>
      </a:lvl8pPr>
      <a:lvl9pPr marL="3657674" algn="l" defTabSz="2508300" rtl="0" eaLnBrk="1" fontAlgn="base" hangingPunct="1">
        <a:spcBef>
          <a:spcPct val="0"/>
        </a:spcBef>
        <a:spcAft>
          <a:spcPct val="0"/>
        </a:spcAft>
        <a:defRPr sz="8000">
          <a:solidFill>
            <a:srgbClr val="004386"/>
          </a:solidFill>
          <a:uFillTx/>
          <a:latin typeface="Arial Narrow" pitchFamily="34" charset="0"/>
        </a:defRPr>
      </a:lvl9pPr>
    </p:titleStyle>
    <p:bodyStyle>
      <a:lvl1pPr marL="577862" indent="-577862" algn="l" defTabSz="2508300" rtl="0" eaLnBrk="1" fontAlgn="base" hangingPunct="1">
        <a:lnSpc>
          <a:spcPct val="130000"/>
        </a:lnSpc>
        <a:spcBef>
          <a:spcPct val="20000"/>
        </a:spcBef>
        <a:spcAft>
          <a:spcPct val="0"/>
        </a:spcAft>
        <a:buClr>
          <a:srgbClr val="003399"/>
        </a:buClr>
        <a:buBlip>
          <a:blip r:embed="rId14"/>
        </a:buBlip>
        <a:defRPr sz="5200">
          <a:solidFill>
            <a:srgbClr val="004386"/>
          </a:solidFill>
          <a:uFillTx/>
          <a:latin typeface="+mn-lt"/>
          <a:ea typeface="MS PGothic" pitchFamily="34" charset="-128"/>
          <a:cs typeface="+mn-cs"/>
        </a:defRPr>
      </a:lvl1pPr>
      <a:lvl2pPr marL="1936790" indent="-682638" algn="l" defTabSz="2508300" rtl="0" eaLnBrk="1" fontAlgn="base" hangingPunct="1">
        <a:lnSpc>
          <a:spcPct val="130000"/>
        </a:lnSpc>
        <a:spcBef>
          <a:spcPct val="20000"/>
        </a:spcBef>
        <a:spcAft>
          <a:spcPct val="0"/>
        </a:spcAft>
        <a:buClr>
          <a:srgbClr val="003399"/>
        </a:buClr>
        <a:buBlip>
          <a:blip r:embed="rId14"/>
        </a:buBlip>
        <a:defRPr sz="4400">
          <a:solidFill>
            <a:srgbClr val="004386"/>
          </a:solidFill>
          <a:uFillTx/>
          <a:latin typeface="+mn-lt"/>
          <a:ea typeface="MS PGothic" pitchFamily="34" charset="-128"/>
        </a:defRPr>
      </a:lvl2pPr>
      <a:lvl3pPr marL="3133786" indent="-625486" algn="l" defTabSz="2508300" rtl="0" eaLnBrk="1" fontAlgn="base" hangingPunct="1">
        <a:lnSpc>
          <a:spcPct val="130000"/>
        </a:lnSpc>
        <a:spcBef>
          <a:spcPct val="20000"/>
        </a:spcBef>
        <a:spcAft>
          <a:spcPct val="0"/>
        </a:spcAft>
        <a:buClr>
          <a:srgbClr val="003399"/>
        </a:buClr>
        <a:buBlip>
          <a:blip r:embed="rId14"/>
        </a:buBlip>
        <a:defRPr sz="4400">
          <a:solidFill>
            <a:srgbClr val="004386"/>
          </a:solidFill>
          <a:uFillTx/>
          <a:latin typeface="+mn-lt"/>
          <a:ea typeface="MS PGothic" pitchFamily="34" charset="-128"/>
        </a:defRPr>
      </a:lvl3pPr>
      <a:lvl4pPr marL="4387938" indent="-625486" algn="l" defTabSz="2508300" rtl="0" eaLnBrk="1" fontAlgn="base" hangingPunct="1">
        <a:lnSpc>
          <a:spcPct val="130000"/>
        </a:lnSpc>
        <a:spcBef>
          <a:spcPct val="20000"/>
        </a:spcBef>
        <a:spcAft>
          <a:spcPct val="0"/>
        </a:spcAft>
        <a:buClr>
          <a:srgbClr val="003399"/>
        </a:buClr>
        <a:buBlip>
          <a:blip r:embed="rId14"/>
        </a:buBlip>
        <a:defRPr sz="3800">
          <a:solidFill>
            <a:srgbClr val="004386"/>
          </a:solidFill>
          <a:uFillTx/>
          <a:latin typeface="+mn-lt"/>
          <a:ea typeface="MS PGothic" pitchFamily="34" charset="-128"/>
        </a:defRPr>
      </a:lvl4pPr>
      <a:lvl5pPr marL="5778616" indent="-762018" algn="l" defTabSz="2508300" rtl="0" eaLnBrk="1" fontAlgn="base" hangingPunct="1">
        <a:lnSpc>
          <a:spcPct val="130000"/>
        </a:lnSpc>
        <a:spcBef>
          <a:spcPct val="20000"/>
        </a:spcBef>
        <a:spcAft>
          <a:spcPct val="0"/>
        </a:spcAft>
        <a:buClr>
          <a:srgbClr val="003399"/>
        </a:buClr>
        <a:buBlip>
          <a:blip r:embed="rId14"/>
        </a:buBlip>
        <a:defRPr sz="3200">
          <a:solidFill>
            <a:srgbClr val="004386"/>
          </a:solidFill>
          <a:uFillTx/>
          <a:latin typeface="+mn-lt"/>
          <a:ea typeface="MS PGothic" pitchFamily="34" charset="-128"/>
        </a:defRPr>
      </a:lvl5pPr>
      <a:lvl6pPr marL="6693034" indent="-762018" algn="l" defTabSz="2508300" rtl="0" eaLnBrk="1" fontAlgn="base" hangingPunct="1">
        <a:lnSpc>
          <a:spcPct val="130000"/>
        </a:lnSpc>
        <a:spcBef>
          <a:spcPct val="20000"/>
        </a:spcBef>
        <a:spcAft>
          <a:spcPct val="0"/>
        </a:spcAft>
        <a:buClr>
          <a:srgbClr val="003399"/>
        </a:buClr>
        <a:buChar char="•"/>
        <a:defRPr sz="3200">
          <a:solidFill>
            <a:srgbClr val="004386"/>
          </a:solidFill>
          <a:uFillTx/>
          <a:latin typeface="+mn-lt"/>
        </a:defRPr>
      </a:lvl6pPr>
      <a:lvl7pPr marL="7607450" indent="-762018" algn="l" defTabSz="2508300" rtl="0" eaLnBrk="1" fontAlgn="base" hangingPunct="1">
        <a:lnSpc>
          <a:spcPct val="130000"/>
        </a:lnSpc>
        <a:spcBef>
          <a:spcPct val="20000"/>
        </a:spcBef>
        <a:spcAft>
          <a:spcPct val="0"/>
        </a:spcAft>
        <a:buClr>
          <a:srgbClr val="003399"/>
        </a:buClr>
        <a:buChar char="•"/>
        <a:defRPr sz="3200">
          <a:solidFill>
            <a:srgbClr val="004386"/>
          </a:solidFill>
          <a:uFillTx/>
          <a:latin typeface="+mn-lt"/>
        </a:defRPr>
      </a:lvl7pPr>
      <a:lvl8pPr marL="8521872" indent="-762018" algn="l" defTabSz="2508300" rtl="0" eaLnBrk="1" fontAlgn="base" hangingPunct="1">
        <a:lnSpc>
          <a:spcPct val="130000"/>
        </a:lnSpc>
        <a:spcBef>
          <a:spcPct val="20000"/>
        </a:spcBef>
        <a:spcAft>
          <a:spcPct val="0"/>
        </a:spcAft>
        <a:buClr>
          <a:srgbClr val="003399"/>
        </a:buClr>
        <a:buChar char="•"/>
        <a:defRPr sz="3200">
          <a:solidFill>
            <a:srgbClr val="004386"/>
          </a:solidFill>
          <a:uFillTx/>
          <a:latin typeface="+mn-lt"/>
        </a:defRPr>
      </a:lvl8pPr>
      <a:lvl9pPr marL="9436290" indent="-762018" algn="l" defTabSz="2508300" rtl="0" eaLnBrk="1" fontAlgn="base" hangingPunct="1">
        <a:lnSpc>
          <a:spcPct val="130000"/>
        </a:lnSpc>
        <a:spcBef>
          <a:spcPct val="20000"/>
        </a:spcBef>
        <a:spcAft>
          <a:spcPct val="0"/>
        </a:spcAft>
        <a:buClr>
          <a:srgbClr val="003399"/>
        </a:buClr>
        <a:buChar char="•"/>
        <a:defRPr sz="3200">
          <a:solidFill>
            <a:srgbClr val="004386"/>
          </a:solidFill>
          <a:uFillTx/>
          <a:latin typeface="+mn-lt"/>
        </a:defRPr>
      </a:lvl9pPr>
    </p:bodyStyle>
    <p:otherStyle>
      <a:defPPr>
        <a:defRPr lang="en-US">
          <a:uFillTx/>
        </a:defRPr>
      </a:defPPr>
      <a:lvl1pPr marL="0" algn="l" defTabSz="1828836" rtl="0" eaLnBrk="1" latinLnBrk="0" hangingPunct="1">
        <a:defRPr sz="3600" kern="1200">
          <a:solidFill>
            <a:schemeClr val="tx1"/>
          </a:solidFill>
          <a:uFillTx/>
          <a:latin typeface="+mn-lt"/>
          <a:ea typeface="+mn-ea"/>
          <a:cs typeface="+mn-cs"/>
        </a:defRPr>
      </a:lvl1pPr>
      <a:lvl2pPr marL="914418" algn="l" defTabSz="1828836" rtl="0" eaLnBrk="1" latinLnBrk="0" hangingPunct="1">
        <a:defRPr sz="3600" kern="1200">
          <a:solidFill>
            <a:schemeClr val="tx1"/>
          </a:solidFill>
          <a:uFillTx/>
          <a:latin typeface="+mn-lt"/>
          <a:ea typeface="+mn-ea"/>
          <a:cs typeface="+mn-cs"/>
        </a:defRPr>
      </a:lvl2pPr>
      <a:lvl3pPr marL="1828836" algn="l" defTabSz="1828836" rtl="0" eaLnBrk="1" latinLnBrk="0" hangingPunct="1">
        <a:defRPr sz="3600" kern="1200">
          <a:solidFill>
            <a:schemeClr val="tx1"/>
          </a:solidFill>
          <a:uFillTx/>
          <a:latin typeface="+mn-lt"/>
          <a:ea typeface="+mn-ea"/>
          <a:cs typeface="+mn-cs"/>
        </a:defRPr>
      </a:lvl3pPr>
      <a:lvl4pPr marL="2743254" algn="l" defTabSz="1828836" rtl="0" eaLnBrk="1" latinLnBrk="0" hangingPunct="1">
        <a:defRPr sz="3600" kern="1200">
          <a:solidFill>
            <a:schemeClr val="tx1"/>
          </a:solidFill>
          <a:uFillTx/>
          <a:latin typeface="+mn-lt"/>
          <a:ea typeface="+mn-ea"/>
          <a:cs typeface="+mn-cs"/>
        </a:defRPr>
      </a:lvl4pPr>
      <a:lvl5pPr marL="3657674" algn="l" defTabSz="1828836" rtl="0" eaLnBrk="1" latinLnBrk="0" hangingPunct="1">
        <a:defRPr sz="3600" kern="1200">
          <a:solidFill>
            <a:schemeClr val="tx1"/>
          </a:solidFill>
          <a:uFillTx/>
          <a:latin typeface="+mn-lt"/>
          <a:ea typeface="+mn-ea"/>
          <a:cs typeface="+mn-cs"/>
        </a:defRPr>
      </a:lvl5pPr>
      <a:lvl6pPr marL="4572092" algn="l" defTabSz="1828836" rtl="0" eaLnBrk="1" latinLnBrk="0" hangingPunct="1">
        <a:defRPr sz="3600" kern="1200">
          <a:solidFill>
            <a:schemeClr val="tx1"/>
          </a:solidFill>
          <a:uFillTx/>
          <a:latin typeface="+mn-lt"/>
          <a:ea typeface="+mn-ea"/>
          <a:cs typeface="+mn-cs"/>
        </a:defRPr>
      </a:lvl6pPr>
      <a:lvl7pPr marL="5486510" algn="l" defTabSz="1828836" rtl="0" eaLnBrk="1" latinLnBrk="0" hangingPunct="1">
        <a:defRPr sz="3600" kern="1200">
          <a:solidFill>
            <a:schemeClr val="tx1"/>
          </a:solidFill>
          <a:uFillTx/>
          <a:latin typeface="+mn-lt"/>
          <a:ea typeface="+mn-ea"/>
          <a:cs typeface="+mn-cs"/>
        </a:defRPr>
      </a:lvl7pPr>
      <a:lvl8pPr marL="6400928" algn="l" defTabSz="1828836" rtl="0" eaLnBrk="1" latinLnBrk="0" hangingPunct="1">
        <a:defRPr sz="3600" kern="1200">
          <a:solidFill>
            <a:schemeClr val="tx1"/>
          </a:solidFill>
          <a:uFillTx/>
          <a:latin typeface="+mn-lt"/>
          <a:ea typeface="+mn-ea"/>
          <a:cs typeface="+mn-cs"/>
        </a:defRPr>
      </a:lvl8pPr>
      <a:lvl9pPr marL="7315346" algn="l" defTabSz="1828836" rtl="0" eaLnBrk="1" latinLnBrk="0" hangingPunct="1">
        <a:defRPr sz="3600" kern="1200">
          <a:solidFill>
            <a:schemeClr val="tx1"/>
          </a:solidFill>
          <a:uFillTx/>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1219200" y="1208749"/>
            <a:ext cx="21945600" cy="978729"/>
          </a:xfrm>
          <a:prstGeom prst="rect">
            <a:avLst/>
          </a:prstGeom>
        </p:spPr>
        <p:txBody>
          <a:bodyPr vert="horz" wrap="square" lIns="0" tIns="45720" rIns="0" bIns="45720" rtlCol="0" anchor="t" anchorCtr="0">
            <a:spAutoFit/>
          </a:bodyPr>
          <a:lstStyle/>
          <a:p>
            <a:r>
              <a:rPr lang="en-US" dirty="0"/>
              <a:t>Click to edit Master title style</a:t>
            </a:r>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1219200" y="2660922"/>
            <a:ext cx="21945600" cy="4407360"/>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1676400" y="13906501"/>
            <a:ext cx="5486400" cy="730250"/>
          </a:xfrm>
          <a:prstGeom prst="rect">
            <a:avLst/>
          </a:prstGeom>
        </p:spPr>
        <p:txBody>
          <a:bodyPr vert="horz" lIns="91440" tIns="45720" rIns="91440" bIns="45720" rtlCol="0" anchor="ctr"/>
          <a:lstStyle>
            <a:lvl1pPr algn="l">
              <a:defRPr sz="1800">
                <a:solidFill>
                  <a:schemeClr val="tx1">
                    <a:tint val="75000"/>
                  </a:schemeClr>
                </a:solidFill>
              </a:defRPr>
            </a:lvl1pPr>
          </a:lstStyle>
          <a:p>
            <a:fld id="{241C11DC-CF14-304A-B650-52BBF25E1B60}" type="datetime1">
              <a:rPr lang="en-US" smtClean="0"/>
              <a:t>5/4/2022</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8077200" y="13906501"/>
            <a:ext cx="8229600" cy="730250"/>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17858400" y="12579001"/>
            <a:ext cx="5486400" cy="730250"/>
          </a:xfrm>
          <a:prstGeom prst="rect">
            <a:avLst/>
          </a:prstGeom>
        </p:spPr>
        <p:txBody>
          <a:bodyPr vert="horz" lIns="91440" tIns="45720" rIns="91440" bIns="45720" rtlCol="0" anchor="ctr"/>
          <a:lstStyle>
            <a:lvl1pPr algn="r">
              <a:defRPr sz="1800">
                <a:solidFill>
                  <a:schemeClr val="tx2"/>
                </a:solidFill>
              </a:defRPr>
            </a:lvl1pPr>
          </a:lstStyle>
          <a:p>
            <a:fld id="{EB4B8DE2-A4E8-46E4-8BBF-D75455EFF32C}" type="slidenum">
              <a:rPr lang="en-US" smtClean="0"/>
              <a:pPr/>
              <a:t>‹Nr.›</a:t>
            </a:fld>
            <a:endParaRPr lang="en-US"/>
          </a:p>
        </p:txBody>
      </p:sp>
      <p:sp>
        <p:nvSpPr>
          <p:cNvPr id="9" name="Text Placeholder 10">
            <a:extLst>
              <a:ext uri="{FF2B5EF4-FFF2-40B4-BE49-F238E27FC236}">
                <a16:creationId xmlns:a16="http://schemas.microsoft.com/office/drawing/2014/main" id="{AB08AA2C-B509-4BA9-B3D5-46E288298CEC}"/>
              </a:ext>
            </a:extLst>
          </p:cNvPr>
          <p:cNvSpPr txBox="1">
            <a:spLocks/>
          </p:cNvSpPr>
          <p:nvPr userDrawn="1"/>
        </p:nvSpPr>
        <p:spPr>
          <a:xfrm>
            <a:off x="1219200" y="648564"/>
            <a:ext cx="21945600" cy="482600"/>
          </a:xfrm>
          <a:prstGeom prst="rect">
            <a:avLst/>
          </a:prstGeom>
          <a:solidFill>
            <a:schemeClr val="bg2"/>
          </a:solidFill>
        </p:spPr>
        <p:txBody>
          <a:bodyPr lIns="0"/>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1000" b="0" kern="1200" cap="all" spc="0" baseline="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sz="2000" dirty="0">
                <a:solidFill>
                  <a:schemeClr val="tx2"/>
                </a:solidFill>
              </a:rPr>
              <a:t>Workflow Analytica 2022 - Die </a:t>
            </a:r>
            <a:r>
              <a:rPr lang="en-US" sz="2000" dirty="0" err="1">
                <a:solidFill>
                  <a:schemeClr val="tx2"/>
                </a:solidFill>
              </a:rPr>
              <a:t>Openapi</a:t>
            </a:r>
            <a:r>
              <a:rPr lang="en-US" sz="2000" dirty="0">
                <a:solidFill>
                  <a:schemeClr val="tx2"/>
                </a:solidFill>
              </a:rPr>
              <a:t> </a:t>
            </a:r>
            <a:r>
              <a:rPr lang="en-US" sz="2000" dirty="0" err="1">
                <a:solidFill>
                  <a:schemeClr val="tx2"/>
                </a:solidFill>
              </a:rPr>
              <a:t>Spezifikation</a:t>
            </a:r>
            <a:endParaRPr lang="en-US" sz="2000" dirty="0">
              <a:solidFill>
                <a:schemeClr val="tx2"/>
              </a:solidFill>
            </a:endParaRPr>
          </a:p>
        </p:txBody>
      </p:sp>
      <p:pic>
        <p:nvPicPr>
          <p:cNvPr id="8" name="Picture 7">
            <a:extLst>
              <a:ext uri="{FF2B5EF4-FFF2-40B4-BE49-F238E27FC236}">
                <a16:creationId xmlns:a16="http://schemas.microsoft.com/office/drawing/2014/main" id="{467F50F9-4909-422B-A8DD-8362E9484737}"/>
              </a:ext>
            </a:extLst>
          </p:cNvPr>
          <p:cNvPicPr>
            <a:picLocks noChangeAspect="1"/>
          </p:cNvPicPr>
          <p:nvPr userDrawn="1"/>
        </p:nvPicPr>
        <p:blipFill>
          <a:blip r:embed="rId60" cstate="email">
            <a:extLst>
              <a:ext uri="{28A0092B-C50C-407E-A947-70E740481C1C}">
                <a14:useLocalDpi xmlns:a14="http://schemas.microsoft.com/office/drawing/2010/main"/>
              </a:ext>
            </a:extLst>
          </a:blip>
          <a:stretch>
            <a:fillRect/>
          </a:stretch>
        </p:blipFill>
        <p:spPr>
          <a:xfrm>
            <a:off x="1190590" y="12676004"/>
            <a:ext cx="731520" cy="438096"/>
          </a:xfrm>
          <a:prstGeom prst="rect">
            <a:avLst/>
          </a:prstGeom>
        </p:spPr>
      </p:pic>
      <p:sp>
        <p:nvSpPr>
          <p:cNvPr id="10" name="TextBox 9">
            <a:extLst>
              <a:ext uri="{FF2B5EF4-FFF2-40B4-BE49-F238E27FC236}">
                <a16:creationId xmlns:a16="http://schemas.microsoft.com/office/drawing/2014/main" id="{6A66DC4F-AA17-D74E-875E-22781CDE545B}"/>
              </a:ext>
            </a:extLst>
          </p:cNvPr>
          <p:cNvSpPr txBox="1"/>
          <p:nvPr userDrawn="1"/>
        </p:nvSpPr>
        <p:spPr>
          <a:xfrm>
            <a:off x="10350793" y="12779627"/>
            <a:ext cx="3682418" cy="276999"/>
          </a:xfrm>
          <a:prstGeom prst="rect">
            <a:avLst/>
          </a:prstGeom>
          <a:noFill/>
        </p:spPr>
        <p:txBody>
          <a:bodyPr wrap="none" rtlCol="0">
            <a:spAutoFit/>
          </a:bodyPr>
          <a:lstStyle/>
          <a:p>
            <a:pPr algn="ctr"/>
            <a:r>
              <a:rPr lang="en-US" sz="1200" dirty="0"/>
              <a:t>© 2022, Amazon Web Services, Inc. or its affiliates.</a:t>
            </a:r>
          </a:p>
        </p:txBody>
      </p:sp>
    </p:spTree>
    <p:extLst>
      <p:ext uri="{BB962C8B-B14F-4D97-AF65-F5344CB8AC3E}">
        <p14:creationId xmlns:p14="http://schemas.microsoft.com/office/powerpoint/2010/main" val="10403743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 id="2147483744" r:id="rId48"/>
    <p:sldLayoutId id="2147483745" r:id="rId49"/>
    <p:sldLayoutId id="2147483746" r:id="rId50"/>
    <p:sldLayoutId id="2147483747" r:id="rId51"/>
    <p:sldLayoutId id="2147483748" r:id="rId52"/>
    <p:sldLayoutId id="2147483749" r:id="rId53"/>
    <p:sldLayoutId id="2147483750" r:id="rId54"/>
    <p:sldLayoutId id="2147483751" r:id="rId55"/>
    <p:sldLayoutId id="2147483752" r:id="rId56"/>
    <p:sldLayoutId id="2147483753" r:id="rId57"/>
    <p:sldLayoutId id="2147483754"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828800" rtl="0" eaLnBrk="1" latinLnBrk="0" hangingPunct="1">
        <a:lnSpc>
          <a:spcPct val="90000"/>
        </a:lnSpc>
        <a:spcBef>
          <a:spcPct val="0"/>
        </a:spcBef>
        <a:buNone/>
        <a:defRPr sz="6400" b="1" i="0" kern="1200" baseline="0">
          <a:solidFill>
            <a:schemeClr val="tx2"/>
          </a:solidFill>
          <a:latin typeface="Amazon Ember Display" panose="020F0603020204020204" pitchFamily="34" charset="0"/>
          <a:ea typeface="+mj-ea"/>
          <a:cs typeface="+mj-cs"/>
        </a:defRPr>
      </a:lvl1pPr>
    </p:titleStyle>
    <p:bodyStyle>
      <a:lvl1pPr marL="457200" indent="-457200" algn="l" defTabSz="1828800" rtl="0" eaLnBrk="1" latinLnBrk="0" hangingPunct="1">
        <a:lnSpc>
          <a:spcPct val="90000"/>
        </a:lnSpc>
        <a:spcBef>
          <a:spcPts val="0"/>
        </a:spcBef>
        <a:spcAft>
          <a:spcPts val="2400"/>
        </a:spcAft>
        <a:buSzPct val="90000"/>
        <a:buFont typeface="Arial" panose="020B0604020202020204" pitchFamily="34" charset="0"/>
        <a:buChar char="•"/>
        <a:defRPr sz="5600" kern="1200" baseline="0">
          <a:solidFill>
            <a:schemeClr val="tx2"/>
          </a:solidFill>
          <a:latin typeface="Amazon Ember Display" panose="020F0603020204020204" pitchFamily="34" charset="0"/>
          <a:ea typeface="+mn-ea"/>
          <a:cs typeface="+mn-cs"/>
        </a:defRPr>
      </a:lvl1pPr>
      <a:lvl2pPr marL="1028700" indent="-457200" algn="l" defTabSz="1828800" rtl="0" eaLnBrk="1" latinLnBrk="0" hangingPunct="1">
        <a:lnSpc>
          <a:spcPct val="90000"/>
        </a:lnSpc>
        <a:spcBef>
          <a:spcPts val="0"/>
        </a:spcBef>
        <a:spcAft>
          <a:spcPts val="2400"/>
        </a:spcAft>
        <a:buSzPct val="90000"/>
        <a:buFont typeface="Wingdings" panose="05000000000000000000" pitchFamily="2" charset="2"/>
        <a:buChar char="§"/>
        <a:defRPr sz="4800" kern="1200" baseline="0">
          <a:solidFill>
            <a:schemeClr val="tx2"/>
          </a:solidFill>
          <a:latin typeface="Amazon Ember Display" panose="020F0603020204020204" pitchFamily="34" charset="0"/>
          <a:ea typeface="+mn-ea"/>
          <a:cs typeface="+mn-cs"/>
        </a:defRPr>
      </a:lvl2pPr>
      <a:lvl3pPr marL="1714500" indent="-457200" algn="l" defTabSz="1828800" rtl="0" eaLnBrk="1" latinLnBrk="0" hangingPunct="1">
        <a:lnSpc>
          <a:spcPct val="90000"/>
        </a:lnSpc>
        <a:spcBef>
          <a:spcPts val="0"/>
        </a:spcBef>
        <a:spcAft>
          <a:spcPts val="2400"/>
        </a:spcAft>
        <a:buFont typeface="Amazon Ember" panose="020B0603020204020204" pitchFamily="34" charset="0"/>
        <a:buChar char="–"/>
        <a:defRPr sz="4000" kern="1200" baseline="0">
          <a:solidFill>
            <a:schemeClr val="tx2"/>
          </a:solidFill>
          <a:latin typeface="Amazon Ember Display" panose="020F0603020204020204" pitchFamily="34" charset="0"/>
          <a:ea typeface="+mn-ea"/>
          <a:cs typeface="+mn-cs"/>
        </a:defRPr>
      </a:lvl3pPr>
      <a:lvl4pPr marL="2060576" indent="-342900" algn="l" defTabSz="1828800" rtl="0" eaLnBrk="1" latinLnBrk="0" hangingPunct="1">
        <a:lnSpc>
          <a:spcPct val="90000"/>
        </a:lnSpc>
        <a:spcBef>
          <a:spcPts val="0"/>
        </a:spcBef>
        <a:spcAft>
          <a:spcPts val="2400"/>
        </a:spcAft>
        <a:buFont typeface="Arial" panose="020B0604020202020204" pitchFamily="34" charset="0"/>
        <a:buChar char="•"/>
        <a:defRPr sz="3600" kern="1200" baseline="0">
          <a:solidFill>
            <a:schemeClr val="tx2"/>
          </a:solidFill>
          <a:latin typeface="Amazon Ember Display" panose="020F0603020204020204" pitchFamily="34" charset="0"/>
          <a:ea typeface="+mn-ea"/>
          <a:cs typeface="+mn-cs"/>
        </a:defRPr>
      </a:lvl4pPr>
      <a:lvl5pPr marL="2403476" indent="-342900" algn="l" defTabSz="1828800" rtl="0" eaLnBrk="1" latinLnBrk="0" hangingPunct="1">
        <a:lnSpc>
          <a:spcPct val="90000"/>
        </a:lnSpc>
        <a:spcBef>
          <a:spcPts val="0"/>
        </a:spcBef>
        <a:spcAft>
          <a:spcPts val="2400"/>
        </a:spcAft>
        <a:buFont typeface="Arial" panose="020B0604020202020204" pitchFamily="34" charset="0"/>
        <a:buChar char="•"/>
        <a:defRPr sz="3600" kern="1200" baseline="0">
          <a:solidFill>
            <a:schemeClr val="tx2"/>
          </a:solidFill>
          <a:latin typeface="Amazon Ember Display" panose="020F060302020402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27B920-46B1-0348-BC43-9C3359EB47AC}"/>
              </a:ext>
            </a:extLst>
          </p:cNvPr>
          <p:cNvSpPr>
            <a:spLocks noGrp="1"/>
          </p:cNvSpPr>
          <p:nvPr>
            <p:ph type="title"/>
          </p:nvPr>
        </p:nvSpPr>
        <p:spPr>
          <a:xfrm>
            <a:off x="776784" y="1290771"/>
            <a:ext cx="21031200" cy="1154774"/>
          </a:xfrm>
          <a:prstGeom prst="rect">
            <a:avLst/>
          </a:prstGeom>
        </p:spPr>
        <p:txBody>
          <a:bodyPr vert="horz" lIns="91440" tIns="45720" rIns="91440" bIns="4572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59B57BE-E81B-8545-A97E-1FE52C233907}"/>
              </a:ext>
            </a:extLst>
          </p:cNvPr>
          <p:cNvSpPr>
            <a:spLocks noGrp="1"/>
          </p:cNvSpPr>
          <p:nvPr>
            <p:ph type="body" idx="1"/>
          </p:nvPr>
        </p:nvSpPr>
        <p:spPr>
          <a:xfrm>
            <a:off x="892630" y="3690328"/>
            <a:ext cx="21031200" cy="8637568"/>
          </a:xfrm>
          <a:prstGeom prst="rect">
            <a:avLst/>
          </a:prstGeom>
        </p:spPr>
        <p:txBody>
          <a:bodyPr vert="horz" lIns="91440" tIns="45720" rIns="9144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394C833-4B07-D34B-BE36-CFE845DA5B9D}"/>
              </a:ext>
            </a:extLst>
          </p:cNvPr>
          <p:cNvSpPr>
            <a:spLocks noGrp="1"/>
          </p:cNvSpPr>
          <p:nvPr>
            <p:ph type="dt" sz="half" idx="2"/>
          </p:nvPr>
        </p:nvSpPr>
        <p:spPr>
          <a:xfrm>
            <a:off x="892630" y="12712703"/>
            <a:ext cx="6756400" cy="730250"/>
          </a:xfrm>
          <a:prstGeom prst="rect">
            <a:avLst/>
          </a:prstGeom>
        </p:spPr>
        <p:txBody>
          <a:bodyPr vert="horz" lIns="91440" tIns="45720" rIns="91440" bIns="45720" rtlCol="0" anchor="ctr"/>
          <a:lstStyle>
            <a:lvl1pPr algn="l">
              <a:defRPr sz="2132" b="0" i="0">
                <a:solidFill>
                  <a:srgbClr val="898989"/>
                </a:solidFill>
                <a:latin typeface="Open Sans" panose="020B0606030504020204" pitchFamily="34" charset="0"/>
                <a:cs typeface="Open Sans" panose="020B0606030504020204" pitchFamily="34" charset="0"/>
              </a:defRPr>
            </a:lvl1pPr>
          </a:lstStyle>
          <a:p>
            <a:endParaRPr lang="de-DE"/>
          </a:p>
        </p:txBody>
      </p:sp>
      <p:sp>
        <p:nvSpPr>
          <p:cNvPr id="6" name="Foliennummernplatzhalter 5">
            <a:extLst>
              <a:ext uri="{FF2B5EF4-FFF2-40B4-BE49-F238E27FC236}">
                <a16:creationId xmlns:a16="http://schemas.microsoft.com/office/drawing/2014/main" id="{1C511249-00E1-8942-B7CA-BD1167554B10}"/>
              </a:ext>
            </a:extLst>
          </p:cNvPr>
          <p:cNvSpPr>
            <a:spLocks noGrp="1"/>
          </p:cNvSpPr>
          <p:nvPr>
            <p:ph type="sldNum" sz="quarter" idx="4"/>
          </p:nvPr>
        </p:nvSpPr>
        <p:spPr>
          <a:xfrm>
            <a:off x="18385970" y="12712703"/>
            <a:ext cx="5486400" cy="730250"/>
          </a:xfrm>
          <a:prstGeom prst="rect">
            <a:avLst/>
          </a:prstGeom>
        </p:spPr>
        <p:txBody>
          <a:bodyPr vert="horz" lIns="91440" tIns="45720" rIns="91440" bIns="45720" rtlCol="0" anchor="ctr"/>
          <a:lstStyle>
            <a:lvl1pPr algn="r">
              <a:defRPr sz="2132" b="0" i="0">
                <a:solidFill>
                  <a:srgbClr val="898989"/>
                </a:solidFill>
                <a:latin typeface="Open Sans" panose="020B0606030504020204" pitchFamily="34" charset="0"/>
                <a:cs typeface="Open Sans" panose="020B0606030504020204" pitchFamily="34" charset="0"/>
              </a:defRPr>
            </a:lvl1pPr>
          </a:lstStyle>
          <a:p>
            <a:fld id="{8001CAF3-F0AF-904A-ADCC-E8D4C3F641FC}" type="slidenum">
              <a:rPr lang="de-DE" smtClean="0"/>
              <a:pPr/>
              <a:t>‹Nr.›</a:t>
            </a:fld>
            <a:endParaRPr lang="de-DE"/>
          </a:p>
        </p:txBody>
      </p:sp>
    </p:spTree>
    <p:extLst>
      <p:ext uri="{BB962C8B-B14F-4D97-AF65-F5344CB8AC3E}">
        <p14:creationId xmlns:p14="http://schemas.microsoft.com/office/powerpoint/2010/main" val="11106455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Lst>
  <p:transition spd="med">
    <p:pull/>
  </p:transition>
  <p:hf sldNum="0" hdr="0" ftr="0" dt="0"/>
  <p:txStyles>
    <p:titleStyle>
      <a:lvl1pPr algn="l" defTabSz="2437608" rtl="0" eaLnBrk="1" latinLnBrk="0" hangingPunct="1">
        <a:lnSpc>
          <a:spcPct val="90000"/>
        </a:lnSpc>
        <a:spcBef>
          <a:spcPct val="0"/>
        </a:spcBef>
        <a:buNone/>
        <a:defRPr sz="6398" b="1" i="0" kern="1200">
          <a:solidFill>
            <a:srgbClr val="626362"/>
          </a:solidFill>
          <a:latin typeface="Open Sans" panose="020B0606030504020204" pitchFamily="34" charset="0"/>
          <a:ea typeface="+mj-ea"/>
          <a:cs typeface="Open Sans" panose="020B0606030504020204" pitchFamily="34" charset="0"/>
        </a:defRPr>
      </a:lvl1pPr>
    </p:titleStyle>
    <p:bodyStyle>
      <a:lvl1pPr marL="609402" indent="-609402" algn="l" defTabSz="2437608" rtl="0" eaLnBrk="1" latinLnBrk="0" hangingPunct="1">
        <a:lnSpc>
          <a:spcPct val="110000"/>
        </a:lnSpc>
        <a:spcBef>
          <a:spcPts val="2666"/>
        </a:spcBef>
        <a:buClr>
          <a:srgbClr val="EE6600"/>
        </a:buClr>
        <a:buSzPct val="130000"/>
        <a:buFont typeface="Wingdings" pitchFamily="2" charset="2"/>
        <a:buChar char="§"/>
        <a:defRPr sz="3198" b="0" i="0" kern="1200">
          <a:solidFill>
            <a:srgbClr val="626262"/>
          </a:solidFill>
          <a:latin typeface="Open Sans" panose="020B0606030504020204" pitchFamily="34" charset="0"/>
          <a:ea typeface="+mn-ea"/>
          <a:cs typeface="Open Sans" panose="020B0606030504020204" pitchFamily="34" charset="0"/>
        </a:defRPr>
      </a:lvl1pPr>
      <a:lvl2pPr marL="1247594" indent="-609402" algn="l" defTabSz="2437608" rtl="0" eaLnBrk="1" latinLnBrk="0" hangingPunct="1">
        <a:lnSpc>
          <a:spcPct val="110000"/>
        </a:lnSpc>
        <a:spcBef>
          <a:spcPts val="1332"/>
        </a:spcBef>
        <a:buClr>
          <a:srgbClr val="EE6600"/>
        </a:buClr>
        <a:buSzPct val="130000"/>
        <a:buFont typeface="Symbol" pitchFamily="2" charset="2"/>
        <a:buChar char="-"/>
        <a:defRPr sz="3198" b="0" i="0" kern="1200">
          <a:solidFill>
            <a:srgbClr val="626262"/>
          </a:solidFill>
          <a:latin typeface="Open Sans" panose="020B0606030504020204" pitchFamily="34" charset="0"/>
          <a:ea typeface="+mn-ea"/>
          <a:cs typeface="Open Sans" panose="020B0606030504020204" pitchFamily="34" charset="0"/>
        </a:defRPr>
      </a:lvl2pPr>
      <a:lvl3pPr marL="1727438" indent="-422262" algn="l" defTabSz="2437608" rtl="0" eaLnBrk="1" latinLnBrk="0" hangingPunct="1">
        <a:lnSpc>
          <a:spcPct val="110000"/>
        </a:lnSpc>
        <a:spcBef>
          <a:spcPts val="1332"/>
        </a:spcBef>
        <a:buClr>
          <a:srgbClr val="EE6600"/>
        </a:buClr>
        <a:buSzPct val="100000"/>
        <a:buFont typeface="Arial" panose="020B0604020202020204" pitchFamily="34" charset="0"/>
        <a:buChar char="•"/>
        <a:defRPr sz="2932" b="0" i="0" kern="1200">
          <a:solidFill>
            <a:srgbClr val="626262"/>
          </a:solidFill>
          <a:latin typeface="Open Sans" panose="020B0606030504020204" pitchFamily="34" charset="0"/>
          <a:ea typeface="+mn-ea"/>
          <a:cs typeface="Open Sans" panose="020B0606030504020204" pitchFamily="34" charset="0"/>
        </a:defRPr>
      </a:lvl3pPr>
      <a:lvl4pPr marL="2495188" indent="-518232" algn="l" defTabSz="2437608" rtl="0" eaLnBrk="1" latinLnBrk="0" hangingPunct="1">
        <a:lnSpc>
          <a:spcPct val="110000"/>
        </a:lnSpc>
        <a:spcBef>
          <a:spcPts val="1332"/>
        </a:spcBef>
        <a:buClr>
          <a:srgbClr val="EE6600"/>
        </a:buClr>
        <a:buSzPct val="130000"/>
        <a:buFont typeface="Courier New" panose="02070309020205020404" pitchFamily="49" charset="0"/>
        <a:buChar char="o"/>
        <a:defRPr sz="2800" b="0" i="0" kern="1200">
          <a:solidFill>
            <a:srgbClr val="626262"/>
          </a:solidFill>
          <a:latin typeface="Open Sans" panose="020B0606030504020204" pitchFamily="34" charset="0"/>
          <a:ea typeface="+mn-ea"/>
          <a:cs typeface="Open Sans" panose="020B0606030504020204" pitchFamily="34" charset="0"/>
        </a:defRPr>
      </a:lvl4pPr>
      <a:lvl5pPr marL="3358908" indent="-518232" algn="l" defTabSz="2437608" rtl="0" eaLnBrk="1" latinLnBrk="0" hangingPunct="1">
        <a:lnSpc>
          <a:spcPct val="110000"/>
        </a:lnSpc>
        <a:spcBef>
          <a:spcPts val="1332"/>
        </a:spcBef>
        <a:buClr>
          <a:srgbClr val="626362"/>
        </a:buClr>
        <a:buSzPct val="130000"/>
        <a:buFont typeface="Symbol" pitchFamily="2" charset="2"/>
        <a:buChar char="-"/>
        <a:defRPr sz="2800" b="0" i="0" kern="1200">
          <a:solidFill>
            <a:srgbClr val="626262"/>
          </a:solidFill>
          <a:latin typeface="Open Sans" panose="020B0606030504020204" pitchFamily="34" charset="0"/>
          <a:ea typeface="+mn-ea"/>
          <a:cs typeface="Open Sans" panose="020B0606030504020204" pitchFamily="34" charset="0"/>
        </a:defRPr>
      </a:lvl5pPr>
      <a:lvl6pPr marL="6703420" indent="-609402" algn="l" defTabSz="2437608" rtl="0" eaLnBrk="1" latinLnBrk="0" hangingPunct="1">
        <a:lnSpc>
          <a:spcPct val="90000"/>
        </a:lnSpc>
        <a:spcBef>
          <a:spcPts val="1332"/>
        </a:spcBef>
        <a:buFont typeface="Arial" panose="020B0604020202020204" pitchFamily="34" charset="0"/>
        <a:buChar char="•"/>
        <a:defRPr sz="4798" kern="1200">
          <a:solidFill>
            <a:schemeClr val="tx1"/>
          </a:solidFill>
          <a:latin typeface="+mn-lt"/>
          <a:ea typeface="+mn-ea"/>
          <a:cs typeface="+mn-cs"/>
        </a:defRPr>
      </a:lvl6pPr>
      <a:lvl7pPr marL="7922224" indent="-609402" algn="l" defTabSz="2437608" rtl="0" eaLnBrk="1" latinLnBrk="0" hangingPunct="1">
        <a:lnSpc>
          <a:spcPct val="90000"/>
        </a:lnSpc>
        <a:spcBef>
          <a:spcPts val="1332"/>
        </a:spcBef>
        <a:buFont typeface="Arial" panose="020B0604020202020204" pitchFamily="34" charset="0"/>
        <a:buChar char="•"/>
        <a:defRPr sz="4798" kern="1200">
          <a:solidFill>
            <a:schemeClr val="tx1"/>
          </a:solidFill>
          <a:latin typeface="+mn-lt"/>
          <a:ea typeface="+mn-ea"/>
          <a:cs typeface="+mn-cs"/>
        </a:defRPr>
      </a:lvl7pPr>
      <a:lvl8pPr marL="9141028" indent="-609402" algn="l" defTabSz="2437608" rtl="0" eaLnBrk="1" latinLnBrk="0" hangingPunct="1">
        <a:lnSpc>
          <a:spcPct val="90000"/>
        </a:lnSpc>
        <a:spcBef>
          <a:spcPts val="1332"/>
        </a:spcBef>
        <a:buFont typeface="Arial" panose="020B0604020202020204" pitchFamily="34" charset="0"/>
        <a:buChar char="•"/>
        <a:defRPr sz="4798" kern="1200">
          <a:solidFill>
            <a:schemeClr val="tx1"/>
          </a:solidFill>
          <a:latin typeface="+mn-lt"/>
          <a:ea typeface="+mn-ea"/>
          <a:cs typeface="+mn-cs"/>
        </a:defRPr>
      </a:lvl8pPr>
      <a:lvl9pPr marL="10359832" indent="-609402" algn="l" defTabSz="2437608" rtl="0" eaLnBrk="1" latinLnBrk="0" hangingPunct="1">
        <a:lnSpc>
          <a:spcPct val="90000"/>
        </a:lnSpc>
        <a:spcBef>
          <a:spcPts val="1332"/>
        </a:spcBef>
        <a:buFont typeface="Arial" panose="020B0604020202020204" pitchFamily="34" charset="0"/>
        <a:buChar char="•"/>
        <a:defRPr sz="4798" kern="1200">
          <a:solidFill>
            <a:schemeClr val="tx1"/>
          </a:solidFill>
          <a:latin typeface="+mn-lt"/>
          <a:ea typeface="+mn-ea"/>
          <a:cs typeface="+mn-cs"/>
        </a:defRPr>
      </a:lvl9pPr>
    </p:bodyStyle>
    <p:otherStyle>
      <a:defPPr>
        <a:defRPr lang="de-DE"/>
      </a:defPPr>
      <a:lvl1pPr marL="0" algn="l" defTabSz="2437608" rtl="0" eaLnBrk="1" latinLnBrk="0" hangingPunct="1">
        <a:defRPr sz="4798" kern="1200">
          <a:solidFill>
            <a:schemeClr val="tx1"/>
          </a:solidFill>
          <a:latin typeface="+mn-lt"/>
          <a:ea typeface="+mn-ea"/>
          <a:cs typeface="+mn-cs"/>
        </a:defRPr>
      </a:lvl1pPr>
      <a:lvl2pPr marL="1218804" algn="l" defTabSz="2437608" rtl="0" eaLnBrk="1" latinLnBrk="0" hangingPunct="1">
        <a:defRPr sz="4798" kern="1200">
          <a:solidFill>
            <a:schemeClr val="tx1"/>
          </a:solidFill>
          <a:latin typeface="+mn-lt"/>
          <a:ea typeface="+mn-ea"/>
          <a:cs typeface="+mn-cs"/>
        </a:defRPr>
      </a:lvl2pPr>
      <a:lvl3pPr marL="2437608" algn="l" defTabSz="2437608" rtl="0" eaLnBrk="1" latinLnBrk="0" hangingPunct="1">
        <a:defRPr sz="4798" kern="1200">
          <a:solidFill>
            <a:schemeClr val="tx1"/>
          </a:solidFill>
          <a:latin typeface="+mn-lt"/>
          <a:ea typeface="+mn-ea"/>
          <a:cs typeface="+mn-cs"/>
        </a:defRPr>
      </a:lvl3pPr>
      <a:lvl4pPr marL="3656412" algn="l" defTabSz="2437608" rtl="0" eaLnBrk="1" latinLnBrk="0" hangingPunct="1">
        <a:defRPr sz="4798" kern="1200">
          <a:solidFill>
            <a:schemeClr val="tx1"/>
          </a:solidFill>
          <a:latin typeface="+mn-lt"/>
          <a:ea typeface="+mn-ea"/>
          <a:cs typeface="+mn-cs"/>
        </a:defRPr>
      </a:lvl4pPr>
      <a:lvl5pPr marL="4875216" algn="l" defTabSz="2437608" rtl="0" eaLnBrk="1" latinLnBrk="0" hangingPunct="1">
        <a:defRPr sz="4798" kern="1200">
          <a:solidFill>
            <a:schemeClr val="tx1"/>
          </a:solidFill>
          <a:latin typeface="+mn-lt"/>
          <a:ea typeface="+mn-ea"/>
          <a:cs typeface="+mn-cs"/>
        </a:defRPr>
      </a:lvl5pPr>
      <a:lvl6pPr marL="6094018" algn="l" defTabSz="2437608" rtl="0" eaLnBrk="1" latinLnBrk="0" hangingPunct="1">
        <a:defRPr sz="4798" kern="1200">
          <a:solidFill>
            <a:schemeClr val="tx1"/>
          </a:solidFill>
          <a:latin typeface="+mn-lt"/>
          <a:ea typeface="+mn-ea"/>
          <a:cs typeface="+mn-cs"/>
        </a:defRPr>
      </a:lvl6pPr>
      <a:lvl7pPr marL="7312822" algn="l" defTabSz="2437608" rtl="0" eaLnBrk="1" latinLnBrk="0" hangingPunct="1">
        <a:defRPr sz="4798" kern="1200">
          <a:solidFill>
            <a:schemeClr val="tx1"/>
          </a:solidFill>
          <a:latin typeface="+mn-lt"/>
          <a:ea typeface="+mn-ea"/>
          <a:cs typeface="+mn-cs"/>
        </a:defRPr>
      </a:lvl7pPr>
      <a:lvl8pPr marL="8531626" algn="l" defTabSz="2437608" rtl="0" eaLnBrk="1" latinLnBrk="0" hangingPunct="1">
        <a:defRPr sz="4798" kern="1200">
          <a:solidFill>
            <a:schemeClr val="tx1"/>
          </a:solidFill>
          <a:latin typeface="+mn-lt"/>
          <a:ea typeface="+mn-ea"/>
          <a:cs typeface="+mn-cs"/>
        </a:defRPr>
      </a:lvl8pPr>
      <a:lvl9pPr marL="9750430" algn="l" defTabSz="2437608" rtl="0" eaLnBrk="1" latinLnBrk="0" hangingPunct="1">
        <a:defRPr sz="4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p15:clr>
            <a:srgbClr val="F26B43"/>
          </p15:clr>
        </p15:guide>
        <p15:guide id="2" pos="5579">
          <p15:clr>
            <a:srgbClr val="F26B43"/>
          </p15:clr>
        </p15:guide>
        <p15:guide id="3" orient="horz" pos="305">
          <p15:clr>
            <a:srgbClr val="F26B43"/>
          </p15:clr>
        </p15:guide>
        <p15:guide id="4" orient="horz" pos="2913">
          <p15:clr>
            <a:srgbClr val="F26B43"/>
          </p15:clr>
        </p15:guide>
        <p15:guide id="5" orient="horz" pos="87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27B920-46B1-0348-BC43-9C3359EB47AC}"/>
              </a:ext>
            </a:extLst>
          </p:cNvPr>
          <p:cNvSpPr>
            <a:spLocks noGrp="1"/>
          </p:cNvSpPr>
          <p:nvPr>
            <p:ph type="title"/>
          </p:nvPr>
        </p:nvSpPr>
        <p:spPr>
          <a:xfrm>
            <a:off x="776785" y="1290771"/>
            <a:ext cx="21031198" cy="1154774"/>
          </a:xfrm>
          <a:prstGeom prst="rect">
            <a:avLst/>
          </a:prstGeom>
        </p:spPr>
        <p:txBody>
          <a:bodyPr vert="horz" lIns="91440" tIns="45720" rIns="91440" bIns="4572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59B57BE-E81B-8545-A97E-1FE52C233907}"/>
              </a:ext>
            </a:extLst>
          </p:cNvPr>
          <p:cNvSpPr>
            <a:spLocks noGrp="1"/>
          </p:cNvSpPr>
          <p:nvPr>
            <p:ph type="body" idx="1"/>
          </p:nvPr>
        </p:nvSpPr>
        <p:spPr>
          <a:xfrm>
            <a:off x="892631" y="3690328"/>
            <a:ext cx="21031198" cy="8637568"/>
          </a:xfrm>
          <a:prstGeom prst="rect">
            <a:avLst/>
          </a:prstGeom>
        </p:spPr>
        <p:txBody>
          <a:bodyPr vert="horz" lIns="91440" tIns="45720" rIns="9144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394C833-4B07-D34B-BE36-CFE845DA5B9D}"/>
              </a:ext>
            </a:extLst>
          </p:cNvPr>
          <p:cNvSpPr>
            <a:spLocks noGrp="1"/>
          </p:cNvSpPr>
          <p:nvPr>
            <p:ph type="dt" sz="half" idx="2"/>
          </p:nvPr>
        </p:nvSpPr>
        <p:spPr>
          <a:xfrm>
            <a:off x="892630" y="12712703"/>
            <a:ext cx="6756400" cy="730250"/>
          </a:xfrm>
          <a:prstGeom prst="rect">
            <a:avLst/>
          </a:prstGeom>
        </p:spPr>
        <p:txBody>
          <a:bodyPr vert="horz" lIns="91440" tIns="45720" rIns="91440" bIns="45720" rtlCol="0" anchor="ctr"/>
          <a:lstStyle>
            <a:lvl1pPr algn="l">
              <a:defRPr sz="2200" b="0" i="0">
                <a:solidFill>
                  <a:srgbClr val="898989"/>
                </a:solidFill>
                <a:latin typeface="Open Sans" panose="020B0606030504020204" pitchFamily="34" charset="0"/>
                <a:cs typeface="Open Sans" panose="020B0606030504020204" pitchFamily="34" charset="0"/>
              </a:defRPr>
            </a:lvl1pPr>
          </a:lstStyle>
          <a:p>
            <a:endParaRPr lang="de-DE"/>
          </a:p>
        </p:txBody>
      </p:sp>
      <p:sp>
        <p:nvSpPr>
          <p:cNvPr id="6" name="Foliennummernplatzhalter 5">
            <a:extLst>
              <a:ext uri="{FF2B5EF4-FFF2-40B4-BE49-F238E27FC236}">
                <a16:creationId xmlns:a16="http://schemas.microsoft.com/office/drawing/2014/main" id="{1C511249-00E1-8942-B7CA-BD1167554B10}"/>
              </a:ext>
            </a:extLst>
          </p:cNvPr>
          <p:cNvSpPr>
            <a:spLocks noGrp="1"/>
          </p:cNvSpPr>
          <p:nvPr>
            <p:ph type="sldNum" sz="quarter" idx="4"/>
          </p:nvPr>
        </p:nvSpPr>
        <p:spPr>
          <a:xfrm>
            <a:off x="18385970" y="12712703"/>
            <a:ext cx="5486400" cy="730250"/>
          </a:xfrm>
          <a:prstGeom prst="rect">
            <a:avLst/>
          </a:prstGeom>
        </p:spPr>
        <p:txBody>
          <a:bodyPr vert="horz" lIns="91440" tIns="45720" rIns="91440" bIns="45720" rtlCol="0" anchor="ctr"/>
          <a:lstStyle>
            <a:lvl1pPr algn="r">
              <a:defRPr sz="2200" b="0" i="0">
                <a:solidFill>
                  <a:srgbClr val="898989"/>
                </a:solidFill>
                <a:latin typeface="Open Sans" panose="020B0606030504020204" pitchFamily="34" charset="0"/>
                <a:cs typeface="Open Sans" panose="020B0606030504020204" pitchFamily="34" charset="0"/>
              </a:defRPr>
            </a:lvl1pPr>
          </a:lstStyle>
          <a:p>
            <a:fld id="{8001CAF3-F0AF-904A-ADCC-E8D4C3F641FC}" type="slidenum">
              <a:rPr lang="de-DE" smtClean="0"/>
              <a:pPr/>
              <a:t>‹Nr.›</a:t>
            </a:fld>
            <a:endParaRPr lang="de-DE"/>
          </a:p>
        </p:txBody>
      </p:sp>
    </p:spTree>
    <p:extLst>
      <p:ext uri="{BB962C8B-B14F-4D97-AF65-F5344CB8AC3E}">
        <p14:creationId xmlns:p14="http://schemas.microsoft.com/office/powerpoint/2010/main" val="172747185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Lst>
  <p:transition spd="med">
    <p:pull/>
  </p:transition>
  <p:hf sldNum="0" hdr="0" ftr="0" dt="0"/>
  <p:txStyles>
    <p:titleStyle>
      <a:lvl1pPr algn="l" defTabSz="2438338" rtl="0" eaLnBrk="1" latinLnBrk="0" hangingPunct="1">
        <a:lnSpc>
          <a:spcPct val="90000"/>
        </a:lnSpc>
        <a:spcBef>
          <a:spcPct val="0"/>
        </a:spcBef>
        <a:buNone/>
        <a:defRPr sz="6400" b="1" i="0" kern="1200">
          <a:solidFill>
            <a:schemeClr val="tx1"/>
          </a:solidFill>
          <a:latin typeface="Open Sans" panose="020B0606030504020204" pitchFamily="34" charset="0"/>
          <a:ea typeface="+mj-ea"/>
          <a:cs typeface="Open Sans" panose="020B0606030504020204" pitchFamily="34" charset="0"/>
        </a:defRPr>
      </a:lvl1pPr>
    </p:titleStyle>
    <p:bodyStyle>
      <a:lvl1pPr marL="609586" indent="-609586" algn="l" defTabSz="2438338" rtl="0" eaLnBrk="1" latinLnBrk="0" hangingPunct="1">
        <a:lnSpc>
          <a:spcPct val="110000"/>
        </a:lnSpc>
        <a:spcBef>
          <a:spcPts val="2666"/>
        </a:spcBef>
        <a:buClr>
          <a:schemeClr val="tx2"/>
        </a:buClr>
        <a:buSzPct val="130000"/>
        <a:buFont typeface="Wingdings" pitchFamily="2" charset="2"/>
        <a:buChar char="§"/>
        <a:defRPr sz="3198" b="0" i="0" kern="1200">
          <a:solidFill>
            <a:schemeClr val="tx1"/>
          </a:solidFill>
          <a:latin typeface="Open Sans" panose="020B0606030504020204" pitchFamily="34" charset="0"/>
          <a:ea typeface="+mn-ea"/>
          <a:cs typeface="Open Sans" panose="020B0606030504020204" pitchFamily="34" charset="0"/>
        </a:defRPr>
      </a:lvl1pPr>
      <a:lvl2pPr marL="1247968" indent="-609586" algn="l" defTabSz="2438338" rtl="0" eaLnBrk="1" latinLnBrk="0" hangingPunct="1">
        <a:lnSpc>
          <a:spcPct val="110000"/>
        </a:lnSpc>
        <a:spcBef>
          <a:spcPts val="1332"/>
        </a:spcBef>
        <a:buClr>
          <a:schemeClr val="tx2"/>
        </a:buClr>
        <a:buSzPct val="130000"/>
        <a:buFont typeface="Symbol" pitchFamily="2" charset="2"/>
        <a:buChar char="-"/>
        <a:defRPr sz="3198" b="0" i="0" kern="1200">
          <a:solidFill>
            <a:schemeClr val="tx1"/>
          </a:solidFill>
          <a:latin typeface="Open Sans" panose="020B0606030504020204" pitchFamily="34" charset="0"/>
          <a:ea typeface="+mn-ea"/>
          <a:cs typeface="Open Sans" panose="020B0606030504020204" pitchFamily="34" charset="0"/>
        </a:defRPr>
      </a:lvl2pPr>
      <a:lvl3pPr marL="1727956" indent="-422390" algn="l" defTabSz="2438338" rtl="0" eaLnBrk="1" latinLnBrk="0" hangingPunct="1">
        <a:lnSpc>
          <a:spcPct val="110000"/>
        </a:lnSpc>
        <a:spcBef>
          <a:spcPts val="1332"/>
        </a:spcBef>
        <a:buClr>
          <a:schemeClr val="tx2"/>
        </a:buClr>
        <a:buSzPct val="100000"/>
        <a:buFont typeface="Arial" panose="020B0604020202020204" pitchFamily="34" charset="0"/>
        <a:buChar char="•"/>
        <a:defRPr sz="2800" b="0" i="0" kern="1200">
          <a:solidFill>
            <a:schemeClr val="tx1"/>
          </a:solidFill>
          <a:latin typeface="Open Sans" panose="020B0606030504020204" pitchFamily="34" charset="0"/>
          <a:ea typeface="+mn-ea"/>
          <a:cs typeface="Open Sans" panose="020B0606030504020204" pitchFamily="34" charset="0"/>
        </a:defRPr>
      </a:lvl3pPr>
      <a:lvl4pPr marL="2495938" indent="-518386" algn="l" defTabSz="2438338" rtl="0" eaLnBrk="1" latinLnBrk="0" hangingPunct="1">
        <a:lnSpc>
          <a:spcPct val="110000"/>
        </a:lnSpc>
        <a:spcBef>
          <a:spcPts val="1332"/>
        </a:spcBef>
        <a:buClr>
          <a:schemeClr val="tx2"/>
        </a:buClr>
        <a:buSzPct val="130000"/>
        <a:buFont typeface="Courier New" panose="02070309020205020404" pitchFamily="49" charset="0"/>
        <a:buChar char="o"/>
        <a:defRPr sz="2800" b="0" i="0" kern="1200">
          <a:solidFill>
            <a:schemeClr val="tx1"/>
          </a:solidFill>
          <a:latin typeface="Open Sans" panose="020B0606030504020204" pitchFamily="34" charset="0"/>
          <a:ea typeface="+mn-ea"/>
          <a:cs typeface="Open Sans" panose="020B0606030504020204" pitchFamily="34" charset="0"/>
        </a:defRPr>
      </a:lvl4pPr>
      <a:lvl5pPr marL="3359916" indent="-518386" algn="l" defTabSz="2438338" rtl="0" eaLnBrk="1" latinLnBrk="0" hangingPunct="1">
        <a:lnSpc>
          <a:spcPct val="110000"/>
        </a:lnSpc>
        <a:spcBef>
          <a:spcPts val="1332"/>
        </a:spcBef>
        <a:buClr>
          <a:schemeClr val="tx1"/>
        </a:buClr>
        <a:buSzPct val="130000"/>
        <a:buFont typeface="Symbol" pitchFamily="2" charset="2"/>
        <a:buChar char="-"/>
        <a:defRPr sz="2800" b="0" i="0" kern="1200">
          <a:solidFill>
            <a:schemeClr val="tx1"/>
          </a:solidFill>
          <a:latin typeface="Open Sans" panose="020B0606030504020204" pitchFamily="34" charset="0"/>
          <a:ea typeface="+mn-ea"/>
          <a:cs typeface="Open Sans" panose="020B0606030504020204" pitchFamily="34" charset="0"/>
        </a:defRPr>
      </a:lvl5pPr>
      <a:lvl6pPr marL="6705428" indent="-609586" algn="l" defTabSz="2438338" rtl="0" eaLnBrk="1" latinLnBrk="0" hangingPunct="1">
        <a:lnSpc>
          <a:spcPct val="90000"/>
        </a:lnSpc>
        <a:spcBef>
          <a:spcPts val="1332"/>
        </a:spcBef>
        <a:buFont typeface="Arial" panose="020B0604020202020204" pitchFamily="34" charset="0"/>
        <a:buChar char="•"/>
        <a:defRPr sz="4802" kern="1200">
          <a:solidFill>
            <a:schemeClr val="tx1"/>
          </a:solidFill>
          <a:latin typeface="+mn-lt"/>
          <a:ea typeface="+mn-ea"/>
          <a:cs typeface="+mn-cs"/>
        </a:defRPr>
      </a:lvl6pPr>
      <a:lvl7pPr marL="7924602" indent="-609586" algn="l" defTabSz="2438338" rtl="0" eaLnBrk="1" latinLnBrk="0" hangingPunct="1">
        <a:lnSpc>
          <a:spcPct val="90000"/>
        </a:lnSpc>
        <a:spcBef>
          <a:spcPts val="1332"/>
        </a:spcBef>
        <a:buFont typeface="Arial" panose="020B0604020202020204" pitchFamily="34" charset="0"/>
        <a:buChar char="•"/>
        <a:defRPr sz="4802" kern="1200">
          <a:solidFill>
            <a:schemeClr val="tx1"/>
          </a:solidFill>
          <a:latin typeface="+mn-lt"/>
          <a:ea typeface="+mn-ea"/>
          <a:cs typeface="+mn-cs"/>
        </a:defRPr>
      </a:lvl7pPr>
      <a:lvl8pPr marL="9143772" indent="-609586" algn="l" defTabSz="2438338" rtl="0" eaLnBrk="1" latinLnBrk="0" hangingPunct="1">
        <a:lnSpc>
          <a:spcPct val="90000"/>
        </a:lnSpc>
        <a:spcBef>
          <a:spcPts val="1332"/>
        </a:spcBef>
        <a:buFont typeface="Arial" panose="020B0604020202020204" pitchFamily="34" charset="0"/>
        <a:buChar char="•"/>
        <a:defRPr sz="4802" kern="1200">
          <a:solidFill>
            <a:schemeClr val="tx1"/>
          </a:solidFill>
          <a:latin typeface="+mn-lt"/>
          <a:ea typeface="+mn-ea"/>
          <a:cs typeface="+mn-cs"/>
        </a:defRPr>
      </a:lvl8pPr>
      <a:lvl9pPr marL="10362940" indent="-609586" algn="l" defTabSz="2438338" rtl="0" eaLnBrk="1" latinLnBrk="0" hangingPunct="1">
        <a:lnSpc>
          <a:spcPct val="90000"/>
        </a:lnSpc>
        <a:spcBef>
          <a:spcPts val="1332"/>
        </a:spcBef>
        <a:buFont typeface="Arial" panose="020B0604020202020204" pitchFamily="34" charset="0"/>
        <a:buChar char="•"/>
        <a:defRPr sz="4802" kern="1200">
          <a:solidFill>
            <a:schemeClr val="tx1"/>
          </a:solidFill>
          <a:latin typeface="+mn-lt"/>
          <a:ea typeface="+mn-ea"/>
          <a:cs typeface="+mn-cs"/>
        </a:defRPr>
      </a:lvl9pPr>
    </p:bodyStyle>
    <p:otherStyle>
      <a:defPPr>
        <a:defRPr lang="de-DE"/>
      </a:defPPr>
      <a:lvl1pPr marL="0" algn="l" defTabSz="2438338" rtl="0" eaLnBrk="1" latinLnBrk="0" hangingPunct="1">
        <a:defRPr sz="4802" kern="1200">
          <a:solidFill>
            <a:schemeClr val="tx1"/>
          </a:solidFill>
          <a:latin typeface="+mn-lt"/>
          <a:ea typeface="+mn-ea"/>
          <a:cs typeface="+mn-cs"/>
        </a:defRPr>
      </a:lvl1pPr>
      <a:lvl2pPr marL="1219168" algn="l" defTabSz="2438338" rtl="0" eaLnBrk="1" latinLnBrk="0" hangingPunct="1">
        <a:defRPr sz="4802" kern="1200">
          <a:solidFill>
            <a:schemeClr val="tx1"/>
          </a:solidFill>
          <a:latin typeface="+mn-lt"/>
          <a:ea typeface="+mn-ea"/>
          <a:cs typeface="+mn-cs"/>
        </a:defRPr>
      </a:lvl2pPr>
      <a:lvl3pPr marL="2438338" algn="l" defTabSz="2438338" rtl="0" eaLnBrk="1" latinLnBrk="0" hangingPunct="1">
        <a:defRPr sz="4802" kern="1200">
          <a:solidFill>
            <a:schemeClr val="tx1"/>
          </a:solidFill>
          <a:latin typeface="+mn-lt"/>
          <a:ea typeface="+mn-ea"/>
          <a:cs typeface="+mn-cs"/>
        </a:defRPr>
      </a:lvl3pPr>
      <a:lvl4pPr marL="3657504" algn="l" defTabSz="2438338" rtl="0" eaLnBrk="1" latinLnBrk="0" hangingPunct="1">
        <a:defRPr sz="4802" kern="1200">
          <a:solidFill>
            <a:schemeClr val="tx1"/>
          </a:solidFill>
          <a:latin typeface="+mn-lt"/>
          <a:ea typeface="+mn-ea"/>
          <a:cs typeface="+mn-cs"/>
        </a:defRPr>
      </a:lvl4pPr>
      <a:lvl5pPr marL="4876678" algn="l" defTabSz="2438338" rtl="0" eaLnBrk="1" latinLnBrk="0" hangingPunct="1">
        <a:defRPr sz="4802" kern="1200">
          <a:solidFill>
            <a:schemeClr val="tx1"/>
          </a:solidFill>
          <a:latin typeface="+mn-lt"/>
          <a:ea typeface="+mn-ea"/>
          <a:cs typeface="+mn-cs"/>
        </a:defRPr>
      </a:lvl5pPr>
      <a:lvl6pPr marL="6095848" algn="l" defTabSz="2438338" rtl="0" eaLnBrk="1" latinLnBrk="0" hangingPunct="1">
        <a:defRPr sz="4802" kern="1200">
          <a:solidFill>
            <a:schemeClr val="tx1"/>
          </a:solidFill>
          <a:latin typeface="+mn-lt"/>
          <a:ea typeface="+mn-ea"/>
          <a:cs typeface="+mn-cs"/>
        </a:defRPr>
      </a:lvl6pPr>
      <a:lvl7pPr marL="7315016" algn="l" defTabSz="2438338" rtl="0" eaLnBrk="1" latinLnBrk="0" hangingPunct="1">
        <a:defRPr sz="4802" kern="1200">
          <a:solidFill>
            <a:schemeClr val="tx1"/>
          </a:solidFill>
          <a:latin typeface="+mn-lt"/>
          <a:ea typeface="+mn-ea"/>
          <a:cs typeface="+mn-cs"/>
        </a:defRPr>
      </a:lvl7pPr>
      <a:lvl8pPr marL="8534186" algn="l" defTabSz="2438338" rtl="0" eaLnBrk="1" latinLnBrk="0" hangingPunct="1">
        <a:defRPr sz="4802" kern="1200">
          <a:solidFill>
            <a:schemeClr val="tx1"/>
          </a:solidFill>
          <a:latin typeface="+mn-lt"/>
          <a:ea typeface="+mn-ea"/>
          <a:cs typeface="+mn-cs"/>
        </a:defRPr>
      </a:lvl8pPr>
      <a:lvl9pPr marL="9753352" algn="l" defTabSz="2438338" rtl="0" eaLnBrk="1" latinLnBrk="0" hangingPunct="1">
        <a:defRPr sz="480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2">
          <p15:clr>
            <a:srgbClr val="F26B43"/>
          </p15:clr>
        </p15:guide>
        <p15:guide id="2" pos="7439">
          <p15:clr>
            <a:srgbClr val="F26B43"/>
          </p15:clr>
        </p15:guide>
        <p15:guide id="3" orient="horz" pos="407">
          <p15:clr>
            <a:srgbClr val="F26B43"/>
          </p15:clr>
        </p15:guide>
        <p15:guide id="4" orient="horz" pos="3883">
          <p15:clr>
            <a:srgbClr val="F26B43"/>
          </p15:clr>
        </p15:guide>
        <p15:guide id="5" orient="horz" pos="11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41.xml"/><Relationship Id="rId1" Type="http://schemas.openxmlformats.org/officeDocument/2006/relationships/slideLayout" Target="../slideLayouts/slideLayout126.xml"/><Relationship Id="rId4" Type="http://schemas.openxmlformats.org/officeDocument/2006/relationships/image" Target="../media/image232.png"/></Relationships>
</file>

<file path=ppt/slides/_rels/slide10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126.xml"/></Relationships>
</file>

<file path=ppt/slides/_rels/slide10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126.xml"/></Relationships>
</file>

<file path=ppt/slides/_rels/slide10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png"/><Relationship Id="rId1" Type="http://schemas.openxmlformats.org/officeDocument/2006/relationships/slideLayout" Target="../slideLayouts/slideLayout126.xml"/><Relationship Id="rId5" Type="http://schemas.openxmlformats.org/officeDocument/2006/relationships/image" Target="../media/image236.svg"/><Relationship Id="rId4" Type="http://schemas.openxmlformats.org/officeDocument/2006/relationships/image" Target="../media/image235.png"/></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2.xml"/><Relationship Id="rId1" Type="http://schemas.openxmlformats.org/officeDocument/2006/relationships/slideLayout" Target="../slideLayouts/slideLayout12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2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38.png"/><Relationship Id="rId1" Type="http://schemas.openxmlformats.org/officeDocument/2006/relationships/slideLayout" Target="../slideLayouts/slideLayout12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0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39.png"/><Relationship Id="rId7" Type="http://schemas.openxmlformats.org/officeDocument/2006/relationships/diagramColors" Target="../diagrams/colors14.xml"/><Relationship Id="rId2" Type="http://schemas.openxmlformats.org/officeDocument/2006/relationships/notesSlide" Target="../notesSlides/notesSlide43.xml"/><Relationship Id="rId1" Type="http://schemas.openxmlformats.org/officeDocument/2006/relationships/slideLayout" Target="../slideLayouts/slideLayout126.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png"/></Relationships>
</file>

<file path=ppt/slides/_rels/slide11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40.png"/><Relationship Id="rId7" Type="http://schemas.openxmlformats.org/officeDocument/2006/relationships/diagramColors" Target="../diagrams/colors15.xml"/><Relationship Id="rId2" Type="http://schemas.openxmlformats.org/officeDocument/2006/relationships/notesSlide" Target="../notesSlides/notesSlide44.xml"/><Relationship Id="rId1" Type="http://schemas.openxmlformats.org/officeDocument/2006/relationships/slideLayout" Target="../slideLayouts/slideLayout126.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11.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41.png"/><Relationship Id="rId1" Type="http://schemas.openxmlformats.org/officeDocument/2006/relationships/slideLayout" Target="../slideLayouts/slideLayout12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1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43.png"/><Relationship Id="rId7" Type="http://schemas.openxmlformats.org/officeDocument/2006/relationships/diagramColors" Target="../diagrams/colors17.xml"/><Relationship Id="rId2" Type="http://schemas.openxmlformats.org/officeDocument/2006/relationships/notesSlide" Target="../notesSlides/notesSlide45.xml"/><Relationship Id="rId1" Type="http://schemas.openxmlformats.org/officeDocument/2006/relationships/slideLayout" Target="../slideLayouts/slideLayout126.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44.png"/><Relationship Id="rId1" Type="http://schemas.openxmlformats.org/officeDocument/2006/relationships/slideLayout" Target="../slideLayouts/slideLayout12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5.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12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enterpriseintegrationpatterns.com/patterns/conversation/BasicIntro.html" TargetMode="External"/><Relationship Id="rId1" Type="http://schemas.openxmlformats.org/officeDocument/2006/relationships/slideLayout" Target="../slideLayouts/slideLayout122.xml"/><Relationship Id="rId4" Type="http://schemas.openxmlformats.org/officeDocument/2006/relationships/image" Target="../media/image53.sv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1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7.png"/><Relationship Id="rId4" Type="http://schemas.openxmlformats.org/officeDocument/2006/relationships/image" Target="../media/image59.png"/></Relationships>
</file>

<file path=ppt/slides/_rels/slide121.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53.png"/><Relationship Id="rId4" Type="http://schemas.openxmlformats.org/officeDocument/2006/relationships/image" Target="../media/image248.jpeg"/></Relationships>
</file>

<file path=ppt/slides/_rels/slide1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7.png"/><Relationship Id="rId4" Type="http://schemas.openxmlformats.org/officeDocument/2006/relationships/image" Target="../media/image59.png"/></Relationships>
</file>

<file path=ppt/slides/_rels/slide124.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12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53.xml"/><Relationship Id="rId1" Type="http://schemas.openxmlformats.org/officeDocument/2006/relationships/slideLayout" Target="../slideLayouts/slideLayout62.xml"/></Relationships>
</file>

<file path=ppt/slides/_rels/slide127.xml.rels><?xml version="1.0" encoding="UTF-8" standalone="yes"?>
<Relationships xmlns="http://schemas.openxmlformats.org/package/2006/relationships"><Relationship Id="rId8" Type="http://schemas.openxmlformats.org/officeDocument/2006/relationships/image" Target="../media/image257.svg"/><Relationship Id="rId3" Type="http://schemas.openxmlformats.org/officeDocument/2006/relationships/image" Target="../media/image252.png"/><Relationship Id="rId7" Type="http://schemas.openxmlformats.org/officeDocument/2006/relationships/image" Target="../media/image256.png"/><Relationship Id="rId12" Type="http://schemas.openxmlformats.org/officeDocument/2006/relationships/image" Target="../media/image261.svg"/><Relationship Id="rId2" Type="http://schemas.openxmlformats.org/officeDocument/2006/relationships/notesSlide" Target="../notesSlides/notesSlide54.xml"/><Relationship Id="rId1" Type="http://schemas.openxmlformats.org/officeDocument/2006/relationships/slideLayout" Target="../slideLayouts/slideLayout59.xml"/><Relationship Id="rId6" Type="http://schemas.openxmlformats.org/officeDocument/2006/relationships/image" Target="../media/image255.svg"/><Relationship Id="rId11" Type="http://schemas.openxmlformats.org/officeDocument/2006/relationships/image" Target="../media/image260.png"/><Relationship Id="rId5" Type="http://schemas.openxmlformats.org/officeDocument/2006/relationships/image" Target="../media/image254.png"/><Relationship Id="rId10" Type="http://schemas.openxmlformats.org/officeDocument/2006/relationships/image" Target="../media/image259.svg"/><Relationship Id="rId4" Type="http://schemas.openxmlformats.org/officeDocument/2006/relationships/image" Target="../media/image253.svg"/><Relationship Id="rId9" Type="http://schemas.openxmlformats.org/officeDocument/2006/relationships/image" Target="../media/image258.png"/></Relationships>
</file>

<file path=ppt/slides/_rels/slide128.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55.xml"/><Relationship Id="rId1" Type="http://schemas.openxmlformats.org/officeDocument/2006/relationships/slideLayout" Target="../slideLayouts/slideLayout6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linuxfoundation.org/news-media/announcements/2015/11/new-collaborative-project-extend-swagger-specification-building" TargetMode="External"/><Relationship Id="rId2" Type="http://schemas.openxmlformats.org/officeDocument/2006/relationships/notesSlide" Target="../notesSlides/notesSlide56.xml"/><Relationship Id="rId1" Type="http://schemas.openxmlformats.org/officeDocument/2006/relationships/slideLayout" Target="../slideLayouts/slideLayout59.xml"/><Relationship Id="rId6" Type="http://schemas.openxmlformats.org/officeDocument/2006/relationships/hyperlink" Target="https://github.com/OAI/OpenAPI-Specification/releases" TargetMode="External"/><Relationship Id="rId5" Type="http://schemas.openxmlformats.org/officeDocument/2006/relationships/hyperlink" Target="https://github.com/OAI/OpenAPI-Specification/" TargetMode="External"/><Relationship Id="rId4" Type="http://schemas.openxmlformats.org/officeDocument/2006/relationships/hyperlink" Target="https://www.openapis.org/membership/membe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9.xml"/><Relationship Id="rId5" Type="http://schemas.openxmlformats.org/officeDocument/2006/relationships/image" Target="../media/image77.svg"/><Relationship Id="rId4" Type="http://schemas.openxmlformats.org/officeDocument/2006/relationships/image" Target="../media/image7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4.xml"/></Relationships>
</file>

<file path=ppt/slides/_rels/slide131.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58.xml"/><Relationship Id="rId1" Type="http://schemas.openxmlformats.org/officeDocument/2006/relationships/slideLayout" Target="../slideLayouts/slideLayout6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6.xml"/></Relationships>
</file>

<file path=ppt/slides/_rels/slide13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61.xml"/><Relationship Id="rId1" Type="http://schemas.openxmlformats.org/officeDocument/2006/relationships/slideLayout" Target="../slideLayouts/slideLayout53.xml"/></Relationships>
</file>

<file path=ppt/slides/_rels/slide135.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53.xml"/></Relationships>
</file>

<file path=ppt/slides/_rels/slide136.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53.xml"/></Relationships>
</file>

<file path=ppt/slides/_rels/slide13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62.xml"/><Relationship Id="rId1" Type="http://schemas.openxmlformats.org/officeDocument/2006/relationships/slideLayout" Target="../slideLayouts/slideLayout53.xml"/></Relationships>
</file>

<file path=ppt/slides/_rels/slide138.xml.rels><?xml version="1.0" encoding="UTF-8" standalone="yes"?>
<Relationships xmlns="http://schemas.openxmlformats.org/package/2006/relationships"><Relationship Id="rId8" Type="http://schemas.openxmlformats.org/officeDocument/2006/relationships/image" Target="../media/image273.svg"/><Relationship Id="rId13" Type="http://schemas.openxmlformats.org/officeDocument/2006/relationships/image" Target="../media/image278.png"/><Relationship Id="rId18" Type="http://schemas.openxmlformats.org/officeDocument/2006/relationships/image" Target="../media/image283.svg"/><Relationship Id="rId3" Type="http://schemas.openxmlformats.org/officeDocument/2006/relationships/image" Target="../media/image268.png"/><Relationship Id="rId21" Type="http://schemas.openxmlformats.org/officeDocument/2006/relationships/image" Target="../media/image286.png"/><Relationship Id="rId7" Type="http://schemas.openxmlformats.org/officeDocument/2006/relationships/image" Target="../media/image272.png"/><Relationship Id="rId12" Type="http://schemas.openxmlformats.org/officeDocument/2006/relationships/image" Target="../media/image277.svg"/><Relationship Id="rId17" Type="http://schemas.openxmlformats.org/officeDocument/2006/relationships/image" Target="../media/image282.png"/><Relationship Id="rId2" Type="http://schemas.openxmlformats.org/officeDocument/2006/relationships/notesSlide" Target="../notesSlides/notesSlide63.xml"/><Relationship Id="rId16" Type="http://schemas.openxmlformats.org/officeDocument/2006/relationships/image" Target="../media/image281.svg"/><Relationship Id="rId20" Type="http://schemas.openxmlformats.org/officeDocument/2006/relationships/image" Target="../media/image285.svg"/><Relationship Id="rId1" Type="http://schemas.openxmlformats.org/officeDocument/2006/relationships/slideLayout" Target="../slideLayouts/slideLayout53.xml"/><Relationship Id="rId6" Type="http://schemas.openxmlformats.org/officeDocument/2006/relationships/image" Target="../media/image271.svg"/><Relationship Id="rId11" Type="http://schemas.openxmlformats.org/officeDocument/2006/relationships/image" Target="../media/image276.png"/><Relationship Id="rId5" Type="http://schemas.openxmlformats.org/officeDocument/2006/relationships/image" Target="../media/image270.png"/><Relationship Id="rId15" Type="http://schemas.openxmlformats.org/officeDocument/2006/relationships/image" Target="../media/image280.png"/><Relationship Id="rId10" Type="http://schemas.openxmlformats.org/officeDocument/2006/relationships/image" Target="../media/image275.svg"/><Relationship Id="rId19" Type="http://schemas.openxmlformats.org/officeDocument/2006/relationships/image" Target="../media/image284.png"/><Relationship Id="rId4" Type="http://schemas.openxmlformats.org/officeDocument/2006/relationships/image" Target="../media/image269.svg"/><Relationship Id="rId9" Type="http://schemas.openxmlformats.org/officeDocument/2006/relationships/image" Target="../media/image274.png"/><Relationship Id="rId14" Type="http://schemas.openxmlformats.org/officeDocument/2006/relationships/image" Target="../media/image279.svg"/><Relationship Id="rId22" Type="http://schemas.openxmlformats.org/officeDocument/2006/relationships/image" Target="../media/image287.svg"/></Relationships>
</file>

<file path=ppt/slides/_rels/slide139.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64.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hyperlink" Target="https://www.linkedin.com/in/kieselhorst/" TargetMode="External"/><Relationship Id="rId1" Type="http://schemas.openxmlformats.org/officeDocument/2006/relationships/slideLayout" Target="../slideLayouts/slideLayout86.xml"/></Relationships>
</file>

<file path=ppt/slides/_rels/slide14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290.jpeg"/></Relationships>
</file>

<file path=ppt/slides/_rels/slide1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94.png"/></Relationships>
</file>

<file path=ppt/slides/_rels/slide1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7.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7.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24.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customXml" Target="../ink/ink1.xml"/><Relationship Id="rId7"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540.png"/><Relationship Id="rId9"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19.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 Id="rId9" Type="http://schemas.openxmlformats.org/officeDocument/2006/relationships/image" Target="../media/image112.svg"/></Relationships>
</file>

<file path=ppt/slides/_rels/slide27.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7.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 Type="http://schemas.openxmlformats.org/officeDocument/2006/relationships/notesSlide" Target="../notesSlides/notesSlide20.xml"/><Relationship Id="rId16" Type="http://schemas.openxmlformats.org/officeDocument/2006/relationships/image" Target="../media/image132.svg"/><Relationship Id="rId1" Type="http://schemas.openxmlformats.org/officeDocument/2006/relationships/slideLayout" Target="../slideLayouts/slideLayout12.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38.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6.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5.png"/><Relationship Id="rId2" Type="http://schemas.openxmlformats.org/officeDocument/2006/relationships/notesSlide" Target="../notesSlides/notesSlide21.xml"/><Relationship Id="rId16" Type="http://schemas.openxmlformats.org/officeDocument/2006/relationships/image" Target="../media/image132.svg"/><Relationship Id="rId1" Type="http://schemas.openxmlformats.org/officeDocument/2006/relationships/slideLayout" Target="../slideLayouts/slideLayout12.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38.png"/></Relationships>
</file>

<file path=ppt/slides/_rels/slide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43.png"/><Relationship Id="rId4" Type="http://schemas.openxmlformats.org/officeDocument/2006/relationships/image" Target="../media/image14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3.xml"/><Relationship Id="rId4" Type="http://schemas.openxmlformats.org/officeDocument/2006/relationships/image" Target="../media/image1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12.xml"/><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7.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5.svg"/></Relationships>
</file>

<file path=ppt/slides/_rels/slide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53.pn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7.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56.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57.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jpe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3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62.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jpeg"/><Relationship Id="rId2" Type="http://schemas.openxmlformats.org/officeDocument/2006/relationships/image" Target="../media/image167.png"/><Relationship Id="rId1" Type="http://schemas.openxmlformats.org/officeDocument/2006/relationships/slideLayout" Target="../slideLayouts/slideLayout36.xml"/><Relationship Id="rId6" Type="http://schemas.openxmlformats.org/officeDocument/2006/relationships/image" Target="../media/image171.pn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png"/></Relationships>
</file>

<file path=ppt/slides/_rels/slide6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6.xml"/><Relationship Id="rId4" Type="http://schemas.openxmlformats.org/officeDocument/2006/relationships/image" Target="../media/image178.png"/></Relationships>
</file>

<file path=ppt/slides/_rels/slide64.xml.rels><?xml version="1.0" encoding="UTF-8" standalone="yes"?>
<Relationships xmlns="http://schemas.openxmlformats.org/package/2006/relationships"><Relationship Id="rId3" Type="http://schemas.openxmlformats.org/officeDocument/2006/relationships/hyperlink" Target="https://www.sharepointeurope.com/traditional-bpm-gives-way-digital-process-automation/" TargetMode="External"/><Relationship Id="rId2" Type="http://schemas.openxmlformats.org/officeDocument/2006/relationships/image" Target="../media/image179.pn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hyperlink" Target="https://www.i-scoop.eu/digital-transformation/" TargetMode="External"/><Relationship Id="rId2" Type="http://schemas.openxmlformats.org/officeDocument/2006/relationships/hyperlink" Target="https://www.netapp.com/devops-solutions/what-is-digital-transformation/" TargetMode="External"/><Relationship Id="rId1" Type="http://schemas.openxmlformats.org/officeDocument/2006/relationships/slideLayout" Target="../slideLayouts/slideLayout36.xml"/><Relationship Id="rId5" Type="http://schemas.openxmlformats.org/officeDocument/2006/relationships/image" Target="../media/image181.png"/><Relationship Id="rId4" Type="http://schemas.openxmlformats.org/officeDocument/2006/relationships/image" Target="../media/image180.png"/></Relationships>
</file>

<file path=ppt/slides/_rels/slide6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hyperlink" Target="https://medium.com/@pedrorobledobpm/bpm-is-key-to-digital-transformation-828db8eca74b" TargetMode="External"/><Relationship Id="rId2" Type="http://schemas.openxmlformats.org/officeDocument/2006/relationships/image" Target="../media/image183.png"/><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hyperlink" Target="https://enterprisersproject.com/what-is-digital-transformation" TargetMode="External"/><Relationship Id="rId2" Type="http://schemas.openxmlformats.org/officeDocument/2006/relationships/hyperlink" Target="https://www.netapp.com/devops-solutions/what-is-digital-transformation/" TargetMode="External"/><Relationship Id="rId1" Type="http://schemas.openxmlformats.org/officeDocument/2006/relationships/slideLayout" Target="../slideLayouts/slideLayout36.xml"/><Relationship Id="rId5" Type="http://schemas.openxmlformats.org/officeDocument/2006/relationships/image" Target="../media/image180.png"/><Relationship Id="rId4" Type="http://schemas.openxmlformats.org/officeDocument/2006/relationships/hyperlink" Target="https://www.encanvas.com/digital-transformation-platform/"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restya.com/solutions/value-stream-management" TargetMode="External"/><Relationship Id="rId2" Type="http://schemas.openxmlformats.org/officeDocument/2006/relationships/hyperlink" Target="https://www.apptio.com/solutions/value-stream-management/" TargetMode="External"/><Relationship Id="rId1" Type="http://schemas.openxmlformats.org/officeDocument/2006/relationships/slideLayout" Target="../slideLayouts/slideLayout36.xml"/><Relationship Id="rId4" Type="http://schemas.openxmlformats.org/officeDocument/2006/relationships/image" Target="../media/image185.png"/></Relationships>
</file>

<file path=ppt/slides/_rels/slide7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6.xml"/><Relationship Id="rId4" Type="http://schemas.openxmlformats.org/officeDocument/2006/relationships/image" Target="../media/image190.png"/></Relationships>
</file>

<file path=ppt/slides/_rels/slide7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9.pn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91.jpe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hyperlink" Target="http://www.valuenetworks.com/" TargetMode="External"/><Relationship Id="rId2" Type="http://schemas.openxmlformats.org/officeDocument/2006/relationships/image" Target="../media/image192.png"/><Relationship Id="rId1" Type="http://schemas.openxmlformats.org/officeDocument/2006/relationships/slideLayout" Target="../slideLayouts/slideLayout36.xml"/><Relationship Id="rId5" Type="http://schemas.openxmlformats.org/officeDocument/2006/relationships/image" Target="../media/image180.png"/><Relationship Id="rId4" Type="http://schemas.openxmlformats.org/officeDocument/2006/relationships/hyperlink" Target="http://www.vdmbee.com/" TargetMode="Externa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95.png"/><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4.png"/><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89.png"/><Relationship Id="rId1" Type="http://schemas.openxmlformats.org/officeDocument/2006/relationships/slideLayout" Target="../slideLayouts/slideLayout3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88.png"/></Relationships>
</file>

<file path=ppt/slides/_rels/slide8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Layout" Target="../diagrams/layout6.xml"/><Relationship Id="rId7" Type="http://schemas.openxmlformats.org/officeDocument/2006/relationships/image" Target="../media/image189.png"/><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diagramData" Target="../diagrams/data6.xml"/><Relationship Id="rId16" Type="http://schemas.openxmlformats.org/officeDocument/2006/relationships/diagramColors" Target="../diagrams/colors8.xml"/><Relationship Id="rId1" Type="http://schemas.openxmlformats.org/officeDocument/2006/relationships/slideLayout" Target="../slideLayouts/slideLayout36.xml"/><Relationship Id="rId6" Type="http://schemas.microsoft.com/office/2007/relationships/diagramDrawing" Target="../diagrams/drawing6.xml"/><Relationship Id="rId11" Type="http://schemas.openxmlformats.org/officeDocument/2006/relationships/diagramColors" Target="../diagrams/colors7.xml"/><Relationship Id="rId5" Type="http://schemas.openxmlformats.org/officeDocument/2006/relationships/diagramColors" Target="../diagrams/colors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QuickStyle" Target="../diagrams/quickStyle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85.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png"/><Relationship Id="rId7" Type="http://schemas.openxmlformats.org/officeDocument/2006/relationships/image" Target="../media/image204.emf"/><Relationship Id="rId2" Type="http://schemas.openxmlformats.org/officeDocument/2006/relationships/image" Target="../media/image199.png"/><Relationship Id="rId1" Type="http://schemas.openxmlformats.org/officeDocument/2006/relationships/slideLayout" Target="../slideLayouts/slideLayout36.xml"/><Relationship Id="rId6" Type="http://schemas.openxmlformats.org/officeDocument/2006/relationships/image" Target="../media/image203.png"/><Relationship Id="rId5" Type="http://schemas.openxmlformats.org/officeDocument/2006/relationships/image" Target="../media/image202.png"/><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png"/></Relationships>
</file>

<file path=ppt/slides/_rels/slide8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36.xml"/><Relationship Id="rId5" Type="http://schemas.openxmlformats.org/officeDocument/2006/relationships/image" Target="../media/image215.png"/><Relationship Id="rId4" Type="http://schemas.openxmlformats.org/officeDocument/2006/relationships/image" Target="../media/image214.png"/></Relationships>
</file>

<file path=ppt/slides/_rels/slide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17.png"/><Relationship Id="rId7" Type="http://schemas.openxmlformats.org/officeDocument/2006/relationships/diagramQuickStyle" Target="../diagrams/quickStyle9.xml"/><Relationship Id="rId12" Type="http://schemas.openxmlformats.org/officeDocument/2006/relationships/image" Target="../media/image221.png"/><Relationship Id="rId2" Type="http://schemas.openxmlformats.org/officeDocument/2006/relationships/image" Target="../media/image216.png"/><Relationship Id="rId1" Type="http://schemas.openxmlformats.org/officeDocument/2006/relationships/slideLayout" Target="../slideLayouts/slideLayout36.xml"/><Relationship Id="rId6" Type="http://schemas.openxmlformats.org/officeDocument/2006/relationships/diagramLayout" Target="../diagrams/layout9.xml"/><Relationship Id="rId11" Type="http://schemas.openxmlformats.org/officeDocument/2006/relationships/image" Target="../media/image220.png"/><Relationship Id="rId5" Type="http://schemas.openxmlformats.org/officeDocument/2006/relationships/diagramData" Target="../diagrams/data9.xml"/><Relationship Id="rId10" Type="http://schemas.openxmlformats.org/officeDocument/2006/relationships/image" Target="../media/image219.png"/><Relationship Id="rId4" Type="http://schemas.openxmlformats.org/officeDocument/2006/relationships/image" Target="../media/image218.png"/><Relationship Id="rId9" Type="http://schemas.microsoft.com/office/2007/relationships/diagramDrawing" Target="../diagrams/drawing9.xml"/></Relationships>
</file>

<file path=ppt/slides/_rels/slide9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22.png"/><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24.png"/><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36.xml"/><Relationship Id="rId5" Type="http://schemas.openxmlformats.org/officeDocument/2006/relationships/image" Target="../media/image180.png"/><Relationship Id="rId4" Type="http://schemas.openxmlformats.org/officeDocument/2006/relationships/image" Target="../media/image227.jpeg"/></Relationships>
</file>

<file path=ppt/slides/_rels/slide9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180.pn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7.png"/><Relationship Id="rId4" Type="http://schemas.openxmlformats.org/officeDocument/2006/relationships/image" Target="../media/image59.png"/></Relationships>
</file>

<file path=ppt/slides/_rels/slide9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3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p:nvPr/>
        </p:nvSpPr>
        <p:spPr>
          <a:xfrm>
            <a:off x="730001" y="731109"/>
            <a:ext cx="22923998" cy="12253782"/>
          </a:xfrm>
          <a:prstGeom prst="roundRect">
            <a:avLst>
              <a:gd name="adj" fmla="val 3155"/>
            </a:avLst>
          </a:prstGeom>
          <a:solidFill>
            <a:srgbClr val="53B36E"/>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dirty="0">
              <a:solidFill>
                <a:srgbClr val="000000"/>
              </a:solidFill>
              <a:latin typeface="Helvetica Neue"/>
              <a:ea typeface="Helvetica Neue"/>
              <a:cs typeface="Helvetica Neue"/>
              <a:sym typeface="Helvetica Neue"/>
            </a:endParaRPr>
          </a:p>
        </p:txBody>
      </p:sp>
      <p:sp>
        <p:nvSpPr>
          <p:cNvPr id="77" name="Google Shape;77;p1"/>
          <p:cNvSpPr/>
          <p:nvPr/>
        </p:nvSpPr>
        <p:spPr>
          <a:xfrm>
            <a:off x="-6604000" y="10515004"/>
            <a:ext cx="17060665" cy="1270596"/>
          </a:xfrm>
          <a:prstGeom prst="roundRect">
            <a:avLst>
              <a:gd name="adj" fmla="val 15000"/>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78" name="Google Shape;78;p1"/>
          <p:cNvSpPr/>
          <p:nvPr/>
        </p:nvSpPr>
        <p:spPr>
          <a:xfrm>
            <a:off x="-6492677" y="4231183"/>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79" name="Google Shape;79;p1"/>
          <p:cNvSpPr/>
          <p:nvPr/>
        </p:nvSpPr>
        <p:spPr>
          <a:xfrm>
            <a:off x="-2276277" y="-2677617"/>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80" name="Google Shape;80;p1"/>
          <p:cNvSpPr/>
          <p:nvPr/>
        </p:nvSpPr>
        <p:spPr>
          <a:xfrm>
            <a:off x="2651323" y="11139983"/>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81" name="Google Shape;81;p1"/>
          <p:cNvSpPr/>
          <p:nvPr/>
        </p:nvSpPr>
        <p:spPr>
          <a:xfrm>
            <a:off x="12903200" y="1930400"/>
            <a:ext cx="17060665" cy="1270596"/>
          </a:xfrm>
          <a:prstGeom prst="roundRect">
            <a:avLst>
              <a:gd name="adj" fmla="val 15000"/>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pic>
        <p:nvPicPr>
          <p:cNvPr id="82" name="Google Shape;82;p1" descr="Imag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02854" y="5276136"/>
            <a:ext cx="7239024" cy="3175000"/>
          </a:xfrm>
          <a:prstGeom prst="rect">
            <a:avLst/>
          </a:prstGeom>
          <a:noFill/>
          <a:ln>
            <a:noFill/>
          </a:ln>
        </p:spPr>
      </p:pic>
      <p:sp>
        <p:nvSpPr>
          <p:cNvPr id="83" name="Google Shape;83;p1"/>
          <p:cNvSpPr txBox="1">
            <a:spLocks noGrp="1"/>
          </p:cNvSpPr>
          <p:nvPr>
            <p:ph type="body" idx="2"/>
          </p:nvPr>
        </p:nvSpPr>
        <p:spPr>
          <a:xfrm>
            <a:off x="2899317" y="11859862"/>
            <a:ext cx="20273026" cy="636979"/>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FDF9D5"/>
              </a:buClr>
              <a:buSzPts val="4000"/>
              <a:buFont typeface="Verdana"/>
              <a:buNone/>
            </a:pPr>
            <a:endParaRPr/>
          </a:p>
        </p:txBody>
      </p:sp>
      <p:pic>
        <p:nvPicPr>
          <p:cNvPr id="84" name="Google Shape;84;p1"/>
          <p:cNvPicPr preferRelativeResize="0"/>
          <p:nvPr/>
        </p:nvPicPr>
        <p:blipFill rotWithShape="1">
          <a:blip r:embed="rId4">
            <a:alphaModFix/>
          </a:blip>
          <a:srcRect/>
          <a:stretch/>
        </p:blipFill>
        <p:spPr>
          <a:xfrm>
            <a:off x="15519400" y="248032"/>
            <a:ext cx="8864601" cy="129596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bt e-Caddy wird nun auch zum Kauf angeboten - electrive.net">
            <a:extLst>
              <a:ext uri="{FF2B5EF4-FFF2-40B4-BE49-F238E27FC236}">
                <a16:creationId xmlns:a16="http://schemas.microsoft.com/office/drawing/2014/main" id="{5BCC1D7A-A7B8-1EDC-20BB-2D7BED26729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7825" t="12664" r="8781" b="4451"/>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platzhalter 5">
            <a:extLst>
              <a:ext uri="{FF2B5EF4-FFF2-40B4-BE49-F238E27FC236}">
                <a16:creationId xmlns:a16="http://schemas.microsoft.com/office/drawing/2014/main" id="{F1BF279D-9DF1-BF74-EE69-C82354DDE81B}"/>
              </a:ext>
            </a:extLst>
          </p:cNvPr>
          <p:cNvSpPr>
            <a:spLocks noGrp="1"/>
          </p:cNvSpPr>
          <p:nvPr>
            <p:ph type="body" idx="2"/>
          </p:nvPr>
        </p:nvSpPr>
        <p:spPr>
          <a:xfrm>
            <a:off x="9316995" y="1460500"/>
            <a:ext cx="13312817" cy="3835400"/>
          </a:xfrm>
          <a:solidFill>
            <a:srgbClr val="00B050"/>
          </a:solidFill>
          <a:ln>
            <a:noFill/>
          </a:ln>
        </p:spPr>
        <p:txBody>
          <a:bodyPr spcFirstLastPara="1" wrap="square" lIns="50800" tIns="50800" rIns="50800" bIns="50800" anchor="t" anchorCtr="0">
            <a:normAutofit/>
          </a:bodyPr>
          <a:lstStyle/>
          <a:p>
            <a:pPr algn="r"/>
            <a:r>
              <a:rPr lang="de-DE" dirty="0">
                <a:solidFill>
                  <a:schemeClr val="bg1"/>
                </a:solidFill>
                <a:latin typeface="Verdana" panose="020B0604030504040204" pitchFamily="34" charset="0"/>
                <a:ea typeface="Verdana" panose="020B0604030504040204" pitchFamily="34" charset="0"/>
              </a:rPr>
              <a:t>Die Arbeitsweise</a:t>
            </a:r>
            <a:br>
              <a:rPr lang="de-DE" dirty="0">
                <a:solidFill>
                  <a:schemeClr val="bg1"/>
                </a:solidFill>
                <a:latin typeface="Verdana" panose="020B0604030504040204" pitchFamily="34" charset="0"/>
                <a:ea typeface="Verdana" panose="020B0604030504040204" pitchFamily="34" charset="0"/>
              </a:rPr>
            </a:br>
            <a:r>
              <a:rPr lang="de-DE" dirty="0">
                <a:solidFill>
                  <a:schemeClr val="bg1"/>
                </a:solidFill>
                <a:latin typeface="Verdana" panose="020B0604030504040204" pitchFamily="34" charset="0"/>
                <a:ea typeface="Verdana" panose="020B0604030504040204" pitchFamily="34" charset="0"/>
              </a:rPr>
              <a:t> einer „ganz normalen Versicherung“</a:t>
            </a:r>
          </a:p>
        </p:txBody>
      </p:sp>
    </p:spTree>
    <p:extLst>
      <p:ext uri="{BB962C8B-B14F-4D97-AF65-F5344CB8AC3E}">
        <p14:creationId xmlns:p14="http://schemas.microsoft.com/office/powerpoint/2010/main" val="25086795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E64F42-12DC-4AF5-A1EC-5128D2380FCA}"/>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344C529D-51D5-4836-AC87-3D35417CC1B7}"/>
              </a:ext>
            </a:extLst>
          </p:cNvPr>
          <p:cNvSpPr>
            <a:spLocks noGrp="1"/>
          </p:cNvSpPr>
          <p:nvPr>
            <p:ph type="body" sz="quarter" idx="13"/>
          </p:nvPr>
        </p:nvSpPr>
        <p:spPr/>
        <p:txBody>
          <a:bodyPr/>
          <a:lstStyle/>
          <a:p>
            <a:endParaRPr lang="de-DE"/>
          </a:p>
        </p:txBody>
      </p:sp>
      <p:pic>
        <p:nvPicPr>
          <p:cNvPr id="6" name="Grafik 5" descr="Leeres Büro mit rundem Tisch">
            <a:extLst>
              <a:ext uri="{FF2B5EF4-FFF2-40B4-BE49-F238E27FC236}">
                <a16:creationId xmlns:a16="http://schemas.microsoft.com/office/drawing/2014/main" id="{A50DCFFD-8A18-499C-B0EC-F8ABC9C9A1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40000"/>
            <a:ext cx="24384000" cy="16256000"/>
          </a:xfrm>
          <a:prstGeom prst="rect">
            <a:avLst/>
          </a:prstGeom>
        </p:spPr>
      </p:pic>
      <p:pic>
        <p:nvPicPr>
          <p:cNvPr id="9" name="Grafik 8">
            <a:extLst>
              <a:ext uri="{FF2B5EF4-FFF2-40B4-BE49-F238E27FC236}">
                <a16:creationId xmlns:a16="http://schemas.microsoft.com/office/drawing/2014/main" id="{F86A4FB8-F120-6E17-06C4-8A962ABB4930}"/>
              </a:ext>
            </a:extLst>
          </p:cNvPr>
          <p:cNvPicPr>
            <a:picLocks noChangeAspect="1"/>
          </p:cNvPicPr>
          <p:nvPr/>
        </p:nvPicPr>
        <p:blipFill>
          <a:blip r:embed="rId4"/>
          <a:stretch>
            <a:fillRect/>
          </a:stretch>
        </p:blipFill>
        <p:spPr>
          <a:xfrm>
            <a:off x="4105277" y="1057539"/>
            <a:ext cx="16173450" cy="2876550"/>
          </a:xfrm>
          <a:prstGeom prst="rect">
            <a:avLst/>
          </a:prstGeom>
        </p:spPr>
      </p:pic>
    </p:spTree>
    <p:extLst>
      <p:ext uri="{BB962C8B-B14F-4D97-AF65-F5344CB8AC3E}">
        <p14:creationId xmlns:p14="http://schemas.microsoft.com/office/powerpoint/2010/main" val="1417523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E64F42-12DC-4AF5-A1EC-5128D2380FCA}"/>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344C529D-51D5-4836-AC87-3D35417CC1B7}"/>
              </a:ext>
            </a:extLst>
          </p:cNvPr>
          <p:cNvSpPr>
            <a:spLocks noGrp="1"/>
          </p:cNvSpPr>
          <p:nvPr>
            <p:ph type="body" sz="quarter" idx="13"/>
          </p:nvPr>
        </p:nvSpPr>
        <p:spPr/>
        <p:txBody>
          <a:bodyPr/>
          <a:lstStyle/>
          <a:p>
            <a:endParaRPr lang="de-DE"/>
          </a:p>
        </p:txBody>
      </p:sp>
      <p:pic>
        <p:nvPicPr>
          <p:cNvPr id="6" name="Grafik 5" descr="Leeres Büro mit rundem Tisch">
            <a:extLst>
              <a:ext uri="{FF2B5EF4-FFF2-40B4-BE49-F238E27FC236}">
                <a16:creationId xmlns:a16="http://schemas.microsoft.com/office/drawing/2014/main" id="{A50DCFFD-8A18-499C-B0EC-F8ABC9C9A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40000"/>
            <a:ext cx="24384000" cy="16256000"/>
          </a:xfrm>
          <a:prstGeom prst="rect">
            <a:avLst/>
          </a:prstGeom>
        </p:spPr>
      </p:pic>
      <p:sp>
        <p:nvSpPr>
          <p:cNvPr id="7" name="Sprechblase: rechteckig 6">
            <a:extLst>
              <a:ext uri="{FF2B5EF4-FFF2-40B4-BE49-F238E27FC236}">
                <a16:creationId xmlns:a16="http://schemas.microsoft.com/office/drawing/2014/main" id="{05ED5F3B-941C-34EA-58B3-899E495D0B7B}"/>
              </a:ext>
            </a:extLst>
          </p:cNvPr>
          <p:cNvSpPr/>
          <p:nvPr/>
        </p:nvSpPr>
        <p:spPr>
          <a:xfrm>
            <a:off x="2815392" y="5192589"/>
            <a:ext cx="6593304" cy="3330822"/>
          </a:xfrm>
          <a:prstGeom prst="wedgeRectCallout">
            <a:avLst>
              <a:gd name="adj1" fmla="val -38534"/>
              <a:gd name="adj2" fmla="val 68641"/>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828068">
              <a:buClrTx/>
            </a:pPr>
            <a:r>
              <a:rPr lang="de-DE" sz="3598" kern="1200">
                <a:solidFill>
                  <a:srgbClr val="FFFFFF"/>
                </a:solidFill>
                <a:latin typeface="Calibri" panose="020F0502020204030204"/>
              </a:rPr>
              <a:t>Mein Fachbereich hat den Prozess modelliert. Ich würde diesen gerne so automatisieren.</a:t>
            </a:r>
          </a:p>
        </p:txBody>
      </p:sp>
      <p:pic>
        <p:nvPicPr>
          <p:cNvPr id="8" name="Grafik 7">
            <a:extLst>
              <a:ext uri="{FF2B5EF4-FFF2-40B4-BE49-F238E27FC236}">
                <a16:creationId xmlns:a16="http://schemas.microsoft.com/office/drawing/2014/main" id="{DEBF519F-730C-45CD-90E2-08EADEF2AF4A}"/>
              </a:ext>
            </a:extLst>
          </p:cNvPr>
          <p:cNvPicPr>
            <a:picLocks noChangeAspect="1"/>
          </p:cNvPicPr>
          <p:nvPr/>
        </p:nvPicPr>
        <p:blipFill>
          <a:blip r:embed="rId3"/>
          <a:stretch>
            <a:fillRect/>
          </a:stretch>
        </p:blipFill>
        <p:spPr>
          <a:xfrm>
            <a:off x="4105277" y="1057539"/>
            <a:ext cx="16173450" cy="2876550"/>
          </a:xfrm>
          <a:prstGeom prst="rect">
            <a:avLst/>
          </a:prstGeom>
        </p:spPr>
      </p:pic>
      <p:sp>
        <p:nvSpPr>
          <p:cNvPr id="9" name="Sprechblase: rechteckig 8">
            <a:extLst>
              <a:ext uri="{FF2B5EF4-FFF2-40B4-BE49-F238E27FC236}">
                <a16:creationId xmlns:a16="http://schemas.microsoft.com/office/drawing/2014/main" id="{21FBFD8E-48D6-FD60-CF2B-11B2E62A2B6B}"/>
              </a:ext>
            </a:extLst>
          </p:cNvPr>
          <p:cNvSpPr/>
          <p:nvPr/>
        </p:nvSpPr>
        <p:spPr>
          <a:xfrm>
            <a:off x="15216370" y="8523411"/>
            <a:ext cx="6593304" cy="3330822"/>
          </a:xfrm>
          <a:prstGeom prst="wedgeRectCallout">
            <a:avLst>
              <a:gd name="adj1" fmla="val 41575"/>
              <a:gd name="adj2" fmla="val 77671"/>
            </a:avLst>
          </a:prstGeom>
          <a:solidFill>
            <a:schemeClr val="accent1"/>
          </a:solidFill>
        </p:spPr>
        <p:style>
          <a:lnRef idx="3">
            <a:schemeClr val="lt1"/>
          </a:lnRef>
          <a:fillRef idx="1">
            <a:schemeClr val="accent4"/>
          </a:fillRef>
          <a:effectRef idx="1">
            <a:schemeClr val="accent4"/>
          </a:effectRef>
          <a:fontRef idx="minor">
            <a:schemeClr val="lt1"/>
          </a:fontRef>
        </p:style>
        <p:txBody>
          <a:bodyPr rtlCol="0" anchor="ctr"/>
          <a:lstStyle/>
          <a:p>
            <a:pPr algn="ctr" defTabSz="1828068">
              <a:buClrTx/>
            </a:pPr>
            <a:r>
              <a:rPr lang="de-DE" sz="3598" kern="1200">
                <a:solidFill>
                  <a:srgbClr val="FFFFFF"/>
                </a:solidFill>
                <a:latin typeface="Calibri" panose="020F0502020204030204"/>
              </a:rPr>
              <a:t>Welchen </a:t>
            </a:r>
            <a:r>
              <a:rPr lang="de-DE" sz="3598" kern="1200" err="1">
                <a:solidFill>
                  <a:srgbClr val="FFFFFF"/>
                </a:solidFill>
                <a:latin typeface="Calibri" panose="020F0502020204030204"/>
              </a:rPr>
              <a:t>Scope</a:t>
            </a:r>
            <a:r>
              <a:rPr lang="de-DE" sz="3598" kern="1200">
                <a:solidFill>
                  <a:srgbClr val="FFFFFF"/>
                </a:solidFill>
                <a:latin typeface="Calibri" panose="020F0502020204030204"/>
              </a:rPr>
              <a:t> hat der zu automatisierende Prozess und wer sind die anderen Prozessteilnehmern?</a:t>
            </a:r>
          </a:p>
        </p:txBody>
      </p:sp>
    </p:spTree>
    <p:extLst>
      <p:ext uri="{BB962C8B-B14F-4D97-AF65-F5344CB8AC3E}">
        <p14:creationId xmlns:p14="http://schemas.microsoft.com/office/powerpoint/2010/main" val="365857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E64F42-12DC-4AF5-A1EC-5128D2380FCA}"/>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344C529D-51D5-4836-AC87-3D35417CC1B7}"/>
              </a:ext>
            </a:extLst>
          </p:cNvPr>
          <p:cNvSpPr>
            <a:spLocks noGrp="1"/>
          </p:cNvSpPr>
          <p:nvPr>
            <p:ph type="body" sz="quarter" idx="13"/>
          </p:nvPr>
        </p:nvSpPr>
        <p:spPr/>
        <p:txBody>
          <a:bodyPr/>
          <a:lstStyle/>
          <a:p>
            <a:endParaRPr lang="de-DE"/>
          </a:p>
        </p:txBody>
      </p:sp>
      <p:pic>
        <p:nvPicPr>
          <p:cNvPr id="6" name="Grafik 5" descr="Leeres Büro mit rundem Tisch">
            <a:extLst>
              <a:ext uri="{FF2B5EF4-FFF2-40B4-BE49-F238E27FC236}">
                <a16:creationId xmlns:a16="http://schemas.microsoft.com/office/drawing/2014/main" id="{A50DCFFD-8A18-499C-B0EC-F8ABC9C9A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40000"/>
            <a:ext cx="24384000" cy="16256000"/>
          </a:xfrm>
          <a:prstGeom prst="rect">
            <a:avLst/>
          </a:prstGeom>
        </p:spPr>
      </p:pic>
      <p:sp>
        <p:nvSpPr>
          <p:cNvPr id="7" name="Sprechblase: rechteckig 6">
            <a:extLst>
              <a:ext uri="{FF2B5EF4-FFF2-40B4-BE49-F238E27FC236}">
                <a16:creationId xmlns:a16="http://schemas.microsoft.com/office/drawing/2014/main" id="{D61822A7-05B0-AC01-3CA3-730E3DF25C68}"/>
              </a:ext>
            </a:extLst>
          </p:cNvPr>
          <p:cNvSpPr/>
          <p:nvPr/>
        </p:nvSpPr>
        <p:spPr>
          <a:xfrm>
            <a:off x="2743204" y="5192589"/>
            <a:ext cx="6593304" cy="3330822"/>
          </a:xfrm>
          <a:prstGeom prst="wedgeRectCallout">
            <a:avLst>
              <a:gd name="adj1" fmla="val -38534"/>
              <a:gd name="adj2" fmla="val 68641"/>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828068">
              <a:buClrTx/>
            </a:pPr>
            <a:r>
              <a:rPr lang="de-DE" sz="3598" kern="1200">
                <a:solidFill>
                  <a:srgbClr val="FFFFFF"/>
                </a:solidFill>
                <a:latin typeface="Calibri" panose="020F0502020204030204"/>
              </a:rPr>
              <a:t>Meine Workflow Engine sollte diese Funktionalitäten alle abdecken, warum ist das so umfangreich?</a:t>
            </a:r>
          </a:p>
        </p:txBody>
      </p:sp>
      <p:sp>
        <p:nvSpPr>
          <p:cNvPr id="9" name="Sprechblase: rechteckig 8">
            <a:extLst>
              <a:ext uri="{FF2B5EF4-FFF2-40B4-BE49-F238E27FC236}">
                <a16:creationId xmlns:a16="http://schemas.microsoft.com/office/drawing/2014/main" id="{2B1939DF-09A8-47F2-A71A-890C47208E56}"/>
              </a:ext>
            </a:extLst>
          </p:cNvPr>
          <p:cNvSpPr/>
          <p:nvPr/>
        </p:nvSpPr>
        <p:spPr>
          <a:xfrm>
            <a:off x="15144182" y="8523411"/>
            <a:ext cx="6593304" cy="3330822"/>
          </a:xfrm>
          <a:prstGeom prst="wedgeRectCallout">
            <a:avLst>
              <a:gd name="adj1" fmla="val 41575"/>
              <a:gd name="adj2" fmla="val 77671"/>
            </a:avLst>
          </a:prstGeom>
          <a:solidFill>
            <a:schemeClr val="accent1"/>
          </a:solidFill>
        </p:spPr>
        <p:style>
          <a:lnRef idx="3">
            <a:schemeClr val="lt1"/>
          </a:lnRef>
          <a:fillRef idx="1">
            <a:schemeClr val="accent4"/>
          </a:fillRef>
          <a:effectRef idx="1">
            <a:schemeClr val="accent4"/>
          </a:effectRef>
          <a:fontRef idx="minor">
            <a:schemeClr val="lt1"/>
          </a:fontRef>
        </p:style>
        <p:txBody>
          <a:bodyPr rtlCol="0" anchor="ctr"/>
          <a:lstStyle/>
          <a:p>
            <a:pPr algn="ctr" defTabSz="1828068">
              <a:buClrTx/>
            </a:pPr>
            <a:r>
              <a:rPr lang="de-DE" sz="3598" kern="1200">
                <a:solidFill>
                  <a:srgbClr val="FFFFFF"/>
                </a:solidFill>
                <a:latin typeface="Calibri" panose="020F0502020204030204"/>
              </a:rPr>
              <a:t>Ja, stimmt! Aber der Prozess muss jedoch Implementation-Ready sein, bevor die Workflow Engine diesen ausführen kann.</a:t>
            </a:r>
          </a:p>
        </p:txBody>
      </p:sp>
      <p:pic>
        <p:nvPicPr>
          <p:cNvPr id="10" name="Grafik 9">
            <a:extLst>
              <a:ext uri="{FF2B5EF4-FFF2-40B4-BE49-F238E27FC236}">
                <a16:creationId xmlns:a16="http://schemas.microsoft.com/office/drawing/2014/main" id="{2134B066-49A1-485D-D82F-3F59A905495E}"/>
              </a:ext>
            </a:extLst>
          </p:cNvPr>
          <p:cNvPicPr>
            <a:picLocks noChangeAspect="1"/>
          </p:cNvPicPr>
          <p:nvPr/>
        </p:nvPicPr>
        <p:blipFill>
          <a:blip r:embed="rId3"/>
          <a:stretch>
            <a:fillRect/>
          </a:stretch>
        </p:blipFill>
        <p:spPr>
          <a:xfrm>
            <a:off x="4105277" y="1057539"/>
            <a:ext cx="16173450" cy="2876550"/>
          </a:xfrm>
          <a:prstGeom prst="rect">
            <a:avLst/>
          </a:prstGeom>
        </p:spPr>
      </p:pic>
    </p:spTree>
    <p:extLst>
      <p:ext uri="{BB962C8B-B14F-4D97-AF65-F5344CB8AC3E}">
        <p14:creationId xmlns:p14="http://schemas.microsoft.com/office/powerpoint/2010/main" val="101978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EDE052D-8733-444B-B952-71F60FF67E09}"/>
              </a:ext>
            </a:extLst>
          </p:cNvPr>
          <p:cNvSpPr>
            <a:spLocks noGrp="1"/>
          </p:cNvSpPr>
          <p:nvPr>
            <p:ph type="body" sz="half" idx="4294967295"/>
          </p:nvPr>
        </p:nvSpPr>
        <p:spPr>
          <a:xfrm>
            <a:off x="5385388" y="2355653"/>
            <a:ext cx="7436276" cy="4900994"/>
          </a:xfrm>
        </p:spPr>
        <p:txBody>
          <a:bodyPr/>
          <a:lstStyle/>
          <a:p>
            <a:pPr marL="0" indent="0">
              <a:lnSpc>
                <a:spcPct val="200000"/>
              </a:lnSpc>
              <a:buNone/>
            </a:pPr>
            <a:r>
              <a:rPr lang="de-DE" b="1"/>
              <a:t>Dr. Sankalita Mandal</a:t>
            </a:r>
          </a:p>
          <a:p>
            <a:pPr marL="608330" indent="-608330"/>
            <a:r>
              <a:rPr lang="de-DE" sz="3200">
                <a:latin typeface="Open Sans"/>
                <a:ea typeface="Open Sans"/>
                <a:cs typeface="Open Sans"/>
              </a:rPr>
              <a:t>Workflow Analyst</a:t>
            </a:r>
          </a:p>
          <a:p>
            <a:pPr marL="608330" indent="-608330"/>
            <a:r>
              <a:rPr lang="de-DE" sz="3200">
                <a:latin typeface="Open Sans"/>
                <a:ea typeface="Open Sans"/>
                <a:cs typeface="Open Sans"/>
              </a:rPr>
              <a:t>BPM Consultant</a:t>
            </a:r>
            <a:endParaRPr lang="de-DE"/>
          </a:p>
          <a:p>
            <a:pPr marL="638192" lvl="1" indent="0">
              <a:buNone/>
            </a:pPr>
            <a:r>
              <a:rPr lang="de-DE">
                <a:solidFill>
                  <a:srgbClr val="EE6600"/>
                </a:solidFill>
              </a:rPr>
              <a:t>+ 49 176 41839107</a:t>
            </a:r>
          </a:p>
          <a:p>
            <a:pPr marL="638192" lvl="1" indent="0">
              <a:buNone/>
            </a:pPr>
            <a:r>
              <a:rPr lang="de-DE">
                <a:solidFill>
                  <a:srgbClr val="EE6600"/>
                </a:solidFill>
              </a:rPr>
              <a:t>sankalita.mandal@cimt-ag.de</a:t>
            </a:r>
            <a:endParaRPr lang="de-DE"/>
          </a:p>
        </p:txBody>
      </p:sp>
      <p:sp>
        <p:nvSpPr>
          <p:cNvPr id="13" name="Freeform 201">
            <a:extLst>
              <a:ext uri="{FF2B5EF4-FFF2-40B4-BE49-F238E27FC236}">
                <a16:creationId xmlns:a16="http://schemas.microsoft.com/office/drawing/2014/main" id="{616432B2-EE0E-6D4C-AA1C-A4CFED2A2000}"/>
              </a:ext>
            </a:extLst>
          </p:cNvPr>
          <p:cNvSpPr>
            <a:spLocks noEditPoints="1"/>
          </p:cNvSpPr>
          <p:nvPr/>
        </p:nvSpPr>
        <p:spPr bwMode="auto">
          <a:xfrm>
            <a:off x="5549953" y="6266966"/>
            <a:ext cx="400234" cy="279988"/>
          </a:xfrm>
          <a:custGeom>
            <a:avLst/>
            <a:gdLst>
              <a:gd name="T0" fmla="*/ 169 w 169"/>
              <a:gd name="T1" fmla="*/ 16 h 134"/>
              <a:gd name="T2" fmla="*/ 164 w 169"/>
              <a:gd name="T3" fmla="*/ 30 h 134"/>
              <a:gd name="T4" fmla="*/ 153 w 169"/>
              <a:gd name="T5" fmla="*/ 41 h 134"/>
              <a:gd name="T6" fmla="*/ 109 w 169"/>
              <a:gd name="T7" fmla="*/ 72 h 134"/>
              <a:gd name="T8" fmla="*/ 105 w 169"/>
              <a:gd name="T9" fmla="*/ 75 h 134"/>
              <a:gd name="T10" fmla="*/ 99 w 169"/>
              <a:gd name="T11" fmla="*/ 79 h 134"/>
              <a:gd name="T12" fmla="*/ 95 w 169"/>
              <a:gd name="T13" fmla="*/ 82 h 134"/>
              <a:gd name="T14" fmla="*/ 89 w 169"/>
              <a:gd name="T15" fmla="*/ 84 h 134"/>
              <a:gd name="T16" fmla="*/ 84 w 169"/>
              <a:gd name="T17" fmla="*/ 85 h 134"/>
              <a:gd name="T18" fmla="*/ 84 w 169"/>
              <a:gd name="T19" fmla="*/ 85 h 134"/>
              <a:gd name="T20" fmla="*/ 84 w 169"/>
              <a:gd name="T21" fmla="*/ 85 h 134"/>
              <a:gd name="T22" fmla="*/ 79 w 169"/>
              <a:gd name="T23" fmla="*/ 84 h 134"/>
              <a:gd name="T24" fmla="*/ 74 w 169"/>
              <a:gd name="T25" fmla="*/ 82 h 134"/>
              <a:gd name="T26" fmla="*/ 69 w 169"/>
              <a:gd name="T27" fmla="*/ 79 h 134"/>
              <a:gd name="T28" fmla="*/ 64 w 169"/>
              <a:gd name="T29" fmla="*/ 75 h 134"/>
              <a:gd name="T30" fmla="*/ 60 w 169"/>
              <a:gd name="T31" fmla="*/ 72 h 134"/>
              <a:gd name="T32" fmla="*/ 35 w 169"/>
              <a:gd name="T33" fmla="*/ 55 h 134"/>
              <a:gd name="T34" fmla="*/ 16 w 169"/>
              <a:gd name="T35" fmla="*/ 41 h 134"/>
              <a:gd name="T36" fmla="*/ 5 w 169"/>
              <a:gd name="T37" fmla="*/ 31 h 134"/>
              <a:gd name="T38" fmla="*/ 0 w 169"/>
              <a:gd name="T39" fmla="*/ 18 h 134"/>
              <a:gd name="T40" fmla="*/ 4 w 169"/>
              <a:gd name="T41" fmla="*/ 5 h 134"/>
              <a:gd name="T42" fmla="*/ 15 w 169"/>
              <a:gd name="T43" fmla="*/ 0 h 134"/>
              <a:gd name="T44" fmla="*/ 154 w 169"/>
              <a:gd name="T45" fmla="*/ 0 h 134"/>
              <a:gd name="T46" fmla="*/ 165 w 169"/>
              <a:gd name="T47" fmla="*/ 5 h 134"/>
              <a:gd name="T48" fmla="*/ 169 w 169"/>
              <a:gd name="T49" fmla="*/ 16 h 134"/>
              <a:gd name="T50" fmla="*/ 169 w 169"/>
              <a:gd name="T51" fmla="*/ 43 h 134"/>
              <a:gd name="T52" fmla="*/ 169 w 169"/>
              <a:gd name="T53" fmla="*/ 118 h 134"/>
              <a:gd name="T54" fmla="*/ 165 w 169"/>
              <a:gd name="T55" fmla="*/ 129 h 134"/>
              <a:gd name="T56" fmla="*/ 154 w 169"/>
              <a:gd name="T57" fmla="*/ 134 h 134"/>
              <a:gd name="T58" fmla="*/ 15 w 169"/>
              <a:gd name="T59" fmla="*/ 134 h 134"/>
              <a:gd name="T60" fmla="*/ 4 w 169"/>
              <a:gd name="T61" fmla="*/ 129 h 134"/>
              <a:gd name="T62" fmla="*/ 0 w 169"/>
              <a:gd name="T63" fmla="*/ 118 h 134"/>
              <a:gd name="T64" fmla="*/ 0 w 169"/>
              <a:gd name="T65" fmla="*/ 43 h 134"/>
              <a:gd name="T66" fmla="*/ 9 w 169"/>
              <a:gd name="T67" fmla="*/ 52 h 134"/>
              <a:gd name="T68" fmla="*/ 56 w 169"/>
              <a:gd name="T69" fmla="*/ 84 h 134"/>
              <a:gd name="T70" fmla="*/ 65 w 169"/>
              <a:gd name="T71" fmla="*/ 90 h 134"/>
              <a:gd name="T72" fmla="*/ 74 w 169"/>
              <a:gd name="T73" fmla="*/ 95 h 134"/>
              <a:gd name="T74" fmla="*/ 84 w 169"/>
              <a:gd name="T75" fmla="*/ 97 h 134"/>
              <a:gd name="T76" fmla="*/ 84 w 169"/>
              <a:gd name="T77" fmla="*/ 97 h 134"/>
              <a:gd name="T78" fmla="*/ 84 w 169"/>
              <a:gd name="T79" fmla="*/ 97 h 134"/>
              <a:gd name="T80" fmla="*/ 95 w 169"/>
              <a:gd name="T81" fmla="*/ 95 h 134"/>
              <a:gd name="T82" fmla="*/ 104 w 169"/>
              <a:gd name="T83" fmla="*/ 90 h 134"/>
              <a:gd name="T84" fmla="*/ 112 w 169"/>
              <a:gd name="T85" fmla="*/ 84 h 134"/>
              <a:gd name="T86" fmla="*/ 160 w 169"/>
              <a:gd name="T87" fmla="*/ 52 h 134"/>
              <a:gd name="T88" fmla="*/ 169 w 169"/>
              <a:gd name="T89" fmla="*/ 4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9" h="134">
                <a:moveTo>
                  <a:pt x="169" y="16"/>
                </a:moveTo>
                <a:cubicBezTo>
                  <a:pt x="169" y="21"/>
                  <a:pt x="167" y="25"/>
                  <a:pt x="164" y="30"/>
                </a:cubicBezTo>
                <a:cubicBezTo>
                  <a:pt x="161" y="34"/>
                  <a:pt x="157" y="38"/>
                  <a:pt x="153" y="41"/>
                </a:cubicBezTo>
                <a:cubicBezTo>
                  <a:pt x="129" y="58"/>
                  <a:pt x="114" y="68"/>
                  <a:pt x="109" y="72"/>
                </a:cubicBezTo>
                <a:cubicBezTo>
                  <a:pt x="108" y="73"/>
                  <a:pt x="107" y="74"/>
                  <a:pt x="105" y="75"/>
                </a:cubicBezTo>
                <a:cubicBezTo>
                  <a:pt x="103" y="77"/>
                  <a:pt x="101" y="78"/>
                  <a:pt x="99" y="79"/>
                </a:cubicBezTo>
                <a:cubicBezTo>
                  <a:pt x="98" y="80"/>
                  <a:pt x="96" y="81"/>
                  <a:pt x="95" y="82"/>
                </a:cubicBezTo>
                <a:cubicBezTo>
                  <a:pt x="93" y="83"/>
                  <a:pt x="91" y="84"/>
                  <a:pt x="89" y="84"/>
                </a:cubicBezTo>
                <a:cubicBezTo>
                  <a:pt x="87" y="85"/>
                  <a:pt x="86" y="85"/>
                  <a:pt x="84" y="85"/>
                </a:cubicBezTo>
                <a:cubicBezTo>
                  <a:pt x="84" y="85"/>
                  <a:pt x="84" y="85"/>
                  <a:pt x="84" y="85"/>
                </a:cubicBezTo>
                <a:cubicBezTo>
                  <a:pt x="84" y="85"/>
                  <a:pt x="84" y="85"/>
                  <a:pt x="84" y="85"/>
                </a:cubicBezTo>
                <a:cubicBezTo>
                  <a:pt x="83" y="85"/>
                  <a:pt x="81" y="85"/>
                  <a:pt x="79" y="84"/>
                </a:cubicBezTo>
                <a:cubicBezTo>
                  <a:pt x="78" y="84"/>
                  <a:pt x="76" y="83"/>
                  <a:pt x="74" y="82"/>
                </a:cubicBezTo>
                <a:cubicBezTo>
                  <a:pt x="72" y="81"/>
                  <a:pt x="70" y="80"/>
                  <a:pt x="69" y="79"/>
                </a:cubicBezTo>
                <a:cubicBezTo>
                  <a:pt x="68" y="78"/>
                  <a:pt x="66" y="77"/>
                  <a:pt x="64" y="75"/>
                </a:cubicBezTo>
                <a:cubicBezTo>
                  <a:pt x="62" y="74"/>
                  <a:pt x="61" y="73"/>
                  <a:pt x="60" y="72"/>
                </a:cubicBezTo>
                <a:cubicBezTo>
                  <a:pt x="54" y="68"/>
                  <a:pt x="46" y="62"/>
                  <a:pt x="35" y="55"/>
                </a:cubicBezTo>
                <a:cubicBezTo>
                  <a:pt x="24" y="47"/>
                  <a:pt x="18" y="43"/>
                  <a:pt x="16" y="41"/>
                </a:cubicBezTo>
                <a:cubicBezTo>
                  <a:pt x="12" y="39"/>
                  <a:pt x="8" y="35"/>
                  <a:pt x="5" y="31"/>
                </a:cubicBezTo>
                <a:cubicBezTo>
                  <a:pt x="1" y="26"/>
                  <a:pt x="0" y="22"/>
                  <a:pt x="0" y="18"/>
                </a:cubicBezTo>
                <a:cubicBezTo>
                  <a:pt x="0" y="13"/>
                  <a:pt x="1" y="9"/>
                  <a:pt x="4" y="5"/>
                </a:cubicBezTo>
                <a:cubicBezTo>
                  <a:pt x="6" y="2"/>
                  <a:pt x="10" y="0"/>
                  <a:pt x="15" y="0"/>
                </a:cubicBezTo>
                <a:cubicBezTo>
                  <a:pt x="154" y="0"/>
                  <a:pt x="154" y="0"/>
                  <a:pt x="154" y="0"/>
                </a:cubicBezTo>
                <a:cubicBezTo>
                  <a:pt x="158" y="0"/>
                  <a:pt x="162" y="2"/>
                  <a:pt x="165" y="5"/>
                </a:cubicBezTo>
                <a:cubicBezTo>
                  <a:pt x="168" y="8"/>
                  <a:pt x="169" y="11"/>
                  <a:pt x="169" y="16"/>
                </a:cubicBezTo>
                <a:close/>
                <a:moveTo>
                  <a:pt x="169" y="43"/>
                </a:moveTo>
                <a:cubicBezTo>
                  <a:pt x="169" y="118"/>
                  <a:pt x="169" y="118"/>
                  <a:pt x="169" y="118"/>
                </a:cubicBezTo>
                <a:cubicBezTo>
                  <a:pt x="169" y="123"/>
                  <a:pt x="168" y="126"/>
                  <a:pt x="165" y="129"/>
                </a:cubicBezTo>
                <a:cubicBezTo>
                  <a:pt x="162" y="132"/>
                  <a:pt x="158" y="134"/>
                  <a:pt x="154" y="134"/>
                </a:cubicBezTo>
                <a:cubicBezTo>
                  <a:pt x="15" y="134"/>
                  <a:pt x="15" y="134"/>
                  <a:pt x="15" y="134"/>
                </a:cubicBezTo>
                <a:cubicBezTo>
                  <a:pt x="11" y="134"/>
                  <a:pt x="7" y="132"/>
                  <a:pt x="4" y="129"/>
                </a:cubicBezTo>
                <a:cubicBezTo>
                  <a:pt x="1" y="126"/>
                  <a:pt x="0" y="123"/>
                  <a:pt x="0" y="118"/>
                </a:cubicBezTo>
                <a:cubicBezTo>
                  <a:pt x="0" y="43"/>
                  <a:pt x="0" y="43"/>
                  <a:pt x="0" y="43"/>
                </a:cubicBezTo>
                <a:cubicBezTo>
                  <a:pt x="2" y="46"/>
                  <a:pt x="6" y="49"/>
                  <a:pt x="9" y="52"/>
                </a:cubicBezTo>
                <a:cubicBezTo>
                  <a:pt x="32" y="67"/>
                  <a:pt x="48" y="78"/>
                  <a:pt x="56" y="84"/>
                </a:cubicBezTo>
                <a:cubicBezTo>
                  <a:pt x="60" y="87"/>
                  <a:pt x="63" y="89"/>
                  <a:pt x="65" y="90"/>
                </a:cubicBezTo>
                <a:cubicBezTo>
                  <a:pt x="67" y="92"/>
                  <a:pt x="70" y="93"/>
                  <a:pt x="74" y="95"/>
                </a:cubicBezTo>
                <a:cubicBezTo>
                  <a:pt x="78" y="96"/>
                  <a:pt x="81" y="97"/>
                  <a:pt x="84" y="97"/>
                </a:cubicBezTo>
                <a:cubicBezTo>
                  <a:pt x="84" y="97"/>
                  <a:pt x="84" y="97"/>
                  <a:pt x="84" y="97"/>
                </a:cubicBezTo>
                <a:cubicBezTo>
                  <a:pt x="84" y="97"/>
                  <a:pt x="84" y="97"/>
                  <a:pt x="84" y="97"/>
                </a:cubicBezTo>
                <a:cubicBezTo>
                  <a:pt x="88" y="97"/>
                  <a:pt x="91" y="96"/>
                  <a:pt x="95" y="95"/>
                </a:cubicBezTo>
                <a:cubicBezTo>
                  <a:pt x="99" y="93"/>
                  <a:pt x="102" y="92"/>
                  <a:pt x="104" y="90"/>
                </a:cubicBezTo>
                <a:cubicBezTo>
                  <a:pt x="106" y="89"/>
                  <a:pt x="109" y="87"/>
                  <a:pt x="112" y="84"/>
                </a:cubicBezTo>
                <a:cubicBezTo>
                  <a:pt x="123" y="76"/>
                  <a:pt x="139" y="66"/>
                  <a:pt x="160" y="52"/>
                </a:cubicBezTo>
                <a:cubicBezTo>
                  <a:pt x="163" y="49"/>
                  <a:pt x="166" y="46"/>
                  <a:pt x="169" y="43"/>
                </a:cubicBezTo>
                <a:close/>
              </a:path>
            </a:pathLst>
          </a:custGeom>
          <a:solidFill>
            <a:srgbClr val="EE6600"/>
          </a:solidFill>
          <a:ln>
            <a:noFill/>
          </a:ln>
        </p:spPr>
        <p:txBody>
          <a:bodyPr/>
          <a:lstStyle/>
          <a:p>
            <a:pPr defTabSz="4095180">
              <a:buClrTx/>
              <a:defRPr/>
            </a:pPr>
            <a:endParaRPr lang="en-US" sz="8062" kern="1200">
              <a:solidFill>
                <a:srgbClr val="616161"/>
              </a:solidFill>
              <a:latin typeface="Open Sans" panose="020B0606030504020204" pitchFamily="34" charset="0"/>
              <a:ea typeface="+mn-ea"/>
              <a:cs typeface="+mn-cs"/>
            </a:endParaRPr>
          </a:p>
        </p:txBody>
      </p:sp>
      <p:sp>
        <p:nvSpPr>
          <p:cNvPr id="14" name="Freeform 243">
            <a:extLst>
              <a:ext uri="{FF2B5EF4-FFF2-40B4-BE49-F238E27FC236}">
                <a16:creationId xmlns:a16="http://schemas.microsoft.com/office/drawing/2014/main" id="{6196CBCA-5C12-D149-AC67-BD0F335746AC}"/>
              </a:ext>
            </a:extLst>
          </p:cNvPr>
          <p:cNvSpPr>
            <a:spLocks noEditPoints="1"/>
          </p:cNvSpPr>
          <p:nvPr/>
        </p:nvSpPr>
        <p:spPr bwMode="auto">
          <a:xfrm>
            <a:off x="5620771" y="5422416"/>
            <a:ext cx="279378" cy="476584"/>
          </a:xfrm>
          <a:custGeom>
            <a:avLst/>
            <a:gdLst>
              <a:gd name="T0" fmla="*/ 72 w 72"/>
              <a:gd name="T1" fmla="*/ 13 h 121"/>
              <a:gd name="T2" fmla="*/ 72 w 72"/>
              <a:gd name="T3" fmla="*/ 109 h 121"/>
              <a:gd name="T4" fmla="*/ 69 w 72"/>
              <a:gd name="T5" fmla="*/ 118 h 121"/>
              <a:gd name="T6" fmla="*/ 60 w 72"/>
              <a:gd name="T7" fmla="*/ 121 h 121"/>
              <a:gd name="T8" fmla="*/ 12 w 72"/>
              <a:gd name="T9" fmla="*/ 121 h 121"/>
              <a:gd name="T10" fmla="*/ 3 w 72"/>
              <a:gd name="T11" fmla="*/ 118 h 121"/>
              <a:gd name="T12" fmla="*/ 0 w 72"/>
              <a:gd name="T13" fmla="*/ 109 h 121"/>
              <a:gd name="T14" fmla="*/ 0 w 72"/>
              <a:gd name="T15" fmla="*/ 13 h 121"/>
              <a:gd name="T16" fmla="*/ 3 w 72"/>
              <a:gd name="T17" fmla="*/ 4 h 121"/>
              <a:gd name="T18" fmla="*/ 12 w 72"/>
              <a:gd name="T19" fmla="*/ 0 h 121"/>
              <a:gd name="T20" fmla="*/ 60 w 72"/>
              <a:gd name="T21" fmla="*/ 0 h 121"/>
              <a:gd name="T22" fmla="*/ 69 w 72"/>
              <a:gd name="T23" fmla="*/ 4 h 121"/>
              <a:gd name="T24" fmla="*/ 72 w 72"/>
              <a:gd name="T25" fmla="*/ 13 h 121"/>
              <a:gd name="T26" fmla="*/ 63 w 72"/>
              <a:gd name="T27" fmla="*/ 94 h 121"/>
              <a:gd name="T28" fmla="*/ 63 w 72"/>
              <a:gd name="T29" fmla="*/ 28 h 121"/>
              <a:gd name="T30" fmla="*/ 62 w 72"/>
              <a:gd name="T31" fmla="*/ 26 h 121"/>
              <a:gd name="T32" fmla="*/ 60 w 72"/>
              <a:gd name="T33" fmla="*/ 25 h 121"/>
              <a:gd name="T34" fmla="*/ 12 w 72"/>
              <a:gd name="T35" fmla="*/ 25 h 121"/>
              <a:gd name="T36" fmla="*/ 10 w 72"/>
              <a:gd name="T37" fmla="*/ 26 h 121"/>
              <a:gd name="T38" fmla="*/ 9 w 72"/>
              <a:gd name="T39" fmla="*/ 28 h 121"/>
              <a:gd name="T40" fmla="*/ 9 w 72"/>
              <a:gd name="T41" fmla="*/ 94 h 121"/>
              <a:gd name="T42" fmla="*/ 10 w 72"/>
              <a:gd name="T43" fmla="*/ 96 h 121"/>
              <a:gd name="T44" fmla="*/ 12 w 72"/>
              <a:gd name="T45" fmla="*/ 97 h 121"/>
              <a:gd name="T46" fmla="*/ 60 w 72"/>
              <a:gd name="T47" fmla="*/ 97 h 121"/>
              <a:gd name="T48" fmla="*/ 62 w 72"/>
              <a:gd name="T49" fmla="*/ 96 h 121"/>
              <a:gd name="T50" fmla="*/ 63 w 72"/>
              <a:gd name="T51" fmla="*/ 94 h 121"/>
              <a:gd name="T52" fmla="*/ 45 w 72"/>
              <a:gd name="T53" fmla="*/ 14 h 121"/>
              <a:gd name="T54" fmla="*/ 44 w 72"/>
              <a:gd name="T55" fmla="*/ 13 h 121"/>
              <a:gd name="T56" fmla="*/ 29 w 72"/>
              <a:gd name="T57" fmla="*/ 13 h 121"/>
              <a:gd name="T58" fmla="*/ 27 w 72"/>
              <a:gd name="T59" fmla="*/ 14 h 121"/>
              <a:gd name="T60" fmla="*/ 29 w 72"/>
              <a:gd name="T61" fmla="*/ 16 h 121"/>
              <a:gd name="T62" fmla="*/ 44 w 72"/>
              <a:gd name="T63" fmla="*/ 16 h 121"/>
              <a:gd name="T64" fmla="*/ 45 w 72"/>
              <a:gd name="T65" fmla="*/ 14 h 121"/>
              <a:gd name="T66" fmla="*/ 41 w 72"/>
              <a:gd name="T67" fmla="*/ 115 h 121"/>
              <a:gd name="T68" fmla="*/ 44 w 72"/>
              <a:gd name="T69" fmla="*/ 109 h 121"/>
              <a:gd name="T70" fmla="*/ 41 w 72"/>
              <a:gd name="T71" fmla="*/ 104 h 121"/>
              <a:gd name="T72" fmla="*/ 36 w 72"/>
              <a:gd name="T73" fmla="*/ 102 h 121"/>
              <a:gd name="T74" fmla="*/ 31 w 72"/>
              <a:gd name="T75" fmla="*/ 104 h 121"/>
              <a:gd name="T76" fmla="*/ 29 w 72"/>
              <a:gd name="T77" fmla="*/ 109 h 121"/>
              <a:gd name="T78" fmla="*/ 31 w 72"/>
              <a:gd name="T79" fmla="*/ 115 h 121"/>
              <a:gd name="T80" fmla="*/ 36 w 72"/>
              <a:gd name="T81" fmla="*/ 117 h 121"/>
              <a:gd name="T82" fmla="*/ 41 w 72"/>
              <a:gd name="T83" fmla="*/ 1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21">
                <a:moveTo>
                  <a:pt x="72" y="13"/>
                </a:moveTo>
                <a:cubicBezTo>
                  <a:pt x="72" y="109"/>
                  <a:pt x="72" y="109"/>
                  <a:pt x="72" y="109"/>
                </a:cubicBezTo>
                <a:cubicBezTo>
                  <a:pt x="72" y="113"/>
                  <a:pt x="71" y="115"/>
                  <a:pt x="69" y="118"/>
                </a:cubicBezTo>
                <a:cubicBezTo>
                  <a:pt x="66" y="120"/>
                  <a:pt x="64" y="121"/>
                  <a:pt x="60" y="121"/>
                </a:cubicBezTo>
                <a:cubicBezTo>
                  <a:pt x="12" y="121"/>
                  <a:pt x="12" y="121"/>
                  <a:pt x="12" y="121"/>
                </a:cubicBezTo>
                <a:cubicBezTo>
                  <a:pt x="9" y="121"/>
                  <a:pt x="6" y="120"/>
                  <a:pt x="3" y="118"/>
                </a:cubicBezTo>
                <a:cubicBezTo>
                  <a:pt x="1" y="115"/>
                  <a:pt x="0" y="113"/>
                  <a:pt x="0" y="109"/>
                </a:cubicBezTo>
                <a:cubicBezTo>
                  <a:pt x="0" y="13"/>
                  <a:pt x="0" y="13"/>
                  <a:pt x="0" y="13"/>
                </a:cubicBezTo>
                <a:cubicBezTo>
                  <a:pt x="0" y="9"/>
                  <a:pt x="1" y="6"/>
                  <a:pt x="3" y="4"/>
                </a:cubicBezTo>
                <a:cubicBezTo>
                  <a:pt x="6" y="2"/>
                  <a:pt x="9" y="0"/>
                  <a:pt x="12" y="0"/>
                </a:cubicBezTo>
                <a:cubicBezTo>
                  <a:pt x="60" y="0"/>
                  <a:pt x="60" y="0"/>
                  <a:pt x="60" y="0"/>
                </a:cubicBezTo>
                <a:cubicBezTo>
                  <a:pt x="64" y="0"/>
                  <a:pt x="66" y="2"/>
                  <a:pt x="69" y="4"/>
                </a:cubicBezTo>
                <a:cubicBezTo>
                  <a:pt x="71" y="6"/>
                  <a:pt x="72" y="9"/>
                  <a:pt x="72" y="13"/>
                </a:cubicBezTo>
                <a:close/>
                <a:moveTo>
                  <a:pt x="63" y="94"/>
                </a:moveTo>
                <a:cubicBezTo>
                  <a:pt x="63" y="28"/>
                  <a:pt x="63" y="28"/>
                  <a:pt x="63" y="28"/>
                </a:cubicBezTo>
                <a:cubicBezTo>
                  <a:pt x="63" y="27"/>
                  <a:pt x="63" y="26"/>
                  <a:pt x="62" y="26"/>
                </a:cubicBezTo>
                <a:cubicBezTo>
                  <a:pt x="62" y="25"/>
                  <a:pt x="61" y="25"/>
                  <a:pt x="60" y="25"/>
                </a:cubicBezTo>
                <a:cubicBezTo>
                  <a:pt x="12" y="25"/>
                  <a:pt x="12" y="25"/>
                  <a:pt x="12" y="25"/>
                </a:cubicBezTo>
                <a:cubicBezTo>
                  <a:pt x="11" y="25"/>
                  <a:pt x="10" y="25"/>
                  <a:pt x="10" y="26"/>
                </a:cubicBezTo>
                <a:cubicBezTo>
                  <a:pt x="9" y="26"/>
                  <a:pt x="9" y="27"/>
                  <a:pt x="9" y="28"/>
                </a:cubicBezTo>
                <a:cubicBezTo>
                  <a:pt x="9" y="94"/>
                  <a:pt x="9" y="94"/>
                  <a:pt x="9" y="94"/>
                </a:cubicBezTo>
                <a:cubicBezTo>
                  <a:pt x="9" y="95"/>
                  <a:pt x="9" y="96"/>
                  <a:pt x="10" y="96"/>
                </a:cubicBezTo>
                <a:cubicBezTo>
                  <a:pt x="10" y="97"/>
                  <a:pt x="11" y="97"/>
                  <a:pt x="12" y="97"/>
                </a:cubicBezTo>
                <a:cubicBezTo>
                  <a:pt x="60" y="97"/>
                  <a:pt x="60" y="97"/>
                  <a:pt x="60" y="97"/>
                </a:cubicBezTo>
                <a:cubicBezTo>
                  <a:pt x="61" y="97"/>
                  <a:pt x="62" y="97"/>
                  <a:pt x="62" y="96"/>
                </a:cubicBezTo>
                <a:cubicBezTo>
                  <a:pt x="63" y="96"/>
                  <a:pt x="63" y="95"/>
                  <a:pt x="63" y="94"/>
                </a:cubicBezTo>
                <a:close/>
                <a:moveTo>
                  <a:pt x="45" y="14"/>
                </a:moveTo>
                <a:cubicBezTo>
                  <a:pt x="45" y="13"/>
                  <a:pt x="45" y="13"/>
                  <a:pt x="44" y="13"/>
                </a:cubicBezTo>
                <a:cubicBezTo>
                  <a:pt x="29" y="13"/>
                  <a:pt x="29" y="13"/>
                  <a:pt x="29" y="13"/>
                </a:cubicBezTo>
                <a:cubicBezTo>
                  <a:pt x="28" y="13"/>
                  <a:pt x="27" y="13"/>
                  <a:pt x="27" y="14"/>
                </a:cubicBezTo>
                <a:cubicBezTo>
                  <a:pt x="27" y="15"/>
                  <a:pt x="28" y="16"/>
                  <a:pt x="29" y="16"/>
                </a:cubicBezTo>
                <a:cubicBezTo>
                  <a:pt x="44" y="16"/>
                  <a:pt x="44" y="16"/>
                  <a:pt x="44" y="16"/>
                </a:cubicBezTo>
                <a:cubicBezTo>
                  <a:pt x="45" y="16"/>
                  <a:pt x="45" y="15"/>
                  <a:pt x="45" y="14"/>
                </a:cubicBezTo>
                <a:close/>
                <a:moveTo>
                  <a:pt x="41" y="115"/>
                </a:moveTo>
                <a:cubicBezTo>
                  <a:pt x="43" y="113"/>
                  <a:pt x="44" y="111"/>
                  <a:pt x="44" y="109"/>
                </a:cubicBezTo>
                <a:cubicBezTo>
                  <a:pt x="44" y="107"/>
                  <a:pt x="43" y="105"/>
                  <a:pt x="41" y="104"/>
                </a:cubicBezTo>
                <a:cubicBezTo>
                  <a:pt x="40" y="103"/>
                  <a:pt x="38" y="102"/>
                  <a:pt x="36" y="102"/>
                </a:cubicBezTo>
                <a:cubicBezTo>
                  <a:pt x="34" y="102"/>
                  <a:pt x="32" y="103"/>
                  <a:pt x="31" y="104"/>
                </a:cubicBezTo>
                <a:cubicBezTo>
                  <a:pt x="29" y="105"/>
                  <a:pt x="29" y="107"/>
                  <a:pt x="29" y="109"/>
                </a:cubicBezTo>
                <a:cubicBezTo>
                  <a:pt x="29" y="111"/>
                  <a:pt x="29" y="113"/>
                  <a:pt x="31" y="115"/>
                </a:cubicBezTo>
                <a:cubicBezTo>
                  <a:pt x="32" y="116"/>
                  <a:pt x="34" y="117"/>
                  <a:pt x="36" y="117"/>
                </a:cubicBezTo>
                <a:cubicBezTo>
                  <a:pt x="38" y="117"/>
                  <a:pt x="40" y="116"/>
                  <a:pt x="41" y="115"/>
                </a:cubicBezTo>
                <a:close/>
              </a:path>
            </a:pathLst>
          </a:custGeom>
          <a:solidFill>
            <a:srgbClr val="EE6600"/>
          </a:solidFill>
          <a:ln>
            <a:noFill/>
          </a:ln>
        </p:spPr>
        <p:txBody>
          <a:bodyPr/>
          <a:lstStyle/>
          <a:p>
            <a:pPr defTabSz="4095180">
              <a:buClrTx/>
              <a:defRPr/>
            </a:pPr>
            <a:endParaRPr lang="en-US" sz="8062" kern="1200">
              <a:solidFill>
                <a:srgbClr val="616161"/>
              </a:solidFill>
              <a:latin typeface="Open Sans" panose="020B0606030504020204" pitchFamily="34" charset="0"/>
              <a:ea typeface="+mn-ea"/>
              <a:cs typeface="+mn-cs"/>
            </a:endParaRPr>
          </a:p>
        </p:txBody>
      </p:sp>
      <p:sp>
        <p:nvSpPr>
          <p:cNvPr id="12" name="Textplatzhalter 2">
            <a:extLst>
              <a:ext uri="{FF2B5EF4-FFF2-40B4-BE49-F238E27FC236}">
                <a16:creationId xmlns:a16="http://schemas.microsoft.com/office/drawing/2014/main" id="{962CF47C-57F9-4A43-BD25-97F21FABB90B}"/>
              </a:ext>
            </a:extLst>
          </p:cNvPr>
          <p:cNvSpPr txBox="1">
            <a:spLocks/>
          </p:cNvSpPr>
          <p:nvPr/>
        </p:nvSpPr>
        <p:spPr>
          <a:xfrm>
            <a:off x="5385388" y="6980539"/>
            <a:ext cx="7436276" cy="4900994"/>
          </a:xfrm>
          <a:prstGeom prst="rect">
            <a:avLst/>
          </a:prstGeom>
        </p:spPr>
        <p:txBody>
          <a:bodyPr vert="horz" lIns="243764" tIns="121882" rIns="243764" bIns="121882" rtlCol="0">
            <a:noAutofit/>
          </a:bodyPr>
          <a:lstStyle>
            <a:lvl1pPr marL="228600" indent="-228600" algn="l" defTabSz="914400" rtl="0" eaLnBrk="1" latinLnBrk="0" hangingPunct="1">
              <a:lnSpc>
                <a:spcPct val="110000"/>
              </a:lnSpc>
              <a:spcBef>
                <a:spcPts val="1000"/>
              </a:spcBef>
              <a:buClr>
                <a:srgbClr val="EE6600"/>
              </a:buClr>
              <a:buSzPct val="130000"/>
              <a:buFont typeface="Wingdings" pitchFamily="2" charset="2"/>
              <a:buChar char="§"/>
              <a:defRPr sz="1200" b="0" i="0" kern="1200">
                <a:solidFill>
                  <a:srgbClr val="626262"/>
                </a:solidFill>
                <a:latin typeface="Open Sans" panose="020B0606030504020204" pitchFamily="34" charset="0"/>
                <a:ea typeface="+mn-ea"/>
                <a:cs typeface="Open Sans" panose="020B0606030504020204" pitchFamily="34" charset="0"/>
              </a:defRPr>
            </a:lvl1pPr>
            <a:lvl2pPr marL="468000" indent="-228600" algn="l" defTabSz="914400" rtl="0" eaLnBrk="1" latinLnBrk="0" hangingPunct="1">
              <a:lnSpc>
                <a:spcPct val="110000"/>
              </a:lnSpc>
              <a:spcBef>
                <a:spcPts val="500"/>
              </a:spcBef>
              <a:buClr>
                <a:srgbClr val="EE6600"/>
              </a:buClr>
              <a:buSzPct val="130000"/>
              <a:buFont typeface="Symbol" pitchFamily="2" charset="2"/>
              <a:buChar char="-"/>
              <a:defRPr sz="1200" b="0" i="0" kern="1200">
                <a:solidFill>
                  <a:srgbClr val="626262"/>
                </a:solidFill>
                <a:latin typeface="Open Sans" panose="020B0606030504020204" pitchFamily="34" charset="0"/>
                <a:ea typeface="+mn-ea"/>
                <a:cs typeface="Open Sans" panose="020B0606030504020204" pitchFamily="34" charset="0"/>
              </a:defRPr>
            </a:lvl2pPr>
            <a:lvl3pPr marL="648000" indent="-158400" algn="l" defTabSz="914400" rtl="0" eaLnBrk="1" latinLnBrk="0" hangingPunct="1">
              <a:lnSpc>
                <a:spcPct val="110000"/>
              </a:lnSpc>
              <a:spcBef>
                <a:spcPts val="500"/>
              </a:spcBef>
              <a:buClr>
                <a:srgbClr val="EE6600"/>
              </a:buClr>
              <a:buSzPct val="100000"/>
              <a:buFont typeface="Arial" panose="020B0604020202020204" pitchFamily="34" charset="0"/>
              <a:buChar char="•"/>
              <a:defRPr sz="1100" b="0" i="0" kern="1200">
                <a:solidFill>
                  <a:srgbClr val="626262"/>
                </a:solidFill>
                <a:latin typeface="Open Sans" panose="020B0606030504020204" pitchFamily="34" charset="0"/>
                <a:ea typeface="+mn-ea"/>
                <a:cs typeface="Open Sans" panose="020B0606030504020204" pitchFamily="34" charset="0"/>
              </a:defRPr>
            </a:lvl3pPr>
            <a:lvl4pPr marL="936000" indent="-194400" algn="l" defTabSz="914400" rtl="0" eaLnBrk="1" latinLnBrk="0" hangingPunct="1">
              <a:lnSpc>
                <a:spcPct val="110000"/>
              </a:lnSpc>
              <a:spcBef>
                <a:spcPts val="500"/>
              </a:spcBef>
              <a:buClr>
                <a:srgbClr val="EE6600"/>
              </a:buClr>
              <a:buSzPct val="130000"/>
              <a:buFont typeface="Courier New" panose="02070309020205020404" pitchFamily="49" charset="0"/>
              <a:buChar char="o"/>
              <a:defRPr sz="1050" b="0" i="0" kern="1200">
                <a:solidFill>
                  <a:srgbClr val="626262"/>
                </a:solidFill>
                <a:latin typeface="Open Sans" panose="020B0606030504020204" pitchFamily="34" charset="0"/>
                <a:ea typeface="+mn-ea"/>
                <a:cs typeface="Open Sans" panose="020B0606030504020204" pitchFamily="34" charset="0"/>
              </a:defRPr>
            </a:lvl4pPr>
            <a:lvl5pPr marL="1260000" indent="-194400" algn="l" defTabSz="914400" rtl="0" eaLnBrk="1" latinLnBrk="0" hangingPunct="1">
              <a:lnSpc>
                <a:spcPct val="110000"/>
              </a:lnSpc>
              <a:spcBef>
                <a:spcPts val="500"/>
              </a:spcBef>
              <a:buClr>
                <a:srgbClr val="626362"/>
              </a:buClr>
              <a:buSzPct val="130000"/>
              <a:buFont typeface="Symbol" pitchFamily="2" charset="2"/>
              <a:buChar char="-"/>
              <a:defRPr sz="1050" b="0" i="0" kern="1200">
                <a:solidFill>
                  <a:srgbClr val="626262"/>
                </a:solidFill>
                <a:latin typeface="Open Sans" panose="020B0606030504020204" pitchFamily="34" charset="0"/>
                <a:ea typeface="+mn-ea"/>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437608">
              <a:lnSpc>
                <a:spcPct val="200000"/>
              </a:lnSpc>
              <a:spcBef>
                <a:spcPts val="2666"/>
              </a:spcBef>
              <a:buNone/>
            </a:pPr>
            <a:r>
              <a:rPr lang="de-DE" sz="3198" b="1"/>
              <a:t>Robert Breske</a:t>
            </a:r>
          </a:p>
          <a:p>
            <a:pPr marL="609402" indent="-609402" defTabSz="2437608">
              <a:spcBef>
                <a:spcPts val="2666"/>
              </a:spcBef>
            </a:pPr>
            <a:r>
              <a:rPr lang="de-DE" sz="3198"/>
              <a:t>Senior Workflow Berater</a:t>
            </a:r>
          </a:p>
          <a:p>
            <a:pPr marL="609402" indent="-609402" defTabSz="2437608">
              <a:spcBef>
                <a:spcPts val="2666"/>
              </a:spcBef>
            </a:pPr>
            <a:r>
              <a:rPr lang="de-DE" sz="3198"/>
              <a:t>10 Jahre Softwareentwickler</a:t>
            </a:r>
          </a:p>
          <a:p>
            <a:pPr marL="638192" lvl="1" indent="0" defTabSz="2437608">
              <a:spcBef>
                <a:spcPts val="1332"/>
              </a:spcBef>
              <a:buNone/>
            </a:pPr>
            <a:r>
              <a:rPr lang="de-DE" sz="3198">
                <a:solidFill>
                  <a:srgbClr val="EE6600"/>
                </a:solidFill>
              </a:rPr>
              <a:t>+ 49 174 9976894</a:t>
            </a:r>
          </a:p>
          <a:p>
            <a:pPr marL="638192" lvl="1" indent="0" defTabSz="2437608">
              <a:spcBef>
                <a:spcPts val="1332"/>
              </a:spcBef>
              <a:buNone/>
            </a:pPr>
            <a:r>
              <a:rPr lang="de-DE" sz="3198">
                <a:solidFill>
                  <a:srgbClr val="EE6600"/>
                </a:solidFill>
              </a:rPr>
              <a:t>robert.breske@cimt-ag.de</a:t>
            </a:r>
            <a:endParaRPr lang="de-DE" sz="3198"/>
          </a:p>
        </p:txBody>
      </p:sp>
      <p:sp>
        <p:nvSpPr>
          <p:cNvPr id="16" name="Freeform 201">
            <a:extLst>
              <a:ext uri="{FF2B5EF4-FFF2-40B4-BE49-F238E27FC236}">
                <a16:creationId xmlns:a16="http://schemas.microsoft.com/office/drawing/2014/main" id="{AF4EA18B-6EE0-4A9A-BE1D-5B54E0645098}"/>
              </a:ext>
            </a:extLst>
          </p:cNvPr>
          <p:cNvSpPr>
            <a:spLocks noEditPoints="1"/>
          </p:cNvSpPr>
          <p:nvPr/>
        </p:nvSpPr>
        <p:spPr bwMode="auto">
          <a:xfrm>
            <a:off x="5549953" y="10852218"/>
            <a:ext cx="400234" cy="279988"/>
          </a:xfrm>
          <a:custGeom>
            <a:avLst/>
            <a:gdLst>
              <a:gd name="T0" fmla="*/ 169 w 169"/>
              <a:gd name="T1" fmla="*/ 16 h 134"/>
              <a:gd name="T2" fmla="*/ 164 w 169"/>
              <a:gd name="T3" fmla="*/ 30 h 134"/>
              <a:gd name="T4" fmla="*/ 153 w 169"/>
              <a:gd name="T5" fmla="*/ 41 h 134"/>
              <a:gd name="T6" fmla="*/ 109 w 169"/>
              <a:gd name="T7" fmla="*/ 72 h 134"/>
              <a:gd name="T8" fmla="*/ 105 w 169"/>
              <a:gd name="T9" fmla="*/ 75 h 134"/>
              <a:gd name="T10" fmla="*/ 99 w 169"/>
              <a:gd name="T11" fmla="*/ 79 h 134"/>
              <a:gd name="T12" fmla="*/ 95 w 169"/>
              <a:gd name="T13" fmla="*/ 82 h 134"/>
              <a:gd name="T14" fmla="*/ 89 w 169"/>
              <a:gd name="T15" fmla="*/ 84 h 134"/>
              <a:gd name="T16" fmla="*/ 84 w 169"/>
              <a:gd name="T17" fmla="*/ 85 h 134"/>
              <a:gd name="T18" fmla="*/ 84 w 169"/>
              <a:gd name="T19" fmla="*/ 85 h 134"/>
              <a:gd name="T20" fmla="*/ 84 w 169"/>
              <a:gd name="T21" fmla="*/ 85 h 134"/>
              <a:gd name="T22" fmla="*/ 79 w 169"/>
              <a:gd name="T23" fmla="*/ 84 h 134"/>
              <a:gd name="T24" fmla="*/ 74 w 169"/>
              <a:gd name="T25" fmla="*/ 82 h 134"/>
              <a:gd name="T26" fmla="*/ 69 w 169"/>
              <a:gd name="T27" fmla="*/ 79 h 134"/>
              <a:gd name="T28" fmla="*/ 64 w 169"/>
              <a:gd name="T29" fmla="*/ 75 h 134"/>
              <a:gd name="T30" fmla="*/ 60 w 169"/>
              <a:gd name="T31" fmla="*/ 72 h 134"/>
              <a:gd name="T32" fmla="*/ 35 w 169"/>
              <a:gd name="T33" fmla="*/ 55 h 134"/>
              <a:gd name="T34" fmla="*/ 16 w 169"/>
              <a:gd name="T35" fmla="*/ 41 h 134"/>
              <a:gd name="T36" fmla="*/ 5 w 169"/>
              <a:gd name="T37" fmla="*/ 31 h 134"/>
              <a:gd name="T38" fmla="*/ 0 w 169"/>
              <a:gd name="T39" fmla="*/ 18 h 134"/>
              <a:gd name="T40" fmla="*/ 4 w 169"/>
              <a:gd name="T41" fmla="*/ 5 h 134"/>
              <a:gd name="T42" fmla="*/ 15 w 169"/>
              <a:gd name="T43" fmla="*/ 0 h 134"/>
              <a:gd name="T44" fmla="*/ 154 w 169"/>
              <a:gd name="T45" fmla="*/ 0 h 134"/>
              <a:gd name="T46" fmla="*/ 165 w 169"/>
              <a:gd name="T47" fmla="*/ 5 h 134"/>
              <a:gd name="T48" fmla="*/ 169 w 169"/>
              <a:gd name="T49" fmla="*/ 16 h 134"/>
              <a:gd name="T50" fmla="*/ 169 w 169"/>
              <a:gd name="T51" fmla="*/ 43 h 134"/>
              <a:gd name="T52" fmla="*/ 169 w 169"/>
              <a:gd name="T53" fmla="*/ 118 h 134"/>
              <a:gd name="T54" fmla="*/ 165 w 169"/>
              <a:gd name="T55" fmla="*/ 129 h 134"/>
              <a:gd name="T56" fmla="*/ 154 w 169"/>
              <a:gd name="T57" fmla="*/ 134 h 134"/>
              <a:gd name="T58" fmla="*/ 15 w 169"/>
              <a:gd name="T59" fmla="*/ 134 h 134"/>
              <a:gd name="T60" fmla="*/ 4 w 169"/>
              <a:gd name="T61" fmla="*/ 129 h 134"/>
              <a:gd name="T62" fmla="*/ 0 w 169"/>
              <a:gd name="T63" fmla="*/ 118 h 134"/>
              <a:gd name="T64" fmla="*/ 0 w 169"/>
              <a:gd name="T65" fmla="*/ 43 h 134"/>
              <a:gd name="T66" fmla="*/ 9 w 169"/>
              <a:gd name="T67" fmla="*/ 52 h 134"/>
              <a:gd name="T68" fmla="*/ 56 w 169"/>
              <a:gd name="T69" fmla="*/ 84 h 134"/>
              <a:gd name="T70" fmla="*/ 65 w 169"/>
              <a:gd name="T71" fmla="*/ 90 h 134"/>
              <a:gd name="T72" fmla="*/ 74 w 169"/>
              <a:gd name="T73" fmla="*/ 95 h 134"/>
              <a:gd name="T74" fmla="*/ 84 w 169"/>
              <a:gd name="T75" fmla="*/ 97 h 134"/>
              <a:gd name="T76" fmla="*/ 84 w 169"/>
              <a:gd name="T77" fmla="*/ 97 h 134"/>
              <a:gd name="T78" fmla="*/ 84 w 169"/>
              <a:gd name="T79" fmla="*/ 97 h 134"/>
              <a:gd name="T80" fmla="*/ 95 w 169"/>
              <a:gd name="T81" fmla="*/ 95 h 134"/>
              <a:gd name="T82" fmla="*/ 104 w 169"/>
              <a:gd name="T83" fmla="*/ 90 h 134"/>
              <a:gd name="T84" fmla="*/ 112 w 169"/>
              <a:gd name="T85" fmla="*/ 84 h 134"/>
              <a:gd name="T86" fmla="*/ 160 w 169"/>
              <a:gd name="T87" fmla="*/ 52 h 134"/>
              <a:gd name="T88" fmla="*/ 169 w 169"/>
              <a:gd name="T89" fmla="*/ 4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9" h="134">
                <a:moveTo>
                  <a:pt x="169" y="16"/>
                </a:moveTo>
                <a:cubicBezTo>
                  <a:pt x="169" y="21"/>
                  <a:pt x="167" y="25"/>
                  <a:pt x="164" y="30"/>
                </a:cubicBezTo>
                <a:cubicBezTo>
                  <a:pt x="161" y="34"/>
                  <a:pt x="157" y="38"/>
                  <a:pt x="153" y="41"/>
                </a:cubicBezTo>
                <a:cubicBezTo>
                  <a:pt x="129" y="58"/>
                  <a:pt x="114" y="68"/>
                  <a:pt x="109" y="72"/>
                </a:cubicBezTo>
                <a:cubicBezTo>
                  <a:pt x="108" y="73"/>
                  <a:pt x="107" y="74"/>
                  <a:pt x="105" y="75"/>
                </a:cubicBezTo>
                <a:cubicBezTo>
                  <a:pt x="103" y="77"/>
                  <a:pt x="101" y="78"/>
                  <a:pt x="99" y="79"/>
                </a:cubicBezTo>
                <a:cubicBezTo>
                  <a:pt x="98" y="80"/>
                  <a:pt x="96" y="81"/>
                  <a:pt x="95" y="82"/>
                </a:cubicBezTo>
                <a:cubicBezTo>
                  <a:pt x="93" y="83"/>
                  <a:pt x="91" y="84"/>
                  <a:pt x="89" y="84"/>
                </a:cubicBezTo>
                <a:cubicBezTo>
                  <a:pt x="87" y="85"/>
                  <a:pt x="86" y="85"/>
                  <a:pt x="84" y="85"/>
                </a:cubicBezTo>
                <a:cubicBezTo>
                  <a:pt x="84" y="85"/>
                  <a:pt x="84" y="85"/>
                  <a:pt x="84" y="85"/>
                </a:cubicBezTo>
                <a:cubicBezTo>
                  <a:pt x="84" y="85"/>
                  <a:pt x="84" y="85"/>
                  <a:pt x="84" y="85"/>
                </a:cubicBezTo>
                <a:cubicBezTo>
                  <a:pt x="83" y="85"/>
                  <a:pt x="81" y="85"/>
                  <a:pt x="79" y="84"/>
                </a:cubicBezTo>
                <a:cubicBezTo>
                  <a:pt x="78" y="84"/>
                  <a:pt x="76" y="83"/>
                  <a:pt x="74" y="82"/>
                </a:cubicBezTo>
                <a:cubicBezTo>
                  <a:pt x="72" y="81"/>
                  <a:pt x="70" y="80"/>
                  <a:pt x="69" y="79"/>
                </a:cubicBezTo>
                <a:cubicBezTo>
                  <a:pt x="68" y="78"/>
                  <a:pt x="66" y="77"/>
                  <a:pt x="64" y="75"/>
                </a:cubicBezTo>
                <a:cubicBezTo>
                  <a:pt x="62" y="74"/>
                  <a:pt x="61" y="73"/>
                  <a:pt x="60" y="72"/>
                </a:cubicBezTo>
                <a:cubicBezTo>
                  <a:pt x="54" y="68"/>
                  <a:pt x="46" y="62"/>
                  <a:pt x="35" y="55"/>
                </a:cubicBezTo>
                <a:cubicBezTo>
                  <a:pt x="24" y="47"/>
                  <a:pt x="18" y="43"/>
                  <a:pt x="16" y="41"/>
                </a:cubicBezTo>
                <a:cubicBezTo>
                  <a:pt x="12" y="39"/>
                  <a:pt x="8" y="35"/>
                  <a:pt x="5" y="31"/>
                </a:cubicBezTo>
                <a:cubicBezTo>
                  <a:pt x="1" y="26"/>
                  <a:pt x="0" y="22"/>
                  <a:pt x="0" y="18"/>
                </a:cubicBezTo>
                <a:cubicBezTo>
                  <a:pt x="0" y="13"/>
                  <a:pt x="1" y="9"/>
                  <a:pt x="4" y="5"/>
                </a:cubicBezTo>
                <a:cubicBezTo>
                  <a:pt x="6" y="2"/>
                  <a:pt x="10" y="0"/>
                  <a:pt x="15" y="0"/>
                </a:cubicBezTo>
                <a:cubicBezTo>
                  <a:pt x="154" y="0"/>
                  <a:pt x="154" y="0"/>
                  <a:pt x="154" y="0"/>
                </a:cubicBezTo>
                <a:cubicBezTo>
                  <a:pt x="158" y="0"/>
                  <a:pt x="162" y="2"/>
                  <a:pt x="165" y="5"/>
                </a:cubicBezTo>
                <a:cubicBezTo>
                  <a:pt x="168" y="8"/>
                  <a:pt x="169" y="11"/>
                  <a:pt x="169" y="16"/>
                </a:cubicBezTo>
                <a:close/>
                <a:moveTo>
                  <a:pt x="169" y="43"/>
                </a:moveTo>
                <a:cubicBezTo>
                  <a:pt x="169" y="118"/>
                  <a:pt x="169" y="118"/>
                  <a:pt x="169" y="118"/>
                </a:cubicBezTo>
                <a:cubicBezTo>
                  <a:pt x="169" y="123"/>
                  <a:pt x="168" y="126"/>
                  <a:pt x="165" y="129"/>
                </a:cubicBezTo>
                <a:cubicBezTo>
                  <a:pt x="162" y="132"/>
                  <a:pt x="158" y="134"/>
                  <a:pt x="154" y="134"/>
                </a:cubicBezTo>
                <a:cubicBezTo>
                  <a:pt x="15" y="134"/>
                  <a:pt x="15" y="134"/>
                  <a:pt x="15" y="134"/>
                </a:cubicBezTo>
                <a:cubicBezTo>
                  <a:pt x="11" y="134"/>
                  <a:pt x="7" y="132"/>
                  <a:pt x="4" y="129"/>
                </a:cubicBezTo>
                <a:cubicBezTo>
                  <a:pt x="1" y="126"/>
                  <a:pt x="0" y="123"/>
                  <a:pt x="0" y="118"/>
                </a:cubicBezTo>
                <a:cubicBezTo>
                  <a:pt x="0" y="43"/>
                  <a:pt x="0" y="43"/>
                  <a:pt x="0" y="43"/>
                </a:cubicBezTo>
                <a:cubicBezTo>
                  <a:pt x="2" y="46"/>
                  <a:pt x="6" y="49"/>
                  <a:pt x="9" y="52"/>
                </a:cubicBezTo>
                <a:cubicBezTo>
                  <a:pt x="32" y="67"/>
                  <a:pt x="48" y="78"/>
                  <a:pt x="56" y="84"/>
                </a:cubicBezTo>
                <a:cubicBezTo>
                  <a:pt x="60" y="87"/>
                  <a:pt x="63" y="89"/>
                  <a:pt x="65" y="90"/>
                </a:cubicBezTo>
                <a:cubicBezTo>
                  <a:pt x="67" y="92"/>
                  <a:pt x="70" y="93"/>
                  <a:pt x="74" y="95"/>
                </a:cubicBezTo>
                <a:cubicBezTo>
                  <a:pt x="78" y="96"/>
                  <a:pt x="81" y="97"/>
                  <a:pt x="84" y="97"/>
                </a:cubicBezTo>
                <a:cubicBezTo>
                  <a:pt x="84" y="97"/>
                  <a:pt x="84" y="97"/>
                  <a:pt x="84" y="97"/>
                </a:cubicBezTo>
                <a:cubicBezTo>
                  <a:pt x="84" y="97"/>
                  <a:pt x="84" y="97"/>
                  <a:pt x="84" y="97"/>
                </a:cubicBezTo>
                <a:cubicBezTo>
                  <a:pt x="88" y="97"/>
                  <a:pt x="91" y="96"/>
                  <a:pt x="95" y="95"/>
                </a:cubicBezTo>
                <a:cubicBezTo>
                  <a:pt x="99" y="93"/>
                  <a:pt x="102" y="92"/>
                  <a:pt x="104" y="90"/>
                </a:cubicBezTo>
                <a:cubicBezTo>
                  <a:pt x="106" y="89"/>
                  <a:pt x="109" y="87"/>
                  <a:pt x="112" y="84"/>
                </a:cubicBezTo>
                <a:cubicBezTo>
                  <a:pt x="123" y="76"/>
                  <a:pt x="139" y="66"/>
                  <a:pt x="160" y="52"/>
                </a:cubicBezTo>
                <a:cubicBezTo>
                  <a:pt x="163" y="49"/>
                  <a:pt x="166" y="46"/>
                  <a:pt x="169" y="43"/>
                </a:cubicBezTo>
                <a:close/>
              </a:path>
            </a:pathLst>
          </a:custGeom>
          <a:solidFill>
            <a:srgbClr val="EE6600"/>
          </a:solidFill>
          <a:ln>
            <a:noFill/>
          </a:ln>
        </p:spPr>
        <p:txBody>
          <a:bodyPr/>
          <a:lstStyle/>
          <a:p>
            <a:pPr defTabSz="4095180">
              <a:buClrTx/>
              <a:defRPr/>
            </a:pPr>
            <a:endParaRPr lang="en-US" sz="8062" kern="1200">
              <a:solidFill>
                <a:srgbClr val="616161"/>
              </a:solidFill>
              <a:latin typeface="Open Sans" panose="020B0606030504020204" pitchFamily="34" charset="0"/>
              <a:ea typeface="+mn-ea"/>
              <a:cs typeface="+mn-cs"/>
            </a:endParaRPr>
          </a:p>
        </p:txBody>
      </p:sp>
      <p:sp>
        <p:nvSpPr>
          <p:cNvPr id="17" name="Freeform 243">
            <a:extLst>
              <a:ext uri="{FF2B5EF4-FFF2-40B4-BE49-F238E27FC236}">
                <a16:creationId xmlns:a16="http://schemas.microsoft.com/office/drawing/2014/main" id="{AC658267-2D95-4EC5-92ED-153C0097E17D}"/>
              </a:ext>
            </a:extLst>
          </p:cNvPr>
          <p:cNvSpPr>
            <a:spLocks noEditPoints="1"/>
          </p:cNvSpPr>
          <p:nvPr/>
        </p:nvSpPr>
        <p:spPr bwMode="auto">
          <a:xfrm>
            <a:off x="5620771" y="10007668"/>
            <a:ext cx="279378" cy="476584"/>
          </a:xfrm>
          <a:custGeom>
            <a:avLst/>
            <a:gdLst>
              <a:gd name="T0" fmla="*/ 72 w 72"/>
              <a:gd name="T1" fmla="*/ 13 h 121"/>
              <a:gd name="T2" fmla="*/ 72 w 72"/>
              <a:gd name="T3" fmla="*/ 109 h 121"/>
              <a:gd name="T4" fmla="*/ 69 w 72"/>
              <a:gd name="T5" fmla="*/ 118 h 121"/>
              <a:gd name="T6" fmla="*/ 60 w 72"/>
              <a:gd name="T7" fmla="*/ 121 h 121"/>
              <a:gd name="T8" fmla="*/ 12 w 72"/>
              <a:gd name="T9" fmla="*/ 121 h 121"/>
              <a:gd name="T10" fmla="*/ 3 w 72"/>
              <a:gd name="T11" fmla="*/ 118 h 121"/>
              <a:gd name="T12" fmla="*/ 0 w 72"/>
              <a:gd name="T13" fmla="*/ 109 h 121"/>
              <a:gd name="T14" fmla="*/ 0 w 72"/>
              <a:gd name="T15" fmla="*/ 13 h 121"/>
              <a:gd name="T16" fmla="*/ 3 w 72"/>
              <a:gd name="T17" fmla="*/ 4 h 121"/>
              <a:gd name="T18" fmla="*/ 12 w 72"/>
              <a:gd name="T19" fmla="*/ 0 h 121"/>
              <a:gd name="T20" fmla="*/ 60 w 72"/>
              <a:gd name="T21" fmla="*/ 0 h 121"/>
              <a:gd name="T22" fmla="*/ 69 w 72"/>
              <a:gd name="T23" fmla="*/ 4 h 121"/>
              <a:gd name="T24" fmla="*/ 72 w 72"/>
              <a:gd name="T25" fmla="*/ 13 h 121"/>
              <a:gd name="T26" fmla="*/ 63 w 72"/>
              <a:gd name="T27" fmla="*/ 94 h 121"/>
              <a:gd name="T28" fmla="*/ 63 w 72"/>
              <a:gd name="T29" fmla="*/ 28 h 121"/>
              <a:gd name="T30" fmla="*/ 62 w 72"/>
              <a:gd name="T31" fmla="*/ 26 h 121"/>
              <a:gd name="T32" fmla="*/ 60 w 72"/>
              <a:gd name="T33" fmla="*/ 25 h 121"/>
              <a:gd name="T34" fmla="*/ 12 w 72"/>
              <a:gd name="T35" fmla="*/ 25 h 121"/>
              <a:gd name="T36" fmla="*/ 10 w 72"/>
              <a:gd name="T37" fmla="*/ 26 h 121"/>
              <a:gd name="T38" fmla="*/ 9 w 72"/>
              <a:gd name="T39" fmla="*/ 28 h 121"/>
              <a:gd name="T40" fmla="*/ 9 w 72"/>
              <a:gd name="T41" fmla="*/ 94 h 121"/>
              <a:gd name="T42" fmla="*/ 10 w 72"/>
              <a:gd name="T43" fmla="*/ 96 h 121"/>
              <a:gd name="T44" fmla="*/ 12 w 72"/>
              <a:gd name="T45" fmla="*/ 97 h 121"/>
              <a:gd name="T46" fmla="*/ 60 w 72"/>
              <a:gd name="T47" fmla="*/ 97 h 121"/>
              <a:gd name="T48" fmla="*/ 62 w 72"/>
              <a:gd name="T49" fmla="*/ 96 h 121"/>
              <a:gd name="T50" fmla="*/ 63 w 72"/>
              <a:gd name="T51" fmla="*/ 94 h 121"/>
              <a:gd name="T52" fmla="*/ 45 w 72"/>
              <a:gd name="T53" fmla="*/ 14 h 121"/>
              <a:gd name="T54" fmla="*/ 44 w 72"/>
              <a:gd name="T55" fmla="*/ 13 h 121"/>
              <a:gd name="T56" fmla="*/ 29 w 72"/>
              <a:gd name="T57" fmla="*/ 13 h 121"/>
              <a:gd name="T58" fmla="*/ 27 w 72"/>
              <a:gd name="T59" fmla="*/ 14 h 121"/>
              <a:gd name="T60" fmla="*/ 29 w 72"/>
              <a:gd name="T61" fmla="*/ 16 h 121"/>
              <a:gd name="T62" fmla="*/ 44 w 72"/>
              <a:gd name="T63" fmla="*/ 16 h 121"/>
              <a:gd name="T64" fmla="*/ 45 w 72"/>
              <a:gd name="T65" fmla="*/ 14 h 121"/>
              <a:gd name="T66" fmla="*/ 41 w 72"/>
              <a:gd name="T67" fmla="*/ 115 h 121"/>
              <a:gd name="T68" fmla="*/ 44 w 72"/>
              <a:gd name="T69" fmla="*/ 109 h 121"/>
              <a:gd name="T70" fmla="*/ 41 w 72"/>
              <a:gd name="T71" fmla="*/ 104 h 121"/>
              <a:gd name="T72" fmla="*/ 36 w 72"/>
              <a:gd name="T73" fmla="*/ 102 h 121"/>
              <a:gd name="T74" fmla="*/ 31 w 72"/>
              <a:gd name="T75" fmla="*/ 104 h 121"/>
              <a:gd name="T76" fmla="*/ 29 w 72"/>
              <a:gd name="T77" fmla="*/ 109 h 121"/>
              <a:gd name="T78" fmla="*/ 31 w 72"/>
              <a:gd name="T79" fmla="*/ 115 h 121"/>
              <a:gd name="T80" fmla="*/ 36 w 72"/>
              <a:gd name="T81" fmla="*/ 117 h 121"/>
              <a:gd name="T82" fmla="*/ 41 w 72"/>
              <a:gd name="T83" fmla="*/ 1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21">
                <a:moveTo>
                  <a:pt x="72" y="13"/>
                </a:moveTo>
                <a:cubicBezTo>
                  <a:pt x="72" y="109"/>
                  <a:pt x="72" y="109"/>
                  <a:pt x="72" y="109"/>
                </a:cubicBezTo>
                <a:cubicBezTo>
                  <a:pt x="72" y="113"/>
                  <a:pt x="71" y="115"/>
                  <a:pt x="69" y="118"/>
                </a:cubicBezTo>
                <a:cubicBezTo>
                  <a:pt x="66" y="120"/>
                  <a:pt x="64" y="121"/>
                  <a:pt x="60" y="121"/>
                </a:cubicBezTo>
                <a:cubicBezTo>
                  <a:pt x="12" y="121"/>
                  <a:pt x="12" y="121"/>
                  <a:pt x="12" y="121"/>
                </a:cubicBezTo>
                <a:cubicBezTo>
                  <a:pt x="9" y="121"/>
                  <a:pt x="6" y="120"/>
                  <a:pt x="3" y="118"/>
                </a:cubicBezTo>
                <a:cubicBezTo>
                  <a:pt x="1" y="115"/>
                  <a:pt x="0" y="113"/>
                  <a:pt x="0" y="109"/>
                </a:cubicBezTo>
                <a:cubicBezTo>
                  <a:pt x="0" y="13"/>
                  <a:pt x="0" y="13"/>
                  <a:pt x="0" y="13"/>
                </a:cubicBezTo>
                <a:cubicBezTo>
                  <a:pt x="0" y="9"/>
                  <a:pt x="1" y="6"/>
                  <a:pt x="3" y="4"/>
                </a:cubicBezTo>
                <a:cubicBezTo>
                  <a:pt x="6" y="2"/>
                  <a:pt x="9" y="0"/>
                  <a:pt x="12" y="0"/>
                </a:cubicBezTo>
                <a:cubicBezTo>
                  <a:pt x="60" y="0"/>
                  <a:pt x="60" y="0"/>
                  <a:pt x="60" y="0"/>
                </a:cubicBezTo>
                <a:cubicBezTo>
                  <a:pt x="64" y="0"/>
                  <a:pt x="66" y="2"/>
                  <a:pt x="69" y="4"/>
                </a:cubicBezTo>
                <a:cubicBezTo>
                  <a:pt x="71" y="6"/>
                  <a:pt x="72" y="9"/>
                  <a:pt x="72" y="13"/>
                </a:cubicBezTo>
                <a:close/>
                <a:moveTo>
                  <a:pt x="63" y="94"/>
                </a:moveTo>
                <a:cubicBezTo>
                  <a:pt x="63" y="28"/>
                  <a:pt x="63" y="28"/>
                  <a:pt x="63" y="28"/>
                </a:cubicBezTo>
                <a:cubicBezTo>
                  <a:pt x="63" y="27"/>
                  <a:pt x="63" y="26"/>
                  <a:pt x="62" y="26"/>
                </a:cubicBezTo>
                <a:cubicBezTo>
                  <a:pt x="62" y="25"/>
                  <a:pt x="61" y="25"/>
                  <a:pt x="60" y="25"/>
                </a:cubicBezTo>
                <a:cubicBezTo>
                  <a:pt x="12" y="25"/>
                  <a:pt x="12" y="25"/>
                  <a:pt x="12" y="25"/>
                </a:cubicBezTo>
                <a:cubicBezTo>
                  <a:pt x="11" y="25"/>
                  <a:pt x="10" y="25"/>
                  <a:pt x="10" y="26"/>
                </a:cubicBezTo>
                <a:cubicBezTo>
                  <a:pt x="9" y="26"/>
                  <a:pt x="9" y="27"/>
                  <a:pt x="9" y="28"/>
                </a:cubicBezTo>
                <a:cubicBezTo>
                  <a:pt x="9" y="94"/>
                  <a:pt x="9" y="94"/>
                  <a:pt x="9" y="94"/>
                </a:cubicBezTo>
                <a:cubicBezTo>
                  <a:pt x="9" y="95"/>
                  <a:pt x="9" y="96"/>
                  <a:pt x="10" y="96"/>
                </a:cubicBezTo>
                <a:cubicBezTo>
                  <a:pt x="10" y="97"/>
                  <a:pt x="11" y="97"/>
                  <a:pt x="12" y="97"/>
                </a:cubicBezTo>
                <a:cubicBezTo>
                  <a:pt x="60" y="97"/>
                  <a:pt x="60" y="97"/>
                  <a:pt x="60" y="97"/>
                </a:cubicBezTo>
                <a:cubicBezTo>
                  <a:pt x="61" y="97"/>
                  <a:pt x="62" y="97"/>
                  <a:pt x="62" y="96"/>
                </a:cubicBezTo>
                <a:cubicBezTo>
                  <a:pt x="63" y="96"/>
                  <a:pt x="63" y="95"/>
                  <a:pt x="63" y="94"/>
                </a:cubicBezTo>
                <a:close/>
                <a:moveTo>
                  <a:pt x="45" y="14"/>
                </a:moveTo>
                <a:cubicBezTo>
                  <a:pt x="45" y="13"/>
                  <a:pt x="45" y="13"/>
                  <a:pt x="44" y="13"/>
                </a:cubicBezTo>
                <a:cubicBezTo>
                  <a:pt x="29" y="13"/>
                  <a:pt x="29" y="13"/>
                  <a:pt x="29" y="13"/>
                </a:cubicBezTo>
                <a:cubicBezTo>
                  <a:pt x="28" y="13"/>
                  <a:pt x="27" y="13"/>
                  <a:pt x="27" y="14"/>
                </a:cubicBezTo>
                <a:cubicBezTo>
                  <a:pt x="27" y="15"/>
                  <a:pt x="28" y="16"/>
                  <a:pt x="29" y="16"/>
                </a:cubicBezTo>
                <a:cubicBezTo>
                  <a:pt x="44" y="16"/>
                  <a:pt x="44" y="16"/>
                  <a:pt x="44" y="16"/>
                </a:cubicBezTo>
                <a:cubicBezTo>
                  <a:pt x="45" y="16"/>
                  <a:pt x="45" y="15"/>
                  <a:pt x="45" y="14"/>
                </a:cubicBezTo>
                <a:close/>
                <a:moveTo>
                  <a:pt x="41" y="115"/>
                </a:moveTo>
                <a:cubicBezTo>
                  <a:pt x="43" y="113"/>
                  <a:pt x="44" y="111"/>
                  <a:pt x="44" y="109"/>
                </a:cubicBezTo>
                <a:cubicBezTo>
                  <a:pt x="44" y="107"/>
                  <a:pt x="43" y="105"/>
                  <a:pt x="41" y="104"/>
                </a:cubicBezTo>
                <a:cubicBezTo>
                  <a:pt x="40" y="103"/>
                  <a:pt x="38" y="102"/>
                  <a:pt x="36" y="102"/>
                </a:cubicBezTo>
                <a:cubicBezTo>
                  <a:pt x="34" y="102"/>
                  <a:pt x="32" y="103"/>
                  <a:pt x="31" y="104"/>
                </a:cubicBezTo>
                <a:cubicBezTo>
                  <a:pt x="29" y="105"/>
                  <a:pt x="29" y="107"/>
                  <a:pt x="29" y="109"/>
                </a:cubicBezTo>
                <a:cubicBezTo>
                  <a:pt x="29" y="111"/>
                  <a:pt x="29" y="113"/>
                  <a:pt x="31" y="115"/>
                </a:cubicBezTo>
                <a:cubicBezTo>
                  <a:pt x="32" y="116"/>
                  <a:pt x="34" y="117"/>
                  <a:pt x="36" y="117"/>
                </a:cubicBezTo>
                <a:cubicBezTo>
                  <a:pt x="38" y="117"/>
                  <a:pt x="40" y="116"/>
                  <a:pt x="41" y="115"/>
                </a:cubicBezTo>
                <a:close/>
              </a:path>
            </a:pathLst>
          </a:custGeom>
          <a:solidFill>
            <a:srgbClr val="EE6600"/>
          </a:solidFill>
          <a:ln>
            <a:noFill/>
          </a:ln>
        </p:spPr>
        <p:txBody>
          <a:bodyPr/>
          <a:lstStyle/>
          <a:p>
            <a:pPr defTabSz="4095180">
              <a:buClrTx/>
              <a:defRPr/>
            </a:pPr>
            <a:endParaRPr lang="en-US" sz="8062" kern="1200">
              <a:solidFill>
                <a:srgbClr val="616161"/>
              </a:solidFill>
              <a:latin typeface="Open Sans" panose="020B0606030504020204" pitchFamily="34" charset="0"/>
              <a:ea typeface="+mn-ea"/>
              <a:cs typeface="+mn-cs"/>
            </a:endParaRPr>
          </a:p>
        </p:txBody>
      </p:sp>
      <p:pic>
        <p:nvPicPr>
          <p:cNvPr id="2050" name="Picture 2">
            <a:extLst>
              <a:ext uri="{FF2B5EF4-FFF2-40B4-BE49-F238E27FC236}">
                <a16:creationId xmlns:a16="http://schemas.microsoft.com/office/drawing/2014/main" id="{9D483692-2E64-49CD-924C-69AFAFE643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1004544" y="2552600"/>
            <a:ext cx="3886388" cy="3886388"/>
          </a:xfrm>
          <a:prstGeom prst="ellipse">
            <a:avLst/>
          </a:prstGeom>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E16A7457-55B9-47DC-9555-BBFE585A0C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4542" y="7293390"/>
            <a:ext cx="3838816" cy="3838816"/>
          </a:xfrm>
          <a:prstGeom prst="ellipse">
            <a:avLst/>
          </a:prstGeom>
        </p:spPr>
      </p:pic>
      <p:grpSp>
        <p:nvGrpSpPr>
          <p:cNvPr id="11" name="Gruppieren 10">
            <a:extLst>
              <a:ext uri="{FF2B5EF4-FFF2-40B4-BE49-F238E27FC236}">
                <a16:creationId xmlns:a16="http://schemas.microsoft.com/office/drawing/2014/main" id="{9FE087CD-0AEB-49E6-B944-F4B5CE447A4D}"/>
              </a:ext>
            </a:extLst>
          </p:cNvPr>
          <p:cNvGrpSpPr/>
          <p:nvPr/>
        </p:nvGrpSpPr>
        <p:grpSpPr>
          <a:xfrm>
            <a:off x="13202406" y="1900968"/>
            <a:ext cx="7701228" cy="10159140"/>
            <a:chOff x="1195693" y="763181"/>
            <a:chExt cx="2888852" cy="3810853"/>
          </a:xfrm>
        </p:grpSpPr>
        <p:sp>
          <p:nvSpPr>
            <p:cNvPr id="15" name="Ellipse 14">
              <a:extLst>
                <a:ext uri="{FF2B5EF4-FFF2-40B4-BE49-F238E27FC236}">
                  <a16:creationId xmlns:a16="http://schemas.microsoft.com/office/drawing/2014/main" id="{A31BA374-A0C7-4E11-BC4C-4C2F17D3FAC7}"/>
                </a:ext>
              </a:extLst>
            </p:cNvPr>
            <p:cNvSpPr/>
            <p:nvPr/>
          </p:nvSpPr>
          <p:spPr>
            <a:xfrm>
              <a:off x="1447169" y="837113"/>
              <a:ext cx="2579986" cy="3736912"/>
            </a:xfrm>
            <a:prstGeom prst="ellipse">
              <a:avLst/>
            </a:prstGeom>
            <a:noFill/>
            <a:ln>
              <a:solidFill>
                <a:srgbClr val="EE7F4B"/>
              </a:solidFill>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defTabSz="1828206">
                <a:buClrTx/>
              </a:pPr>
              <a:endParaRPr lang="de-DE" sz="3598" kern="1200">
                <a:solidFill>
                  <a:srgbClr val="616161"/>
                </a:solidFill>
                <a:latin typeface="Calibri" panose="020F0502020204030204"/>
              </a:endParaRPr>
            </a:p>
          </p:txBody>
        </p:sp>
        <p:pic>
          <p:nvPicPr>
            <p:cNvPr id="18" name="Grafik 17">
              <a:extLst>
                <a:ext uri="{FF2B5EF4-FFF2-40B4-BE49-F238E27FC236}">
                  <a16:creationId xmlns:a16="http://schemas.microsoft.com/office/drawing/2014/main" id="{40E89AC9-A47B-4092-A9F3-18CA26B91D5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93122" y="763181"/>
              <a:ext cx="2791423" cy="3810853"/>
            </a:xfrm>
            <a:prstGeom prst="rect">
              <a:avLst/>
            </a:prstGeom>
          </p:spPr>
        </p:pic>
        <p:sp>
          <p:nvSpPr>
            <p:cNvPr id="19" name="Sprechblase: rechteckig 18">
              <a:extLst>
                <a:ext uri="{FF2B5EF4-FFF2-40B4-BE49-F238E27FC236}">
                  <a16:creationId xmlns:a16="http://schemas.microsoft.com/office/drawing/2014/main" id="{290C1868-784E-4B9C-8FEB-CECFF87C3547}"/>
                </a:ext>
              </a:extLst>
            </p:cNvPr>
            <p:cNvSpPr/>
            <p:nvPr/>
          </p:nvSpPr>
          <p:spPr>
            <a:xfrm>
              <a:off x="3439390" y="1619004"/>
              <a:ext cx="587773" cy="240330"/>
            </a:xfrm>
            <a:prstGeom prst="wedgeRectCallout">
              <a:avLst>
                <a:gd name="adj1" fmla="val -20833"/>
                <a:gd name="adj2" fmla="val 95542"/>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828206">
                <a:buClrTx/>
              </a:pPr>
              <a:r>
                <a:rPr lang="de-DE" sz="2932" kern="1200">
                  <a:solidFill>
                    <a:srgbClr val="FFFFFF"/>
                  </a:solidFill>
                  <a:latin typeface="Calibri Light" panose="020F0302020204030204"/>
                </a:rPr>
                <a:t>Berlin</a:t>
              </a:r>
            </a:p>
          </p:txBody>
        </p:sp>
        <p:sp>
          <p:nvSpPr>
            <p:cNvPr id="20" name="Sprechblase: rechteckig 19">
              <a:extLst>
                <a:ext uri="{FF2B5EF4-FFF2-40B4-BE49-F238E27FC236}">
                  <a16:creationId xmlns:a16="http://schemas.microsoft.com/office/drawing/2014/main" id="{306E1375-803F-4E73-95F6-EB8AF11D922D}"/>
                </a:ext>
              </a:extLst>
            </p:cNvPr>
            <p:cNvSpPr/>
            <p:nvPr/>
          </p:nvSpPr>
          <p:spPr>
            <a:xfrm>
              <a:off x="2007226" y="981478"/>
              <a:ext cx="759745" cy="330053"/>
            </a:xfrm>
            <a:prstGeom prst="wedgeRectCallout">
              <a:avLst>
                <a:gd name="adj1" fmla="val 32769"/>
                <a:gd name="adj2" fmla="val 66760"/>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828206">
                <a:buClrTx/>
              </a:pPr>
              <a:r>
                <a:rPr lang="de-DE" sz="3198" kern="1200">
                  <a:solidFill>
                    <a:srgbClr val="FFFFFF"/>
                  </a:solidFill>
                  <a:latin typeface="Calibri Light" panose="020F0302020204030204"/>
                </a:rPr>
                <a:t>Hamburg</a:t>
              </a:r>
              <a:endParaRPr lang="de-DE" sz="4266" kern="1200">
                <a:solidFill>
                  <a:srgbClr val="FFFFFF"/>
                </a:solidFill>
                <a:latin typeface="Calibri Light" panose="020F0302020204030204"/>
              </a:endParaRPr>
            </a:p>
          </p:txBody>
        </p:sp>
        <p:sp>
          <p:nvSpPr>
            <p:cNvPr id="21" name="Sprechblase: rechteckig 20">
              <a:extLst>
                <a:ext uri="{FF2B5EF4-FFF2-40B4-BE49-F238E27FC236}">
                  <a16:creationId xmlns:a16="http://schemas.microsoft.com/office/drawing/2014/main" id="{F6D29578-AFC8-49E0-92A7-AAEF8E4D60C0}"/>
                </a:ext>
              </a:extLst>
            </p:cNvPr>
            <p:cNvSpPr/>
            <p:nvPr/>
          </p:nvSpPr>
          <p:spPr>
            <a:xfrm>
              <a:off x="1195693" y="2405836"/>
              <a:ext cx="759745" cy="262771"/>
            </a:xfrm>
            <a:prstGeom prst="wedgeRectCallout">
              <a:avLst>
                <a:gd name="adj1" fmla="val 16826"/>
                <a:gd name="adj2" fmla="val 71671"/>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828206">
                <a:buClrTx/>
              </a:pPr>
              <a:r>
                <a:rPr lang="de-DE" sz="2400" kern="1200">
                  <a:solidFill>
                    <a:srgbClr val="FFFFFF"/>
                  </a:solidFill>
                  <a:latin typeface="Calibri Light" panose="020F0302020204030204"/>
                </a:rPr>
                <a:t>Düsseldorf</a:t>
              </a:r>
              <a:endParaRPr lang="de-DE" sz="2666" kern="1200">
                <a:solidFill>
                  <a:srgbClr val="FFFFFF"/>
                </a:solidFill>
                <a:latin typeface="Calibri Light" panose="020F0302020204030204"/>
              </a:endParaRPr>
            </a:p>
          </p:txBody>
        </p:sp>
        <p:sp>
          <p:nvSpPr>
            <p:cNvPr id="22" name="Sprechblase: rechteckig 21">
              <a:extLst>
                <a:ext uri="{FF2B5EF4-FFF2-40B4-BE49-F238E27FC236}">
                  <a16:creationId xmlns:a16="http://schemas.microsoft.com/office/drawing/2014/main" id="{CA252431-D6FB-4156-B664-C5B393675018}"/>
                </a:ext>
              </a:extLst>
            </p:cNvPr>
            <p:cNvSpPr/>
            <p:nvPr/>
          </p:nvSpPr>
          <p:spPr>
            <a:xfrm>
              <a:off x="1348569" y="2827502"/>
              <a:ext cx="453991" cy="262771"/>
            </a:xfrm>
            <a:prstGeom prst="wedgeRectCallout">
              <a:avLst>
                <a:gd name="adj1" fmla="val 11591"/>
                <a:gd name="adj2" fmla="val -62601"/>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828206">
                <a:buClrTx/>
              </a:pPr>
              <a:r>
                <a:rPr lang="de-DE" sz="2400" kern="1200">
                  <a:solidFill>
                    <a:srgbClr val="FFFFFF"/>
                  </a:solidFill>
                  <a:latin typeface="Calibri Light" panose="020F0302020204030204"/>
                </a:rPr>
                <a:t>Köln</a:t>
              </a:r>
              <a:endParaRPr lang="de-DE" sz="2666" kern="1200">
                <a:solidFill>
                  <a:srgbClr val="FFFFFF"/>
                </a:solidFill>
                <a:latin typeface="Calibri Light" panose="020F0302020204030204"/>
              </a:endParaRPr>
            </a:p>
          </p:txBody>
        </p:sp>
        <p:sp>
          <p:nvSpPr>
            <p:cNvPr id="23" name="Sprechblase: rechteckig 22">
              <a:extLst>
                <a:ext uri="{FF2B5EF4-FFF2-40B4-BE49-F238E27FC236}">
                  <a16:creationId xmlns:a16="http://schemas.microsoft.com/office/drawing/2014/main" id="{9BA64B04-A26E-4E20-A36F-1AEBEA22899A}"/>
                </a:ext>
              </a:extLst>
            </p:cNvPr>
            <p:cNvSpPr/>
            <p:nvPr/>
          </p:nvSpPr>
          <p:spPr>
            <a:xfrm>
              <a:off x="1653479" y="3358549"/>
              <a:ext cx="733619" cy="262771"/>
            </a:xfrm>
            <a:prstGeom prst="wedgeRectCallout">
              <a:avLst>
                <a:gd name="adj1" fmla="val 13604"/>
                <a:gd name="adj2" fmla="val -10469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828206">
                <a:buClrTx/>
              </a:pPr>
              <a:r>
                <a:rPr lang="de-DE" sz="2400" kern="1200">
                  <a:solidFill>
                    <a:srgbClr val="FFFFFF"/>
                  </a:solidFill>
                  <a:latin typeface="Calibri Light" panose="020F0302020204030204"/>
                </a:rPr>
                <a:t>Frankfurt</a:t>
              </a:r>
              <a:endParaRPr lang="de-DE" sz="2800" kern="1200">
                <a:solidFill>
                  <a:srgbClr val="FFFFFF"/>
                </a:solidFill>
                <a:latin typeface="Calibri Light" panose="020F0302020204030204"/>
              </a:endParaRPr>
            </a:p>
          </p:txBody>
        </p:sp>
      </p:grpSp>
      <p:sp>
        <p:nvSpPr>
          <p:cNvPr id="24" name="Textplatzhalter 2">
            <a:extLst>
              <a:ext uri="{FF2B5EF4-FFF2-40B4-BE49-F238E27FC236}">
                <a16:creationId xmlns:a16="http://schemas.microsoft.com/office/drawing/2014/main" id="{8C16B24F-C4C5-4E07-8B68-4ED9D582FBF5}"/>
              </a:ext>
            </a:extLst>
          </p:cNvPr>
          <p:cNvSpPr>
            <a:spLocks noGrp="1"/>
          </p:cNvSpPr>
          <p:nvPr>
            <p:ph type="body" sz="quarter" idx="13"/>
          </p:nvPr>
        </p:nvSpPr>
        <p:spPr>
          <a:xfrm>
            <a:off x="806403" y="501580"/>
            <a:ext cx="8978898" cy="584020"/>
          </a:xfrm>
        </p:spPr>
        <p:txBody>
          <a:bodyPr/>
          <a:lstStyle/>
          <a:p>
            <a:r>
              <a:rPr lang="de-DE"/>
              <a:t>Cimt ag</a:t>
            </a:r>
          </a:p>
        </p:txBody>
      </p:sp>
      <p:sp>
        <p:nvSpPr>
          <p:cNvPr id="25" name="Foliennummernplatzhalter 3">
            <a:extLst>
              <a:ext uri="{FF2B5EF4-FFF2-40B4-BE49-F238E27FC236}">
                <a16:creationId xmlns:a16="http://schemas.microsoft.com/office/drawing/2014/main" id="{9534614E-22FE-4EA0-A3F9-AB06340CCEDD}"/>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103</a:t>
            </a:fld>
            <a:endParaRPr lang="de-DE" kern="1200">
              <a:ea typeface="+mn-ea"/>
            </a:endParaRPr>
          </a:p>
        </p:txBody>
      </p:sp>
    </p:spTree>
    <p:extLst>
      <p:ext uri="{BB962C8B-B14F-4D97-AF65-F5344CB8AC3E}">
        <p14:creationId xmlns:p14="http://schemas.microsoft.com/office/powerpoint/2010/main" val="776021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430BB53-C828-4377-B7A1-A56C6E1D504E}"/>
              </a:ext>
            </a:extLst>
          </p:cNvPr>
          <p:cNvSpPr>
            <a:spLocks noGrp="1"/>
          </p:cNvSpPr>
          <p:nvPr>
            <p:ph type="title"/>
          </p:nvPr>
        </p:nvSpPr>
        <p:spPr/>
        <p:txBody>
          <a:bodyPr/>
          <a:lstStyle/>
          <a:p>
            <a:r>
              <a:rPr lang="de-DE"/>
              <a:t>Praxisvorgehen Prozessanalyse</a:t>
            </a:r>
          </a:p>
        </p:txBody>
      </p:sp>
      <p:graphicFrame>
        <p:nvGraphicFramePr>
          <p:cNvPr id="10" name="Inhaltsplatzhalter 9">
            <a:extLst>
              <a:ext uri="{FF2B5EF4-FFF2-40B4-BE49-F238E27FC236}">
                <a16:creationId xmlns:a16="http://schemas.microsoft.com/office/drawing/2014/main" id="{907D7391-C16C-4137-8BE0-39681F32E99E}"/>
              </a:ext>
            </a:extLst>
          </p:cNvPr>
          <p:cNvGraphicFramePr>
            <a:graphicFrameLocks noGrp="1"/>
          </p:cNvGraphicFramePr>
          <p:nvPr>
            <p:ph idx="1"/>
          </p:nvPr>
        </p:nvGraphicFramePr>
        <p:xfrm>
          <a:off x="892176" y="3689350"/>
          <a:ext cx="13255624" cy="8639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platzhalter 6">
            <a:extLst>
              <a:ext uri="{FF2B5EF4-FFF2-40B4-BE49-F238E27FC236}">
                <a16:creationId xmlns:a16="http://schemas.microsoft.com/office/drawing/2014/main" id="{220EDC3E-3D18-4BC0-9450-099B209B3A1B}"/>
              </a:ext>
            </a:extLst>
          </p:cNvPr>
          <p:cNvSpPr>
            <a:spLocks noGrp="1"/>
          </p:cNvSpPr>
          <p:nvPr>
            <p:ph type="body" sz="quarter" idx="13"/>
          </p:nvPr>
        </p:nvSpPr>
        <p:spPr/>
        <p:txBody>
          <a:bodyPr/>
          <a:lstStyle/>
          <a:p>
            <a:r>
              <a:rPr lang="de-DE"/>
              <a:t>Einführung</a:t>
            </a:r>
          </a:p>
          <a:p>
            <a:endParaRPr lang="de-DE"/>
          </a:p>
        </p:txBody>
      </p:sp>
      <p:sp>
        <p:nvSpPr>
          <p:cNvPr id="11" name="Textfeld 10">
            <a:extLst>
              <a:ext uri="{FF2B5EF4-FFF2-40B4-BE49-F238E27FC236}">
                <a16:creationId xmlns:a16="http://schemas.microsoft.com/office/drawing/2014/main" id="{60A64B74-23F4-4336-8FAE-76AF25ADAD80}"/>
              </a:ext>
            </a:extLst>
          </p:cNvPr>
          <p:cNvSpPr txBox="1"/>
          <p:nvPr/>
        </p:nvSpPr>
        <p:spPr>
          <a:xfrm>
            <a:off x="776788" y="12445193"/>
            <a:ext cx="13769788" cy="442685"/>
          </a:xfrm>
          <a:prstGeom prst="rect">
            <a:avLst/>
          </a:prstGeom>
          <a:noFill/>
        </p:spPr>
        <p:txBody>
          <a:bodyPr wrap="square" rtlCol="0">
            <a:spAutoFit/>
          </a:bodyPr>
          <a:lstStyle/>
          <a:p>
            <a:pPr defTabSz="1828068">
              <a:lnSpc>
                <a:spcPct val="110000"/>
              </a:lnSpc>
              <a:buClrTx/>
              <a:defRPr/>
            </a:pPr>
            <a:r>
              <a:rPr lang="de-DE" sz="2200" kern="1200" err="1">
                <a:solidFill>
                  <a:srgbClr val="666666"/>
                </a:solidFill>
                <a:latin typeface="Open Sans"/>
                <a:ea typeface="Open Sans"/>
                <a:cs typeface="Open Sans"/>
              </a:rPr>
              <a:t>Ref</a:t>
            </a:r>
            <a:r>
              <a:rPr lang="de-DE" sz="2200" kern="1200">
                <a:solidFill>
                  <a:srgbClr val="666666"/>
                </a:solidFill>
                <a:latin typeface="Open Sans"/>
                <a:ea typeface="Open Sans"/>
                <a:cs typeface="Open Sans"/>
              </a:rPr>
              <a:t>: </a:t>
            </a:r>
            <a:r>
              <a:rPr lang="de-DE" sz="2200" kern="1200" err="1">
                <a:solidFill>
                  <a:srgbClr val="666666"/>
                </a:solidFill>
                <a:latin typeface="Open Sans"/>
                <a:ea typeface="Open Sans"/>
                <a:cs typeface="Open Sans"/>
              </a:rPr>
              <a:t>Camunda‘s</a:t>
            </a:r>
            <a:r>
              <a:rPr lang="de-DE" sz="2200" kern="1200">
                <a:solidFill>
                  <a:srgbClr val="666666"/>
                </a:solidFill>
                <a:latin typeface="Open Sans"/>
                <a:ea typeface="Open Sans"/>
                <a:cs typeface="Open Sans"/>
              </a:rPr>
              <a:t> BPMN House *(1)</a:t>
            </a:r>
            <a:endParaRPr lang="en-US" sz="2400" kern="1200">
              <a:solidFill>
                <a:srgbClr val="666666"/>
              </a:solidFill>
              <a:latin typeface="Arial" panose="020B0604020202020204" pitchFamily="34" charset="0"/>
              <a:ea typeface="+mn-ea"/>
              <a:cs typeface="Arial" panose="020B0604020202020204" pitchFamily="34" charset="0"/>
            </a:endParaRPr>
          </a:p>
        </p:txBody>
      </p:sp>
      <p:sp>
        <p:nvSpPr>
          <p:cNvPr id="9" name="Foliennummernplatzhalter 3">
            <a:extLst>
              <a:ext uri="{FF2B5EF4-FFF2-40B4-BE49-F238E27FC236}">
                <a16:creationId xmlns:a16="http://schemas.microsoft.com/office/drawing/2014/main" id="{2EA67670-1B54-4B8A-9346-BD97998802B8}"/>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104</a:t>
            </a:fld>
            <a:endParaRPr lang="de-DE" kern="1200">
              <a:ea typeface="+mn-ea"/>
            </a:endParaRPr>
          </a:p>
        </p:txBody>
      </p:sp>
    </p:spTree>
    <p:extLst>
      <p:ext uri="{BB962C8B-B14F-4D97-AF65-F5344CB8AC3E}">
        <p14:creationId xmlns:p14="http://schemas.microsoft.com/office/powerpoint/2010/main" val="1221553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D65B03-B9E1-497D-B9C2-DCD06FEED500}"/>
              </a:ext>
            </a:extLst>
          </p:cNvPr>
          <p:cNvSpPr>
            <a:spLocks noGrp="1"/>
          </p:cNvSpPr>
          <p:nvPr>
            <p:ph type="title"/>
          </p:nvPr>
        </p:nvSpPr>
        <p:spPr/>
        <p:txBody>
          <a:bodyPr/>
          <a:lstStyle/>
          <a:p>
            <a:r>
              <a:rPr lang="de-DE"/>
              <a:t>Das technische Prozessmodell</a:t>
            </a:r>
          </a:p>
        </p:txBody>
      </p:sp>
      <p:sp>
        <p:nvSpPr>
          <p:cNvPr id="4" name="Textplatzhalter 3">
            <a:extLst>
              <a:ext uri="{FF2B5EF4-FFF2-40B4-BE49-F238E27FC236}">
                <a16:creationId xmlns:a16="http://schemas.microsoft.com/office/drawing/2014/main" id="{A0664155-FBBB-4A6C-B66A-20C9F591081F}"/>
              </a:ext>
            </a:extLst>
          </p:cNvPr>
          <p:cNvSpPr>
            <a:spLocks noGrp="1"/>
          </p:cNvSpPr>
          <p:nvPr>
            <p:ph type="body" sz="quarter" idx="13"/>
          </p:nvPr>
        </p:nvSpPr>
        <p:spPr/>
        <p:txBody>
          <a:bodyPr/>
          <a:lstStyle/>
          <a:p>
            <a:r>
              <a:rPr lang="de-DE"/>
              <a:t>Einführung</a:t>
            </a:r>
          </a:p>
        </p:txBody>
      </p:sp>
      <p:pic>
        <p:nvPicPr>
          <p:cNvPr id="9" name="Grafik 8">
            <a:extLst>
              <a:ext uri="{FF2B5EF4-FFF2-40B4-BE49-F238E27FC236}">
                <a16:creationId xmlns:a16="http://schemas.microsoft.com/office/drawing/2014/main" id="{6298CB35-32E7-4D9B-99A0-F7B980AFF065}"/>
              </a:ext>
            </a:extLst>
          </p:cNvPr>
          <p:cNvPicPr>
            <a:picLocks noChangeAspect="1"/>
          </p:cNvPicPr>
          <p:nvPr/>
        </p:nvPicPr>
        <p:blipFill>
          <a:blip r:embed="rId2"/>
          <a:stretch>
            <a:fillRect/>
          </a:stretch>
        </p:blipFill>
        <p:spPr>
          <a:xfrm>
            <a:off x="6734287" y="2027755"/>
            <a:ext cx="17436826" cy="11608842"/>
          </a:xfrm>
          <a:prstGeom prst="rect">
            <a:avLst/>
          </a:prstGeom>
        </p:spPr>
      </p:pic>
      <p:sp>
        <p:nvSpPr>
          <p:cNvPr id="10" name="Rechteck 9">
            <a:extLst>
              <a:ext uri="{FF2B5EF4-FFF2-40B4-BE49-F238E27FC236}">
                <a16:creationId xmlns:a16="http://schemas.microsoft.com/office/drawing/2014/main" id="{4B9829D0-E298-437F-8105-DE02E40BE2CA}"/>
              </a:ext>
            </a:extLst>
          </p:cNvPr>
          <p:cNvSpPr/>
          <p:nvPr/>
        </p:nvSpPr>
        <p:spPr>
          <a:xfrm>
            <a:off x="1032736" y="4583364"/>
            <a:ext cx="5120640" cy="649762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571500" indent="-571500" defTabSz="1828068">
              <a:buClrTx/>
              <a:buFont typeface="Arial" panose="020B0604020202020204" pitchFamily="34" charset="0"/>
              <a:buChar char="•"/>
              <a:defRPr/>
            </a:pPr>
            <a:r>
              <a:rPr lang="de-DE" sz="3598" kern="1200">
                <a:solidFill>
                  <a:srgbClr val="FFFFFF"/>
                </a:solidFill>
                <a:latin typeface="Calibri" panose="020F0502020204030204"/>
              </a:rPr>
              <a:t>Grundlage für die Entwickler</a:t>
            </a:r>
          </a:p>
          <a:p>
            <a:pPr marL="571500" indent="-571500" defTabSz="1828068">
              <a:buClrTx/>
              <a:buFont typeface="Arial" panose="020B0604020202020204" pitchFamily="34" charset="0"/>
              <a:buChar char="•"/>
              <a:defRPr/>
            </a:pPr>
            <a:r>
              <a:rPr lang="de-DE" sz="3598" kern="1200">
                <a:solidFill>
                  <a:srgbClr val="FFFFFF"/>
                </a:solidFill>
                <a:latin typeface="Calibri" panose="020F0502020204030204"/>
              </a:rPr>
              <a:t>Eingebettet in das fachliche Modell</a:t>
            </a:r>
          </a:p>
          <a:p>
            <a:pPr marL="571500" indent="-571500" defTabSz="1828068">
              <a:buClrTx/>
              <a:buFont typeface="Arial" panose="020B0604020202020204" pitchFamily="34" charset="0"/>
              <a:buChar char="•"/>
              <a:defRPr/>
            </a:pPr>
            <a:r>
              <a:rPr lang="de-DE" sz="3598" kern="1200">
                <a:solidFill>
                  <a:srgbClr val="FFFFFF"/>
                </a:solidFill>
                <a:latin typeface="Calibri" panose="020F0502020204030204"/>
              </a:rPr>
              <a:t>Ausführungsmodell für die Workflow Engine</a:t>
            </a:r>
            <a:endParaRPr lang="en-US" sz="3598" kern="1200">
              <a:solidFill>
                <a:srgbClr val="FFFFFF"/>
              </a:solidFill>
              <a:latin typeface="Calibri" panose="020F0502020204030204"/>
            </a:endParaRPr>
          </a:p>
        </p:txBody>
      </p:sp>
      <p:sp>
        <p:nvSpPr>
          <p:cNvPr id="11" name="Textfeld 10">
            <a:extLst>
              <a:ext uri="{FF2B5EF4-FFF2-40B4-BE49-F238E27FC236}">
                <a16:creationId xmlns:a16="http://schemas.microsoft.com/office/drawing/2014/main" id="{D486BD3E-42F7-02B2-FDCE-4BAE62C7DACA}"/>
              </a:ext>
            </a:extLst>
          </p:cNvPr>
          <p:cNvSpPr txBox="1"/>
          <p:nvPr/>
        </p:nvSpPr>
        <p:spPr>
          <a:xfrm>
            <a:off x="6464208" y="11688246"/>
            <a:ext cx="2903312" cy="566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828068">
              <a:buClrTx/>
            </a:pPr>
            <a:r>
              <a:rPr lang="de-DE" sz="2400" kern="1200">
                <a:solidFill>
                  <a:srgbClr val="FFFFFF"/>
                </a:solidFill>
                <a:latin typeface="Calibri" panose="020F0502020204030204"/>
              </a:rPr>
              <a:t>Technical Workflow</a:t>
            </a:r>
            <a:endParaRPr lang="en-US" sz="2400" kern="1200">
              <a:solidFill>
                <a:srgbClr val="FFFFFF"/>
              </a:solidFill>
              <a:latin typeface="Calibri" panose="020F0502020204030204"/>
            </a:endParaRPr>
          </a:p>
        </p:txBody>
      </p:sp>
      <p:sp>
        <p:nvSpPr>
          <p:cNvPr id="7" name="Rechteck 6">
            <a:extLst>
              <a:ext uri="{FF2B5EF4-FFF2-40B4-BE49-F238E27FC236}">
                <a16:creationId xmlns:a16="http://schemas.microsoft.com/office/drawing/2014/main" id="{A3FC1FA0-3F4F-4512-A5D0-E0B1D13DD987}"/>
              </a:ext>
            </a:extLst>
          </p:cNvPr>
          <p:cNvSpPr/>
          <p:nvPr/>
        </p:nvSpPr>
        <p:spPr>
          <a:xfrm>
            <a:off x="17617440" y="5140962"/>
            <a:ext cx="2825428" cy="56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068">
              <a:buClrTx/>
            </a:pPr>
            <a:r>
              <a:rPr lang="de-DE" sz="2400" kern="1200">
                <a:solidFill>
                  <a:srgbClr val="FFFFFF"/>
                </a:solidFill>
                <a:latin typeface="Calibri" panose="020F0502020204030204"/>
              </a:rPr>
              <a:t>Human Workflow</a:t>
            </a:r>
            <a:endParaRPr lang="en-US" sz="2400" kern="1200">
              <a:solidFill>
                <a:srgbClr val="FFFFFF"/>
              </a:solidFill>
              <a:latin typeface="Calibri" panose="020F0502020204030204"/>
            </a:endParaRPr>
          </a:p>
        </p:txBody>
      </p:sp>
      <p:sp>
        <p:nvSpPr>
          <p:cNvPr id="13" name="Foliennummernplatzhalter 3">
            <a:extLst>
              <a:ext uri="{FF2B5EF4-FFF2-40B4-BE49-F238E27FC236}">
                <a16:creationId xmlns:a16="http://schemas.microsoft.com/office/drawing/2014/main" id="{9E5BF2C2-B342-4901-8B2A-1498238F11CA}"/>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105</a:t>
            </a:fld>
            <a:endParaRPr lang="de-DE" kern="1200">
              <a:ea typeface="+mn-ea"/>
            </a:endParaRPr>
          </a:p>
        </p:txBody>
      </p:sp>
    </p:spTree>
    <p:extLst>
      <p:ext uri="{BB962C8B-B14F-4D97-AF65-F5344CB8AC3E}">
        <p14:creationId xmlns:p14="http://schemas.microsoft.com/office/powerpoint/2010/main" val="4255937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430BB53-C828-4377-B7A1-A56C6E1D504E}"/>
              </a:ext>
            </a:extLst>
          </p:cNvPr>
          <p:cNvSpPr>
            <a:spLocks noGrp="1"/>
          </p:cNvSpPr>
          <p:nvPr>
            <p:ph type="title"/>
          </p:nvPr>
        </p:nvSpPr>
        <p:spPr/>
        <p:txBody>
          <a:bodyPr/>
          <a:lstStyle/>
          <a:p>
            <a:r>
              <a:rPr lang="de-DE"/>
              <a:t>Praxisvorgehen Prozessanalyse</a:t>
            </a:r>
          </a:p>
        </p:txBody>
      </p:sp>
      <p:graphicFrame>
        <p:nvGraphicFramePr>
          <p:cNvPr id="10" name="Inhaltsplatzhalter 9">
            <a:extLst>
              <a:ext uri="{FF2B5EF4-FFF2-40B4-BE49-F238E27FC236}">
                <a16:creationId xmlns:a16="http://schemas.microsoft.com/office/drawing/2014/main" id="{907D7391-C16C-4137-8BE0-39681F32E99E}"/>
              </a:ext>
            </a:extLst>
          </p:cNvPr>
          <p:cNvGraphicFramePr>
            <a:graphicFrameLocks noGrp="1"/>
          </p:cNvGraphicFramePr>
          <p:nvPr>
            <p:ph idx="1"/>
          </p:nvPr>
        </p:nvGraphicFramePr>
        <p:xfrm>
          <a:off x="892176" y="3689350"/>
          <a:ext cx="13255624" cy="8639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platzhalter 6">
            <a:extLst>
              <a:ext uri="{FF2B5EF4-FFF2-40B4-BE49-F238E27FC236}">
                <a16:creationId xmlns:a16="http://schemas.microsoft.com/office/drawing/2014/main" id="{220EDC3E-3D18-4BC0-9450-099B209B3A1B}"/>
              </a:ext>
            </a:extLst>
          </p:cNvPr>
          <p:cNvSpPr>
            <a:spLocks noGrp="1"/>
          </p:cNvSpPr>
          <p:nvPr>
            <p:ph type="body" sz="quarter" idx="13"/>
          </p:nvPr>
        </p:nvSpPr>
        <p:spPr/>
        <p:txBody>
          <a:bodyPr/>
          <a:lstStyle/>
          <a:p>
            <a:r>
              <a:rPr lang="de-DE"/>
              <a:t>Einführung</a:t>
            </a:r>
          </a:p>
          <a:p>
            <a:endParaRPr lang="de-DE"/>
          </a:p>
        </p:txBody>
      </p:sp>
      <p:sp>
        <p:nvSpPr>
          <p:cNvPr id="9" name="Pfeil: nach rechts 8">
            <a:extLst>
              <a:ext uri="{FF2B5EF4-FFF2-40B4-BE49-F238E27FC236}">
                <a16:creationId xmlns:a16="http://schemas.microsoft.com/office/drawing/2014/main" id="{C4B70A24-C741-4117-81DD-2C4B6CBAFD26}"/>
              </a:ext>
            </a:extLst>
          </p:cNvPr>
          <p:cNvSpPr/>
          <p:nvPr/>
        </p:nvSpPr>
        <p:spPr>
          <a:xfrm>
            <a:off x="6641030" y="10466906"/>
            <a:ext cx="1757916" cy="100654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828068">
              <a:buClrTx/>
              <a:defRPr/>
            </a:pPr>
            <a:endParaRPr lang="de-DE" sz="3598" kern="1200">
              <a:solidFill>
                <a:srgbClr val="FFFFFF"/>
              </a:solidFill>
              <a:latin typeface="Calibri" panose="020F0502020204030204"/>
            </a:endParaRPr>
          </a:p>
        </p:txBody>
      </p:sp>
      <p:sp>
        <p:nvSpPr>
          <p:cNvPr id="11" name="Textfeld 10">
            <a:extLst>
              <a:ext uri="{FF2B5EF4-FFF2-40B4-BE49-F238E27FC236}">
                <a16:creationId xmlns:a16="http://schemas.microsoft.com/office/drawing/2014/main" id="{CF47236E-918D-4050-BD18-2495EAA64CCD}"/>
              </a:ext>
            </a:extLst>
          </p:cNvPr>
          <p:cNvSpPr txBox="1"/>
          <p:nvPr/>
        </p:nvSpPr>
        <p:spPr>
          <a:xfrm>
            <a:off x="776788" y="12445193"/>
            <a:ext cx="13769788" cy="442685"/>
          </a:xfrm>
          <a:prstGeom prst="rect">
            <a:avLst/>
          </a:prstGeom>
          <a:noFill/>
        </p:spPr>
        <p:txBody>
          <a:bodyPr wrap="square" rtlCol="0">
            <a:spAutoFit/>
          </a:bodyPr>
          <a:lstStyle/>
          <a:p>
            <a:pPr defTabSz="1828068">
              <a:lnSpc>
                <a:spcPct val="110000"/>
              </a:lnSpc>
              <a:buClrTx/>
              <a:defRPr/>
            </a:pPr>
            <a:r>
              <a:rPr lang="de-DE" sz="2200" kern="1200" err="1">
                <a:solidFill>
                  <a:srgbClr val="666666"/>
                </a:solidFill>
                <a:latin typeface="Open Sans"/>
                <a:ea typeface="Open Sans"/>
                <a:cs typeface="Open Sans"/>
              </a:rPr>
              <a:t>Ref</a:t>
            </a:r>
            <a:r>
              <a:rPr lang="de-DE" sz="2200" kern="1200">
                <a:solidFill>
                  <a:srgbClr val="666666"/>
                </a:solidFill>
                <a:latin typeface="Open Sans"/>
                <a:ea typeface="Open Sans"/>
                <a:cs typeface="Open Sans"/>
              </a:rPr>
              <a:t>: </a:t>
            </a:r>
            <a:r>
              <a:rPr lang="de-DE" sz="2200" kern="1200" err="1">
                <a:solidFill>
                  <a:srgbClr val="666666"/>
                </a:solidFill>
                <a:latin typeface="Open Sans"/>
                <a:ea typeface="Open Sans"/>
                <a:cs typeface="Open Sans"/>
              </a:rPr>
              <a:t>Camunda‘s</a:t>
            </a:r>
            <a:r>
              <a:rPr lang="de-DE" sz="2200" kern="1200">
                <a:solidFill>
                  <a:srgbClr val="666666"/>
                </a:solidFill>
                <a:latin typeface="Open Sans"/>
                <a:ea typeface="Open Sans"/>
                <a:cs typeface="Open Sans"/>
              </a:rPr>
              <a:t> BPMN House *(1)</a:t>
            </a:r>
            <a:endParaRPr lang="en-US" sz="2400" kern="1200">
              <a:solidFill>
                <a:srgbClr val="666666"/>
              </a:solidFill>
              <a:latin typeface="Arial" panose="020B0604020202020204" pitchFamily="34" charset="0"/>
              <a:ea typeface="+mn-ea"/>
              <a:cs typeface="Arial" panose="020B0604020202020204" pitchFamily="34" charset="0"/>
            </a:endParaRPr>
          </a:p>
        </p:txBody>
      </p:sp>
      <p:sp>
        <p:nvSpPr>
          <p:cNvPr id="3" name="Textplatzhalter 2">
            <a:extLst>
              <a:ext uri="{FF2B5EF4-FFF2-40B4-BE49-F238E27FC236}">
                <a16:creationId xmlns:a16="http://schemas.microsoft.com/office/drawing/2014/main" id="{EEA1FD7E-8747-4156-B67B-43EF8E6AA8B0}"/>
              </a:ext>
            </a:extLst>
          </p:cNvPr>
          <p:cNvSpPr>
            <a:spLocks noGrp="1"/>
          </p:cNvSpPr>
          <p:nvPr>
            <p:ph type="body" idx="17"/>
          </p:nvPr>
        </p:nvSpPr>
        <p:spPr/>
        <p:txBody>
          <a:bodyPr/>
          <a:lstStyle/>
          <a:p>
            <a:endParaRPr lang="de-DE"/>
          </a:p>
        </p:txBody>
      </p:sp>
      <p:sp>
        <p:nvSpPr>
          <p:cNvPr id="12" name="Foliennummernplatzhalter 3">
            <a:extLst>
              <a:ext uri="{FF2B5EF4-FFF2-40B4-BE49-F238E27FC236}">
                <a16:creationId xmlns:a16="http://schemas.microsoft.com/office/drawing/2014/main" id="{F3909D68-5F74-4D5B-B1B2-176E1D1B0D8B}"/>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106</a:t>
            </a:fld>
            <a:endParaRPr lang="de-DE" kern="1200">
              <a:ea typeface="+mn-ea"/>
            </a:endParaRPr>
          </a:p>
        </p:txBody>
      </p:sp>
    </p:spTree>
    <p:extLst>
      <p:ext uri="{BB962C8B-B14F-4D97-AF65-F5344CB8AC3E}">
        <p14:creationId xmlns:p14="http://schemas.microsoft.com/office/powerpoint/2010/main" val="2968872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500" autoRev="1" fill="remove"/>
                                        <p:tgtEl>
                                          <p:spTgt spid="9"/>
                                        </p:tgtEl>
                                        <p:attrNameLst>
                                          <p:attrName>style.color</p:attrName>
                                        </p:attrNameLst>
                                      </p:cBhvr>
                                      <p:to>
                                        <a:schemeClr val="bg1"/>
                                      </p:to>
                                    </p:animClr>
                                    <p:animClr clrSpc="rgb" dir="cw">
                                      <p:cBhvr>
                                        <p:cTn id="7" dur="500" autoRev="1" fill="remove"/>
                                        <p:tgtEl>
                                          <p:spTgt spid="9"/>
                                        </p:tgtEl>
                                        <p:attrNameLst>
                                          <p:attrName>fillcolor</p:attrName>
                                        </p:attrNameLst>
                                      </p:cBhvr>
                                      <p:to>
                                        <a:schemeClr val="bg1"/>
                                      </p:to>
                                    </p:animClr>
                                    <p:set>
                                      <p:cBhvr>
                                        <p:cTn id="8" dur="500" autoRev="1" fill="remove"/>
                                        <p:tgtEl>
                                          <p:spTgt spid="9"/>
                                        </p:tgtEl>
                                        <p:attrNameLst>
                                          <p:attrName>fill.type</p:attrName>
                                        </p:attrNameLst>
                                      </p:cBhvr>
                                      <p:to>
                                        <p:strVal val="solid"/>
                                      </p:to>
                                    </p:set>
                                    <p:set>
                                      <p:cBhvr>
                                        <p:cTn id="9" dur="50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DA9EA8-96CF-4783-9A09-DF557850BF70}"/>
              </a:ext>
            </a:extLst>
          </p:cNvPr>
          <p:cNvSpPr>
            <a:spLocks noGrp="1"/>
          </p:cNvSpPr>
          <p:nvPr>
            <p:ph type="title"/>
          </p:nvPr>
        </p:nvSpPr>
        <p:spPr/>
        <p:txBody>
          <a:bodyPr/>
          <a:lstStyle/>
          <a:p>
            <a:r>
              <a:rPr lang="de-DE"/>
              <a:t>Reifegrad für die technische Modellierung</a:t>
            </a:r>
          </a:p>
        </p:txBody>
      </p:sp>
      <p:graphicFrame>
        <p:nvGraphicFramePr>
          <p:cNvPr id="12" name="Inhaltsplatzhalter 11">
            <a:extLst>
              <a:ext uri="{FF2B5EF4-FFF2-40B4-BE49-F238E27FC236}">
                <a16:creationId xmlns:a16="http://schemas.microsoft.com/office/drawing/2014/main" id="{0CFDCA60-FD6D-4EC1-836C-865962E02CC2}"/>
              </a:ext>
            </a:extLst>
          </p:cNvPr>
          <p:cNvGraphicFramePr>
            <a:graphicFrameLocks noGrp="1"/>
          </p:cNvGraphicFramePr>
          <p:nvPr>
            <p:ph idx="1"/>
          </p:nvPr>
        </p:nvGraphicFramePr>
        <p:xfrm>
          <a:off x="1322387" y="2497576"/>
          <a:ext cx="21739226" cy="10198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platzhalter 3">
            <a:extLst>
              <a:ext uri="{FF2B5EF4-FFF2-40B4-BE49-F238E27FC236}">
                <a16:creationId xmlns:a16="http://schemas.microsoft.com/office/drawing/2014/main" id="{7CE12DF8-D543-4408-8A95-34B5598B19EB}"/>
              </a:ext>
            </a:extLst>
          </p:cNvPr>
          <p:cNvSpPr>
            <a:spLocks noGrp="1"/>
          </p:cNvSpPr>
          <p:nvPr>
            <p:ph type="body" sz="quarter" idx="13"/>
          </p:nvPr>
        </p:nvSpPr>
        <p:spPr/>
        <p:txBody>
          <a:bodyPr/>
          <a:lstStyle/>
          <a:p>
            <a:r>
              <a:rPr lang="de-DE"/>
              <a:t>Framework</a:t>
            </a:r>
          </a:p>
        </p:txBody>
      </p:sp>
      <p:sp>
        <p:nvSpPr>
          <p:cNvPr id="8" name="Foliennummernplatzhalter 3">
            <a:extLst>
              <a:ext uri="{FF2B5EF4-FFF2-40B4-BE49-F238E27FC236}">
                <a16:creationId xmlns:a16="http://schemas.microsoft.com/office/drawing/2014/main" id="{97B0D56A-FB3A-4CE8-8870-DC1F366E3FC3}"/>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107</a:t>
            </a:fld>
            <a:endParaRPr lang="de-DE" kern="1200">
              <a:ea typeface="+mn-ea"/>
            </a:endParaRPr>
          </a:p>
        </p:txBody>
      </p:sp>
    </p:spTree>
    <p:extLst>
      <p:ext uri="{BB962C8B-B14F-4D97-AF65-F5344CB8AC3E}">
        <p14:creationId xmlns:p14="http://schemas.microsoft.com/office/powerpoint/2010/main" val="717280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663B64D5-FDA2-41AC-87B4-402EC2D237AF}"/>
              </a:ext>
            </a:extLst>
          </p:cNvPr>
          <p:cNvPicPr>
            <a:picLocks noChangeAspect="1"/>
          </p:cNvPicPr>
          <p:nvPr/>
        </p:nvPicPr>
        <p:blipFill>
          <a:blip r:embed="rId2"/>
          <a:stretch>
            <a:fillRect/>
          </a:stretch>
        </p:blipFill>
        <p:spPr>
          <a:xfrm>
            <a:off x="1355465" y="1918477"/>
            <a:ext cx="22355734" cy="10797258"/>
          </a:xfrm>
          <a:prstGeom prst="rect">
            <a:avLst/>
          </a:prstGeom>
        </p:spPr>
      </p:pic>
      <p:sp>
        <p:nvSpPr>
          <p:cNvPr id="5" name="Titel 4">
            <a:extLst>
              <a:ext uri="{FF2B5EF4-FFF2-40B4-BE49-F238E27FC236}">
                <a16:creationId xmlns:a16="http://schemas.microsoft.com/office/drawing/2014/main" id="{E9933028-424B-0046-AE42-8EBB76B099DF}"/>
              </a:ext>
            </a:extLst>
          </p:cNvPr>
          <p:cNvSpPr>
            <a:spLocks noGrp="1"/>
          </p:cNvSpPr>
          <p:nvPr>
            <p:ph type="title"/>
          </p:nvPr>
        </p:nvSpPr>
        <p:spPr/>
        <p:txBody>
          <a:bodyPr/>
          <a:lstStyle/>
          <a:p>
            <a:r>
              <a:rPr lang="de-DE" sz="5600"/>
              <a:t>Fachliche Reife</a:t>
            </a:r>
          </a:p>
        </p:txBody>
      </p:sp>
      <p:sp>
        <p:nvSpPr>
          <p:cNvPr id="7" name="Textplatzhalter 6">
            <a:extLst>
              <a:ext uri="{FF2B5EF4-FFF2-40B4-BE49-F238E27FC236}">
                <a16:creationId xmlns:a16="http://schemas.microsoft.com/office/drawing/2014/main" id="{D8E6BCD7-215B-4A88-B374-9729BCDE6336}"/>
              </a:ext>
            </a:extLst>
          </p:cNvPr>
          <p:cNvSpPr txBox="1">
            <a:spLocks/>
          </p:cNvSpPr>
          <p:nvPr/>
        </p:nvSpPr>
        <p:spPr>
          <a:xfrm>
            <a:off x="776790" y="2184701"/>
            <a:ext cx="13356772" cy="1154774"/>
          </a:xfrm>
          <a:prstGeom prst="rect">
            <a:avLst/>
          </a:prstGeom>
        </p:spPr>
        <p:txBody>
          <a:bodyPr/>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0" indent="0" defTabSz="2438338">
              <a:spcBef>
                <a:spcPts val="2666"/>
              </a:spcBef>
              <a:buClr>
                <a:srgbClr val="EE6600"/>
              </a:buClr>
              <a:buNone/>
            </a:pPr>
            <a:endParaRPr lang="en-US" sz="4000" b="1">
              <a:solidFill>
                <a:srgbClr val="EE6600"/>
              </a:solidFill>
            </a:endParaRPr>
          </a:p>
        </p:txBody>
      </p:sp>
      <p:sp>
        <p:nvSpPr>
          <p:cNvPr id="10" name="Textplatzhalter 6">
            <a:extLst>
              <a:ext uri="{FF2B5EF4-FFF2-40B4-BE49-F238E27FC236}">
                <a16:creationId xmlns:a16="http://schemas.microsoft.com/office/drawing/2014/main" id="{5544170B-2AC2-41D5-9CC2-78C57EC950B9}"/>
              </a:ext>
            </a:extLst>
          </p:cNvPr>
          <p:cNvSpPr txBox="1">
            <a:spLocks/>
          </p:cNvSpPr>
          <p:nvPr/>
        </p:nvSpPr>
        <p:spPr>
          <a:xfrm>
            <a:off x="806406" y="2193197"/>
            <a:ext cx="13356772" cy="1154774"/>
          </a:xfrm>
          <a:prstGeom prst="rect">
            <a:avLst/>
          </a:prstGeom>
        </p:spPr>
        <p:txBody>
          <a:bodyPr/>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0" indent="0" defTabSz="2438338">
              <a:spcBef>
                <a:spcPts val="2666"/>
              </a:spcBef>
              <a:buClr>
                <a:srgbClr val="EE6600"/>
              </a:buClr>
              <a:buNone/>
            </a:pPr>
            <a:endParaRPr lang="en-US" sz="4000" b="1">
              <a:solidFill>
                <a:srgbClr val="EE6600"/>
              </a:solidFill>
            </a:endParaRPr>
          </a:p>
        </p:txBody>
      </p:sp>
      <p:sp>
        <p:nvSpPr>
          <p:cNvPr id="12" name="Textplatzhalter 5">
            <a:extLst>
              <a:ext uri="{FF2B5EF4-FFF2-40B4-BE49-F238E27FC236}">
                <a16:creationId xmlns:a16="http://schemas.microsoft.com/office/drawing/2014/main" id="{AC0B1468-545A-4376-863E-168B79157158}"/>
              </a:ext>
            </a:extLst>
          </p:cNvPr>
          <p:cNvSpPr>
            <a:spLocks noGrp="1"/>
          </p:cNvSpPr>
          <p:nvPr>
            <p:ph type="body" sz="quarter" idx="13"/>
          </p:nvPr>
        </p:nvSpPr>
        <p:spPr>
          <a:xfrm>
            <a:off x="806407" y="501588"/>
            <a:ext cx="8978898" cy="584020"/>
          </a:xfrm>
        </p:spPr>
        <p:txBody>
          <a:bodyPr/>
          <a:lstStyle/>
          <a:p>
            <a:r>
              <a:rPr lang="de-DE" b="1"/>
              <a:t>Fachliche </a:t>
            </a:r>
            <a:r>
              <a:rPr lang="de-DE" b="1">
                <a:solidFill>
                  <a:schemeClr val="tx1"/>
                </a:solidFill>
              </a:rPr>
              <a:t>Perspektive</a:t>
            </a:r>
            <a:endParaRPr lang="de-DE" sz="6400" b="1">
              <a:solidFill>
                <a:schemeClr val="tx1"/>
              </a:solidFill>
              <a:ea typeface="+mj-ea"/>
            </a:endParaRPr>
          </a:p>
          <a:p>
            <a:endParaRPr lang="de-DE" sz="6400" b="1">
              <a:solidFill>
                <a:srgbClr val="626362"/>
              </a:solidFill>
              <a:ea typeface="+mj-ea"/>
            </a:endParaRPr>
          </a:p>
        </p:txBody>
      </p:sp>
      <p:graphicFrame>
        <p:nvGraphicFramePr>
          <p:cNvPr id="18" name="Diagramm 17">
            <a:extLst>
              <a:ext uri="{FF2B5EF4-FFF2-40B4-BE49-F238E27FC236}">
                <a16:creationId xmlns:a16="http://schemas.microsoft.com/office/drawing/2014/main" id="{6ACD7514-DB16-406C-BF1D-D85FAEEA45C1}"/>
              </a:ext>
            </a:extLst>
          </p:cNvPr>
          <p:cNvGraphicFramePr/>
          <p:nvPr/>
        </p:nvGraphicFramePr>
        <p:xfrm>
          <a:off x="12181772" y="529841"/>
          <a:ext cx="6054380" cy="584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a:extLst>
              <a:ext uri="{FF2B5EF4-FFF2-40B4-BE49-F238E27FC236}">
                <a16:creationId xmlns:a16="http://schemas.microsoft.com/office/drawing/2014/main" id="{0762A69C-A27E-4B69-ABC2-B9A0DB75FB40}"/>
              </a:ext>
            </a:extLst>
          </p:cNvPr>
          <p:cNvSpPr txBox="1"/>
          <p:nvPr/>
        </p:nvSpPr>
        <p:spPr>
          <a:xfrm>
            <a:off x="1355464" y="12744453"/>
            <a:ext cx="13769788" cy="442685"/>
          </a:xfrm>
          <a:prstGeom prst="rect">
            <a:avLst/>
          </a:prstGeom>
          <a:noFill/>
        </p:spPr>
        <p:txBody>
          <a:bodyPr wrap="square" rtlCol="0">
            <a:spAutoFit/>
          </a:bodyPr>
          <a:lstStyle/>
          <a:p>
            <a:pPr defTabSz="1828068">
              <a:lnSpc>
                <a:spcPct val="110000"/>
              </a:lnSpc>
              <a:buClrTx/>
            </a:pPr>
            <a:r>
              <a:rPr lang="de-DE" sz="2200" kern="1200" err="1">
                <a:solidFill>
                  <a:srgbClr val="666666"/>
                </a:solidFill>
                <a:latin typeface="Open Sans"/>
                <a:ea typeface="Open Sans"/>
                <a:cs typeface="Open Sans"/>
              </a:rPr>
              <a:t>Ref</a:t>
            </a:r>
            <a:r>
              <a:rPr lang="de-DE" sz="2200" kern="1200">
                <a:solidFill>
                  <a:srgbClr val="666666"/>
                </a:solidFill>
                <a:latin typeface="Open Sans"/>
                <a:ea typeface="Open Sans"/>
                <a:cs typeface="Open Sans"/>
              </a:rPr>
              <a:t>: BPMN Method &amp; Style (</a:t>
            </a:r>
            <a:r>
              <a:rPr lang="de-DE" sz="2200" kern="1200" err="1">
                <a:solidFill>
                  <a:srgbClr val="666666"/>
                </a:solidFill>
                <a:latin typeface="Open Sans"/>
                <a:ea typeface="Open Sans"/>
                <a:cs typeface="Open Sans"/>
              </a:rPr>
              <a:t>with</a:t>
            </a:r>
            <a:r>
              <a:rPr lang="de-DE" sz="2200" kern="1200">
                <a:solidFill>
                  <a:srgbClr val="666666"/>
                </a:solidFill>
                <a:latin typeface="Open Sans"/>
                <a:ea typeface="Open Sans"/>
                <a:cs typeface="Open Sans"/>
              </a:rPr>
              <a:t> BPMN </a:t>
            </a:r>
            <a:r>
              <a:rPr lang="de-DE" sz="2200" kern="1200" err="1">
                <a:solidFill>
                  <a:srgbClr val="666666"/>
                </a:solidFill>
                <a:latin typeface="Open Sans"/>
                <a:ea typeface="Open Sans"/>
                <a:cs typeface="Open Sans"/>
              </a:rPr>
              <a:t>Implementer‘s</a:t>
            </a:r>
            <a:r>
              <a:rPr lang="de-DE" sz="2200" kern="1200">
                <a:solidFill>
                  <a:srgbClr val="666666"/>
                </a:solidFill>
                <a:latin typeface="Open Sans"/>
                <a:ea typeface="Open Sans"/>
                <a:cs typeface="Open Sans"/>
              </a:rPr>
              <a:t> </a:t>
            </a:r>
            <a:r>
              <a:rPr lang="de-DE" sz="2200" kern="1200" err="1">
                <a:solidFill>
                  <a:srgbClr val="666666"/>
                </a:solidFill>
                <a:latin typeface="Open Sans"/>
                <a:ea typeface="Open Sans"/>
                <a:cs typeface="Open Sans"/>
              </a:rPr>
              <a:t>guide</a:t>
            </a:r>
            <a:r>
              <a:rPr lang="de-DE" sz="2200" kern="1200">
                <a:solidFill>
                  <a:srgbClr val="666666"/>
                </a:solidFill>
                <a:latin typeface="Open Sans"/>
                <a:ea typeface="Open Sans"/>
                <a:cs typeface="Open Sans"/>
              </a:rPr>
              <a:t>), 2011, Bruce </a:t>
            </a:r>
            <a:r>
              <a:rPr lang="de-DE" sz="2200" kern="1200" err="1">
                <a:solidFill>
                  <a:srgbClr val="666666"/>
                </a:solidFill>
                <a:latin typeface="Open Sans"/>
                <a:ea typeface="Open Sans"/>
                <a:cs typeface="Open Sans"/>
              </a:rPr>
              <a:t>Silver</a:t>
            </a:r>
            <a:r>
              <a:rPr lang="de-DE" sz="2200" kern="1200">
                <a:solidFill>
                  <a:srgbClr val="666666"/>
                </a:solidFill>
                <a:latin typeface="Open Sans"/>
                <a:ea typeface="Open Sans"/>
                <a:cs typeface="Open Sans"/>
              </a:rPr>
              <a:t>, Cody-Cassidy Press</a:t>
            </a:r>
            <a:endParaRPr lang="en-US" sz="2400" kern="1200">
              <a:solidFill>
                <a:srgbClr val="666666"/>
              </a:solidFill>
              <a:latin typeface="Arial" panose="020B0604020202020204" pitchFamily="34" charset="0"/>
              <a:ea typeface="+mn-ea"/>
              <a:cs typeface="Arial" panose="020B0604020202020204" pitchFamily="34" charset="0"/>
            </a:endParaRPr>
          </a:p>
        </p:txBody>
      </p:sp>
      <p:sp>
        <p:nvSpPr>
          <p:cNvPr id="11" name="Foliennummernplatzhalter 3">
            <a:extLst>
              <a:ext uri="{FF2B5EF4-FFF2-40B4-BE49-F238E27FC236}">
                <a16:creationId xmlns:a16="http://schemas.microsoft.com/office/drawing/2014/main" id="{E63AE4BE-0A3F-4C97-BE98-4123FABBFA26}"/>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108</a:t>
            </a:fld>
            <a:endParaRPr lang="de-DE" kern="1200">
              <a:ea typeface="+mn-ea"/>
            </a:endParaRPr>
          </a:p>
        </p:txBody>
      </p:sp>
    </p:spTree>
    <p:extLst>
      <p:ext uri="{BB962C8B-B14F-4D97-AF65-F5344CB8AC3E}">
        <p14:creationId xmlns:p14="http://schemas.microsoft.com/office/powerpoint/2010/main" val="211463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9933028-424B-0046-AE42-8EBB76B099DF}"/>
              </a:ext>
            </a:extLst>
          </p:cNvPr>
          <p:cNvSpPr>
            <a:spLocks noGrp="1"/>
          </p:cNvSpPr>
          <p:nvPr>
            <p:ph type="title"/>
          </p:nvPr>
        </p:nvSpPr>
        <p:spPr/>
        <p:txBody>
          <a:bodyPr/>
          <a:lstStyle/>
          <a:p>
            <a:r>
              <a:rPr lang="de-DE" sz="5600"/>
              <a:t>Syntax und Semantik</a:t>
            </a:r>
          </a:p>
        </p:txBody>
      </p:sp>
      <p:sp>
        <p:nvSpPr>
          <p:cNvPr id="6" name="Textplatzhalter 5">
            <a:extLst>
              <a:ext uri="{FF2B5EF4-FFF2-40B4-BE49-F238E27FC236}">
                <a16:creationId xmlns:a16="http://schemas.microsoft.com/office/drawing/2014/main" id="{530847DB-BB1E-F14F-89EB-7D0653D3C845}"/>
              </a:ext>
            </a:extLst>
          </p:cNvPr>
          <p:cNvSpPr>
            <a:spLocks noGrp="1"/>
          </p:cNvSpPr>
          <p:nvPr>
            <p:ph type="body" sz="quarter" idx="13"/>
          </p:nvPr>
        </p:nvSpPr>
        <p:spPr/>
        <p:txBody>
          <a:bodyPr/>
          <a:lstStyle/>
          <a:p>
            <a:r>
              <a:rPr lang="de-DE" b="1"/>
              <a:t>Fachliche </a:t>
            </a:r>
            <a:r>
              <a:rPr lang="de-DE" b="1">
                <a:solidFill>
                  <a:schemeClr val="tx1"/>
                </a:solidFill>
              </a:rPr>
              <a:t>Perspektive</a:t>
            </a:r>
            <a:endParaRPr lang="de-DE" sz="6400" b="1">
              <a:solidFill>
                <a:schemeClr val="tx1"/>
              </a:solidFill>
              <a:ea typeface="+mj-ea"/>
            </a:endParaRPr>
          </a:p>
        </p:txBody>
      </p:sp>
      <p:sp>
        <p:nvSpPr>
          <p:cNvPr id="8" name="Inhaltsplatzhalter 2">
            <a:extLst>
              <a:ext uri="{FF2B5EF4-FFF2-40B4-BE49-F238E27FC236}">
                <a16:creationId xmlns:a16="http://schemas.microsoft.com/office/drawing/2014/main" id="{9D041367-B53A-40AC-AF96-3B3BD7351C45}"/>
              </a:ext>
            </a:extLst>
          </p:cNvPr>
          <p:cNvSpPr txBox="1">
            <a:spLocks/>
          </p:cNvSpPr>
          <p:nvPr/>
        </p:nvSpPr>
        <p:spPr>
          <a:xfrm>
            <a:off x="822605" y="2761747"/>
            <a:ext cx="19934174" cy="7925906"/>
          </a:xfrm>
          <a:prstGeom prst="rect">
            <a:avLst/>
          </a:prstGeom>
        </p:spPr>
        <p:txBody>
          <a:bodyPr lIns="182880" tIns="91440" rIns="182880" bIns="91440" anchor="t"/>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638382" lvl="1" indent="0" defTabSz="2438338" fontAlgn="base">
              <a:spcBef>
                <a:spcPts val="1332"/>
              </a:spcBef>
              <a:buClr>
                <a:srgbClr val="EE6600"/>
              </a:buClr>
              <a:buNone/>
              <a:defRPr/>
            </a:pPr>
            <a:endParaRPr lang="de-DE" sz="4800">
              <a:solidFill>
                <a:srgbClr val="666666"/>
              </a:solidFill>
            </a:endParaRPr>
          </a:p>
        </p:txBody>
      </p:sp>
      <p:sp>
        <p:nvSpPr>
          <p:cNvPr id="7" name="Textplatzhalter 6">
            <a:extLst>
              <a:ext uri="{FF2B5EF4-FFF2-40B4-BE49-F238E27FC236}">
                <a16:creationId xmlns:a16="http://schemas.microsoft.com/office/drawing/2014/main" id="{D8E6BCD7-215B-4A88-B374-9729BCDE6336}"/>
              </a:ext>
            </a:extLst>
          </p:cNvPr>
          <p:cNvSpPr txBox="1">
            <a:spLocks/>
          </p:cNvSpPr>
          <p:nvPr/>
        </p:nvSpPr>
        <p:spPr>
          <a:xfrm>
            <a:off x="776790" y="2184701"/>
            <a:ext cx="13356772" cy="1154774"/>
          </a:xfrm>
          <a:prstGeom prst="rect">
            <a:avLst/>
          </a:prstGeom>
        </p:spPr>
        <p:txBody>
          <a:bodyPr/>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0" indent="0" defTabSz="2438338">
              <a:spcBef>
                <a:spcPts val="2666"/>
              </a:spcBef>
              <a:buClr>
                <a:srgbClr val="EE6600"/>
              </a:buClr>
              <a:buNone/>
            </a:pPr>
            <a:endParaRPr lang="en-US" sz="4000" b="1">
              <a:solidFill>
                <a:srgbClr val="EE6600"/>
              </a:solidFill>
            </a:endParaRPr>
          </a:p>
        </p:txBody>
      </p:sp>
      <p:sp>
        <p:nvSpPr>
          <p:cNvPr id="10" name="Textplatzhalter 6">
            <a:extLst>
              <a:ext uri="{FF2B5EF4-FFF2-40B4-BE49-F238E27FC236}">
                <a16:creationId xmlns:a16="http://schemas.microsoft.com/office/drawing/2014/main" id="{5544170B-2AC2-41D5-9CC2-78C57EC950B9}"/>
              </a:ext>
            </a:extLst>
          </p:cNvPr>
          <p:cNvSpPr txBox="1">
            <a:spLocks/>
          </p:cNvSpPr>
          <p:nvPr/>
        </p:nvSpPr>
        <p:spPr>
          <a:xfrm>
            <a:off x="806406" y="2193197"/>
            <a:ext cx="13356772" cy="1154774"/>
          </a:xfrm>
          <a:prstGeom prst="rect">
            <a:avLst/>
          </a:prstGeom>
        </p:spPr>
        <p:txBody>
          <a:bodyPr/>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0" indent="0" defTabSz="2438338">
              <a:spcBef>
                <a:spcPts val="2666"/>
              </a:spcBef>
              <a:buClr>
                <a:srgbClr val="EE6600"/>
              </a:buClr>
              <a:buNone/>
            </a:pPr>
            <a:endParaRPr lang="en-US" sz="4000" b="1">
              <a:solidFill>
                <a:srgbClr val="EE6600"/>
              </a:solidFill>
            </a:endParaRPr>
          </a:p>
        </p:txBody>
      </p:sp>
      <p:pic>
        <p:nvPicPr>
          <p:cNvPr id="12" name="Grafik 11">
            <a:extLst>
              <a:ext uri="{FF2B5EF4-FFF2-40B4-BE49-F238E27FC236}">
                <a16:creationId xmlns:a16="http://schemas.microsoft.com/office/drawing/2014/main" id="{827DB63B-6DD5-4058-9E5B-05EA5B2CC475}"/>
              </a:ext>
            </a:extLst>
          </p:cNvPr>
          <p:cNvPicPr>
            <a:picLocks noChangeAspect="1"/>
          </p:cNvPicPr>
          <p:nvPr/>
        </p:nvPicPr>
        <p:blipFill>
          <a:blip r:embed="rId3"/>
          <a:stretch>
            <a:fillRect/>
          </a:stretch>
        </p:blipFill>
        <p:spPr>
          <a:xfrm>
            <a:off x="4387791" y="4603932"/>
            <a:ext cx="19173606" cy="8280892"/>
          </a:xfrm>
          <a:prstGeom prst="rect">
            <a:avLst/>
          </a:prstGeom>
        </p:spPr>
      </p:pic>
      <p:graphicFrame>
        <p:nvGraphicFramePr>
          <p:cNvPr id="11" name="Diagramm 10">
            <a:extLst>
              <a:ext uri="{FF2B5EF4-FFF2-40B4-BE49-F238E27FC236}">
                <a16:creationId xmlns:a16="http://schemas.microsoft.com/office/drawing/2014/main" id="{A4E7D9A9-629C-45B3-9D1D-DCC6729D6B43}"/>
              </a:ext>
            </a:extLst>
          </p:cNvPr>
          <p:cNvGraphicFramePr/>
          <p:nvPr/>
        </p:nvGraphicFramePr>
        <p:xfrm>
          <a:off x="822602" y="2247138"/>
          <a:ext cx="10142288" cy="3377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Foliennummernplatzhalter 3">
            <a:extLst>
              <a:ext uri="{FF2B5EF4-FFF2-40B4-BE49-F238E27FC236}">
                <a16:creationId xmlns:a16="http://schemas.microsoft.com/office/drawing/2014/main" id="{D18FE885-549D-41B5-BAE8-634F4D770D39}"/>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109</a:t>
            </a:fld>
            <a:endParaRPr lang="de-DE" kern="1200">
              <a:ea typeface="+mn-ea"/>
            </a:endParaRPr>
          </a:p>
        </p:txBody>
      </p:sp>
    </p:spTree>
    <p:extLst>
      <p:ext uri="{BB962C8B-B14F-4D97-AF65-F5344CB8AC3E}">
        <p14:creationId xmlns:p14="http://schemas.microsoft.com/office/powerpoint/2010/main" val="4214234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3D798F1B-0B9A-8C75-BB11-1093DA8001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9712" y="3534032"/>
            <a:ext cx="8826474" cy="10181968"/>
          </a:xfrm>
          <a:prstGeom prst="rect">
            <a:avLst/>
          </a:prstGeom>
          <a:effectLst>
            <a:outerShdw blurRad="50800" dist="38100" dir="13500000" algn="br" rotWithShape="0">
              <a:prstClr val="black">
                <a:alpha val="40000"/>
              </a:prstClr>
            </a:outerShdw>
          </a:effectLst>
        </p:spPr>
      </p:pic>
      <p:sp>
        <p:nvSpPr>
          <p:cNvPr id="8" name="Textplatzhalter 5">
            <a:extLst>
              <a:ext uri="{FF2B5EF4-FFF2-40B4-BE49-F238E27FC236}">
                <a16:creationId xmlns:a16="http://schemas.microsoft.com/office/drawing/2014/main" id="{F1BF279D-9DF1-BF74-EE69-C82354DDE81B}"/>
              </a:ext>
            </a:extLst>
          </p:cNvPr>
          <p:cNvSpPr>
            <a:spLocks noGrp="1"/>
          </p:cNvSpPr>
          <p:nvPr>
            <p:ph type="body" idx="2"/>
          </p:nvPr>
        </p:nvSpPr>
        <p:spPr>
          <a:xfrm>
            <a:off x="9292280" y="1460500"/>
            <a:ext cx="12929287" cy="3835400"/>
          </a:xfrm>
          <a:solidFill>
            <a:srgbClr val="00B050"/>
          </a:solidFill>
        </p:spPr>
        <p:txBody>
          <a:bodyPr/>
          <a:lstStyle/>
          <a:p>
            <a:pPr algn="r"/>
            <a:r>
              <a:rPr lang="de-DE" dirty="0">
                <a:solidFill>
                  <a:schemeClr val="bg1"/>
                </a:solidFill>
                <a:latin typeface="Verdana" panose="020B0604030504040204" pitchFamily="34" charset="0"/>
                <a:ea typeface="Verdana" panose="020B0604030504040204" pitchFamily="34" charset="0"/>
              </a:rPr>
              <a:t>Der Lösungsansatz</a:t>
            </a:r>
            <a:br>
              <a:rPr lang="de-DE" dirty="0">
                <a:solidFill>
                  <a:schemeClr val="bg1"/>
                </a:solidFill>
                <a:latin typeface="Verdana" panose="020B0604030504040204" pitchFamily="34" charset="0"/>
                <a:ea typeface="Verdana" panose="020B0604030504040204" pitchFamily="34" charset="0"/>
              </a:rPr>
            </a:br>
            <a:r>
              <a:rPr lang="de-DE" dirty="0">
                <a:solidFill>
                  <a:schemeClr val="bg1"/>
                </a:solidFill>
                <a:latin typeface="Verdana" panose="020B0604030504040204" pitchFamily="34" charset="0"/>
                <a:ea typeface="Verdana" panose="020B0604030504040204" pitchFamily="34" charset="0"/>
              </a:rPr>
              <a:t> einer „ganz normalen Versicherung“</a:t>
            </a:r>
          </a:p>
        </p:txBody>
      </p:sp>
      <p:pic>
        <p:nvPicPr>
          <p:cNvPr id="6" name="Grafik 5">
            <a:extLst>
              <a:ext uri="{FF2B5EF4-FFF2-40B4-BE49-F238E27FC236}">
                <a16:creationId xmlns:a16="http://schemas.microsoft.com/office/drawing/2014/main" id="{CB58F8E1-0A32-63A5-4C89-6987517EADC4}"/>
              </a:ext>
            </a:extLst>
          </p:cNvPr>
          <p:cNvPicPr>
            <a:picLocks noChangeAspect="1"/>
          </p:cNvPicPr>
          <p:nvPr/>
        </p:nvPicPr>
        <p:blipFill>
          <a:blip r:embed="rId4"/>
          <a:stretch>
            <a:fillRect/>
          </a:stretch>
        </p:blipFill>
        <p:spPr>
          <a:xfrm>
            <a:off x="759056" y="329652"/>
            <a:ext cx="6821615" cy="13036865"/>
          </a:xfrm>
          <a:prstGeom prst="rect">
            <a:avLst/>
          </a:prstGeom>
        </p:spPr>
      </p:pic>
      <p:sp>
        <p:nvSpPr>
          <p:cNvPr id="9" name="Rechteck 8">
            <a:extLst>
              <a:ext uri="{FF2B5EF4-FFF2-40B4-BE49-F238E27FC236}">
                <a16:creationId xmlns:a16="http://schemas.microsoft.com/office/drawing/2014/main" id="{D84198B1-1284-1BE7-A37C-CFB26EEADDF0}"/>
              </a:ext>
            </a:extLst>
          </p:cNvPr>
          <p:cNvSpPr/>
          <p:nvPr/>
        </p:nvSpPr>
        <p:spPr>
          <a:xfrm>
            <a:off x="1458097" y="3336324"/>
            <a:ext cx="5412260" cy="3686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18DA468E-551C-E083-5AAA-DC1DA6EAFE83}"/>
              </a:ext>
            </a:extLst>
          </p:cNvPr>
          <p:cNvSpPr/>
          <p:nvPr/>
        </p:nvSpPr>
        <p:spPr>
          <a:xfrm>
            <a:off x="1704760" y="3682316"/>
            <a:ext cx="321747" cy="345990"/>
          </a:xfrm>
          <a:prstGeom prst="rect">
            <a:avLst/>
          </a:prstGeom>
          <a:solidFill>
            <a:schemeClr val="bg1"/>
          </a:solidFill>
          <a:ln w="12700">
            <a:solidFill>
              <a:srgbClr val="698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B08ADF90-8949-EF24-7E2F-65A521E78773}"/>
              </a:ext>
            </a:extLst>
          </p:cNvPr>
          <p:cNvSpPr txBox="1"/>
          <p:nvPr/>
        </p:nvSpPr>
        <p:spPr>
          <a:xfrm>
            <a:off x="2162432" y="3534032"/>
            <a:ext cx="4571999" cy="1754326"/>
          </a:xfrm>
          <a:prstGeom prst="rect">
            <a:avLst/>
          </a:prstGeom>
          <a:noFill/>
        </p:spPr>
        <p:txBody>
          <a:bodyPr wrap="square" rtlCol="0">
            <a:spAutoFit/>
          </a:bodyPr>
          <a:lstStyle/>
          <a:p>
            <a:r>
              <a:rPr lang="de-DE" sz="1800" b="1" dirty="0"/>
              <a:t>Heute, 09.01.2022</a:t>
            </a:r>
            <a:br>
              <a:rPr lang="de-DE" sz="1800" b="1" dirty="0"/>
            </a:br>
            <a:r>
              <a:rPr lang="de-DE" sz="1800" dirty="0"/>
              <a:t>Abholung: Headquarter</a:t>
            </a:r>
            <a:br>
              <a:rPr lang="de-DE" sz="1800" dirty="0"/>
            </a:br>
            <a:r>
              <a:rPr lang="de-DE" sz="1800" dirty="0"/>
              <a:t>Akte: QR 2017X03BB2-5</a:t>
            </a:r>
            <a:br>
              <a:rPr lang="de-DE" sz="1800" dirty="0"/>
            </a:br>
            <a:r>
              <a:rPr lang="de-DE" sz="1800" dirty="0"/>
              <a:t>Standort: Haus C, 3. Etage, Raum 3.41</a:t>
            </a:r>
          </a:p>
          <a:p>
            <a:r>
              <a:rPr lang="de-DE" sz="1800" dirty="0"/>
              <a:t>Zustellung: Marianne Müller, Nebelgasse 4, 0000 Hannover</a:t>
            </a:r>
          </a:p>
        </p:txBody>
      </p:sp>
      <p:sp>
        <p:nvSpPr>
          <p:cNvPr id="14" name="Rechteck 13">
            <a:extLst>
              <a:ext uri="{FF2B5EF4-FFF2-40B4-BE49-F238E27FC236}">
                <a16:creationId xmlns:a16="http://schemas.microsoft.com/office/drawing/2014/main" id="{13AC7F1A-C9AB-1FFB-9BB7-62B9264AE474}"/>
              </a:ext>
            </a:extLst>
          </p:cNvPr>
          <p:cNvSpPr/>
          <p:nvPr/>
        </p:nvSpPr>
        <p:spPr>
          <a:xfrm>
            <a:off x="1704760" y="5416384"/>
            <a:ext cx="321747" cy="345990"/>
          </a:xfrm>
          <a:prstGeom prst="rect">
            <a:avLst/>
          </a:prstGeom>
          <a:solidFill>
            <a:schemeClr val="bg1"/>
          </a:solidFill>
          <a:ln w="12700">
            <a:solidFill>
              <a:srgbClr val="698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FE12B7E8-84EB-69E0-E1FD-BBF0D29A13F2}"/>
              </a:ext>
            </a:extLst>
          </p:cNvPr>
          <p:cNvSpPr txBox="1"/>
          <p:nvPr/>
        </p:nvSpPr>
        <p:spPr>
          <a:xfrm>
            <a:off x="2162432" y="5268100"/>
            <a:ext cx="4571999" cy="1754326"/>
          </a:xfrm>
          <a:prstGeom prst="rect">
            <a:avLst/>
          </a:prstGeom>
          <a:noFill/>
        </p:spPr>
        <p:txBody>
          <a:bodyPr wrap="square" rtlCol="0">
            <a:spAutoFit/>
          </a:bodyPr>
          <a:lstStyle/>
          <a:p>
            <a:r>
              <a:rPr lang="de-DE" sz="1800" b="1" dirty="0"/>
              <a:t>Heute, 09.01.2022</a:t>
            </a:r>
            <a:br>
              <a:rPr lang="de-DE" sz="1800" b="1" dirty="0"/>
            </a:br>
            <a:r>
              <a:rPr lang="de-DE" sz="1800" dirty="0"/>
              <a:t>Abholung: Dr. Thomas Wilmer,</a:t>
            </a:r>
            <a:br>
              <a:rPr lang="de-DE" sz="1800" dirty="0"/>
            </a:br>
            <a:r>
              <a:rPr lang="de-DE" sz="1800" dirty="0"/>
              <a:t>Akte: Unterschriftenmappe V-03B1</a:t>
            </a:r>
            <a:br>
              <a:rPr lang="de-DE" sz="1800" dirty="0"/>
            </a:br>
            <a:r>
              <a:rPr lang="de-DE" sz="1800" dirty="0"/>
              <a:t>Standort: Übergabe an Haustür</a:t>
            </a:r>
          </a:p>
          <a:p>
            <a:r>
              <a:rPr lang="de-DE" sz="1800" dirty="0"/>
              <a:t>Zustellung: Waltraut </a:t>
            </a:r>
            <a:r>
              <a:rPr lang="de-DE" sz="1800" dirty="0" err="1"/>
              <a:t>Menner</a:t>
            </a:r>
            <a:r>
              <a:rPr lang="de-DE" sz="1800" dirty="0"/>
              <a:t>, Gartenstraße 341, 0000 Hannover</a:t>
            </a:r>
          </a:p>
        </p:txBody>
      </p:sp>
      <p:pic>
        <p:nvPicPr>
          <p:cNvPr id="5128" name="Picture 8" descr="Prozessmodellierung mittels BPMN in Forschungsinfrastrukturen der Digital  Humanities">
            <a:extLst>
              <a:ext uri="{FF2B5EF4-FFF2-40B4-BE49-F238E27FC236}">
                <a16:creationId xmlns:a16="http://schemas.microsoft.com/office/drawing/2014/main" id="{6904157A-11F4-ED5E-1A11-E039D2AF5AE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002223" y="7264074"/>
            <a:ext cx="10330804" cy="4483751"/>
          </a:xfrm>
          <a:prstGeom prst="rect">
            <a:avLst/>
          </a:prstGeom>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73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693454F-5E3D-4B34-80FB-974031F3867B}"/>
              </a:ext>
            </a:extLst>
          </p:cNvPr>
          <p:cNvPicPr>
            <a:picLocks noChangeAspect="1"/>
          </p:cNvPicPr>
          <p:nvPr/>
        </p:nvPicPr>
        <p:blipFill>
          <a:blip r:embed="rId3"/>
          <a:stretch>
            <a:fillRect/>
          </a:stretch>
        </p:blipFill>
        <p:spPr>
          <a:xfrm>
            <a:off x="47895" y="3482502"/>
            <a:ext cx="24336106" cy="7022464"/>
          </a:xfrm>
          <a:prstGeom prst="rect">
            <a:avLst/>
          </a:prstGeom>
        </p:spPr>
      </p:pic>
      <p:graphicFrame>
        <p:nvGraphicFramePr>
          <p:cNvPr id="7" name="Diagramm 6">
            <a:extLst>
              <a:ext uri="{FF2B5EF4-FFF2-40B4-BE49-F238E27FC236}">
                <a16:creationId xmlns:a16="http://schemas.microsoft.com/office/drawing/2014/main" id="{685C72BF-1292-4916-8628-45E3B3BCA85A}"/>
              </a:ext>
            </a:extLst>
          </p:cNvPr>
          <p:cNvGraphicFramePr/>
          <p:nvPr/>
        </p:nvGraphicFramePr>
        <p:xfrm>
          <a:off x="1779823" y="6993735"/>
          <a:ext cx="6309926" cy="62368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el 4">
            <a:extLst>
              <a:ext uri="{FF2B5EF4-FFF2-40B4-BE49-F238E27FC236}">
                <a16:creationId xmlns:a16="http://schemas.microsoft.com/office/drawing/2014/main" id="{FCB806BF-8DAE-406D-A316-96FA33E4FC9F}"/>
              </a:ext>
            </a:extLst>
          </p:cNvPr>
          <p:cNvSpPr>
            <a:spLocks noGrp="1"/>
          </p:cNvSpPr>
          <p:nvPr>
            <p:ph type="title"/>
          </p:nvPr>
        </p:nvSpPr>
        <p:spPr>
          <a:xfrm>
            <a:off x="776791" y="1092365"/>
            <a:ext cx="19855830" cy="1154774"/>
          </a:xfrm>
        </p:spPr>
        <p:txBody>
          <a:bodyPr/>
          <a:lstStyle/>
          <a:p>
            <a:r>
              <a:rPr lang="de-DE" sz="5600"/>
              <a:t>Stil</a:t>
            </a:r>
          </a:p>
        </p:txBody>
      </p:sp>
      <p:sp>
        <p:nvSpPr>
          <p:cNvPr id="10" name="Textplatzhalter 5">
            <a:extLst>
              <a:ext uri="{FF2B5EF4-FFF2-40B4-BE49-F238E27FC236}">
                <a16:creationId xmlns:a16="http://schemas.microsoft.com/office/drawing/2014/main" id="{1B02E2B3-B6EA-4D54-BD7B-66EAAA2523FA}"/>
              </a:ext>
            </a:extLst>
          </p:cNvPr>
          <p:cNvSpPr>
            <a:spLocks noGrp="1"/>
          </p:cNvSpPr>
          <p:nvPr>
            <p:ph type="body" sz="quarter" idx="13"/>
          </p:nvPr>
        </p:nvSpPr>
        <p:spPr>
          <a:xfrm>
            <a:off x="806407" y="501588"/>
            <a:ext cx="8978898" cy="584020"/>
          </a:xfrm>
        </p:spPr>
        <p:txBody>
          <a:bodyPr/>
          <a:lstStyle/>
          <a:p>
            <a:r>
              <a:rPr lang="de-DE" b="1"/>
              <a:t>Fachliche </a:t>
            </a:r>
            <a:r>
              <a:rPr lang="de-DE" b="1">
                <a:solidFill>
                  <a:schemeClr val="tx1"/>
                </a:solidFill>
              </a:rPr>
              <a:t>Perspektive</a:t>
            </a:r>
            <a:endParaRPr lang="de-DE" sz="6400" b="1">
              <a:solidFill>
                <a:schemeClr val="tx1"/>
              </a:solidFill>
              <a:ea typeface="+mj-ea"/>
            </a:endParaRPr>
          </a:p>
        </p:txBody>
      </p:sp>
      <p:sp>
        <p:nvSpPr>
          <p:cNvPr id="11" name="Foliennummernplatzhalter 3">
            <a:extLst>
              <a:ext uri="{FF2B5EF4-FFF2-40B4-BE49-F238E27FC236}">
                <a16:creationId xmlns:a16="http://schemas.microsoft.com/office/drawing/2014/main" id="{9F540C08-12DA-40F4-B1D7-044C97847F95}"/>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110</a:t>
            </a:fld>
            <a:endParaRPr lang="de-DE" kern="1200">
              <a:ea typeface="+mn-ea"/>
            </a:endParaRPr>
          </a:p>
        </p:txBody>
      </p:sp>
    </p:spTree>
    <p:extLst>
      <p:ext uri="{BB962C8B-B14F-4D97-AF65-F5344CB8AC3E}">
        <p14:creationId xmlns:p14="http://schemas.microsoft.com/office/powerpoint/2010/main" val="2837212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9933028-424B-0046-AE42-8EBB76B099DF}"/>
              </a:ext>
            </a:extLst>
          </p:cNvPr>
          <p:cNvSpPr>
            <a:spLocks noGrp="1"/>
          </p:cNvSpPr>
          <p:nvPr>
            <p:ph type="title"/>
          </p:nvPr>
        </p:nvSpPr>
        <p:spPr/>
        <p:txBody>
          <a:bodyPr/>
          <a:lstStyle/>
          <a:p>
            <a:r>
              <a:rPr lang="de-DE" sz="5600"/>
              <a:t>Fehler</a:t>
            </a:r>
          </a:p>
        </p:txBody>
      </p:sp>
      <p:sp>
        <p:nvSpPr>
          <p:cNvPr id="6" name="Textplatzhalter 5">
            <a:extLst>
              <a:ext uri="{FF2B5EF4-FFF2-40B4-BE49-F238E27FC236}">
                <a16:creationId xmlns:a16="http://schemas.microsoft.com/office/drawing/2014/main" id="{530847DB-BB1E-F14F-89EB-7D0653D3C845}"/>
              </a:ext>
            </a:extLst>
          </p:cNvPr>
          <p:cNvSpPr>
            <a:spLocks noGrp="1"/>
          </p:cNvSpPr>
          <p:nvPr>
            <p:ph type="body" sz="quarter" idx="13"/>
          </p:nvPr>
        </p:nvSpPr>
        <p:spPr/>
        <p:txBody>
          <a:bodyPr/>
          <a:lstStyle/>
          <a:p>
            <a:r>
              <a:rPr lang="de-DE" b="1"/>
              <a:t>Fachliche </a:t>
            </a:r>
            <a:r>
              <a:rPr lang="de-DE" b="1">
                <a:solidFill>
                  <a:schemeClr val="tx1"/>
                </a:solidFill>
              </a:rPr>
              <a:t>Perspektive</a:t>
            </a:r>
            <a:endParaRPr lang="de-DE" sz="6400" b="1">
              <a:solidFill>
                <a:schemeClr val="tx1"/>
              </a:solidFill>
              <a:ea typeface="+mj-ea"/>
            </a:endParaRPr>
          </a:p>
          <a:p>
            <a:endParaRPr lang="de-DE" sz="6400" b="1">
              <a:solidFill>
                <a:srgbClr val="626362"/>
              </a:solidFill>
              <a:ea typeface="+mj-ea"/>
            </a:endParaRPr>
          </a:p>
        </p:txBody>
      </p:sp>
      <p:sp>
        <p:nvSpPr>
          <p:cNvPr id="7" name="Textplatzhalter 6">
            <a:extLst>
              <a:ext uri="{FF2B5EF4-FFF2-40B4-BE49-F238E27FC236}">
                <a16:creationId xmlns:a16="http://schemas.microsoft.com/office/drawing/2014/main" id="{D8E6BCD7-215B-4A88-B374-9729BCDE6336}"/>
              </a:ext>
            </a:extLst>
          </p:cNvPr>
          <p:cNvSpPr txBox="1">
            <a:spLocks/>
          </p:cNvSpPr>
          <p:nvPr/>
        </p:nvSpPr>
        <p:spPr>
          <a:xfrm>
            <a:off x="776790" y="2184701"/>
            <a:ext cx="13356772" cy="1154774"/>
          </a:xfrm>
          <a:prstGeom prst="rect">
            <a:avLst/>
          </a:prstGeom>
        </p:spPr>
        <p:txBody>
          <a:bodyPr/>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0" indent="0" defTabSz="2438338">
              <a:spcBef>
                <a:spcPts val="2666"/>
              </a:spcBef>
              <a:buClr>
                <a:srgbClr val="EE6600"/>
              </a:buClr>
              <a:buNone/>
              <a:defRPr/>
            </a:pPr>
            <a:endParaRPr lang="en-US" sz="4000" b="1">
              <a:solidFill>
                <a:srgbClr val="EE6600"/>
              </a:solidFill>
            </a:endParaRPr>
          </a:p>
        </p:txBody>
      </p:sp>
      <p:pic>
        <p:nvPicPr>
          <p:cNvPr id="3" name="Grafik 2">
            <a:extLst>
              <a:ext uri="{FF2B5EF4-FFF2-40B4-BE49-F238E27FC236}">
                <a16:creationId xmlns:a16="http://schemas.microsoft.com/office/drawing/2014/main" id="{2EEF6D0F-9FBE-43C4-900D-AA5FA5391ED5}"/>
              </a:ext>
            </a:extLst>
          </p:cNvPr>
          <p:cNvPicPr>
            <a:picLocks noChangeAspect="1"/>
          </p:cNvPicPr>
          <p:nvPr/>
        </p:nvPicPr>
        <p:blipFill>
          <a:blip r:embed="rId2"/>
          <a:stretch>
            <a:fillRect/>
          </a:stretch>
        </p:blipFill>
        <p:spPr>
          <a:xfrm>
            <a:off x="0" y="2608303"/>
            <a:ext cx="9159124" cy="4757986"/>
          </a:xfrm>
          <a:prstGeom prst="rect">
            <a:avLst/>
          </a:prstGeom>
        </p:spPr>
      </p:pic>
      <p:graphicFrame>
        <p:nvGraphicFramePr>
          <p:cNvPr id="12" name="Diagramm 11">
            <a:extLst>
              <a:ext uri="{FF2B5EF4-FFF2-40B4-BE49-F238E27FC236}">
                <a16:creationId xmlns:a16="http://schemas.microsoft.com/office/drawing/2014/main" id="{AF47F6AC-D5CC-43CB-B6F4-C6F37C2998DB}"/>
              </a:ext>
            </a:extLst>
          </p:cNvPr>
          <p:cNvGraphicFramePr/>
          <p:nvPr/>
        </p:nvGraphicFramePr>
        <p:xfrm>
          <a:off x="511631" y="7751515"/>
          <a:ext cx="10591474" cy="5718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fik 13">
            <a:extLst>
              <a:ext uri="{FF2B5EF4-FFF2-40B4-BE49-F238E27FC236}">
                <a16:creationId xmlns:a16="http://schemas.microsoft.com/office/drawing/2014/main" id="{2EED294E-D2C0-4C92-9E10-F9DCA6D33BAA}"/>
              </a:ext>
            </a:extLst>
          </p:cNvPr>
          <p:cNvPicPr>
            <a:picLocks noChangeAspect="1"/>
          </p:cNvPicPr>
          <p:nvPr/>
        </p:nvPicPr>
        <p:blipFill>
          <a:blip r:embed="rId8"/>
          <a:stretch>
            <a:fillRect/>
          </a:stretch>
        </p:blipFill>
        <p:spPr>
          <a:xfrm>
            <a:off x="11849098" y="3682892"/>
            <a:ext cx="12534900" cy="7658100"/>
          </a:xfrm>
          <a:prstGeom prst="rect">
            <a:avLst/>
          </a:prstGeom>
        </p:spPr>
      </p:pic>
      <p:sp>
        <p:nvSpPr>
          <p:cNvPr id="10" name="Foliennummernplatzhalter 3">
            <a:extLst>
              <a:ext uri="{FF2B5EF4-FFF2-40B4-BE49-F238E27FC236}">
                <a16:creationId xmlns:a16="http://schemas.microsoft.com/office/drawing/2014/main" id="{534079A0-F1DD-4B13-978F-FDB068BEC46F}"/>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111</a:t>
            </a:fld>
            <a:endParaRPr lang="de-DE" kern="1200">
              <a:ea typeface="+mn-ea"/>
            </a:endParaRPr>
          </a:p>
        </p:txBody>
      </p:sp>
    </p:spTree>
    <p:extLst>
      <p:ext uri="{BB962C8B-B14F-4D97-AF65-F5344CB8AC3E}">
        <p14:creationId xmlns:p14="http://schemas.microsoft.com/office/powerpoint/2010/main" val="1953750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B8D16E4-3755-4413-BA29-E26505F0F0FF}"/>
              </a:ext>
            </a:extLst>
          </p:cNvPr>
          <p:cNvPicPr>
            <a:picLocks noChangeAspect="1"/>
          </p:cNvPicPr>
          <p:nvPr/>
        </p:nvPicPr>
        <p:blipFill>
          <a:blip r:embed="rId3"/>
          <a:stretch>
            <a:fillRect/>
          </a:stretch>
        </p:blipFill>
        <p:spPr>
          <a:xfrm>
            <a:off x="368477" y="2762086"/>
            <a:ext cx="22132290" cy="9250756"/>
          </a:xfrm>
          <a:prstGeom prst="rect">
            <a:avLst/>
          </a:prstGeom>
        </p:spPr>
      </p:pic>
      <p:sp>
        <p:nvSpPr>
          <p:cNvPr id="5" name="Titel 4">
            <a:extLst>
              <a:ext uri="{FF2B5EF4-FFF2-40B4-BE49-F238E27FC236}">
                <a16:creationId xmlns:a16="http://schemas.microsoft.com/office/drawing/2014/main" id="{E9933028-424B-0046-AE42-8EBB76B099DF}"/>
              </a:ext>
            </a:extLst>
          </p:cNvPr>
          <p:cNvSpPr>
            <a:spLocks noGrp="1"/>
          </p:cNvSpPr>
          <p:nvPr>
            <p:ph type="title"/>
          </p:nvPr>
        </p:nvSpPr>
        <p:spPr/>
        <p:txBody>
          <a:bodyPr/>
          <a:lstStyle/>
          <a:p>
            <a:r>
              <a:rPr lang="de-DE" sz="5600"/>
              <a:t>Daten</a:t>
            </a:r>
          </a:p>
        </p:txBody>
      </p:sp>
      <p:sp>
        <p:nvSpPr>
          <p:cNvPr id="6" name="Textplatzhalter 5">
            <a:extLst>
              <a:ext uri="{FF2B5EF4-FFF2-40B4-BE49-F238E27FC236}">
                <a16:creationId xmlns:a16="http://schemas.microsoft.com/office/drawing/2014/main" id="{530847DB-BB1E-F14F-89EB-7D0653D3C845}"/>
              </a:ext>
            </a:extLst>
          </p:cNvPr>
          <p:cNvSpPr>
            <a:spLocks noGrp="1"/>
          </p:cNvSpPr>
          <p:nvPr>
            <p:ph type="body" sz="quarter" idx="13"/>
          </p:nvPr>
        </p:nvSpPr>
        <p:spPr/>
        <p:txBody>
          <a:bodyPr/>
          <a:lstStyle/>
          <a:p>
            <a:r>
              <a:rPr lang="de-DE" b="1"/>
              <a:t>Fachliche </a:t>
            </a:r>
            <a:r>
              <a:rPr lang="de-DE" b="1">
                <a:solidFill>
                  <a:schemeClr val="tx1"/>
                </a:solidFill>
              </a:rPr>
              <a:t>Perspektive</a:t>
            </a:r>
            <a:endParaRPr lang="de-DE" sz="6400" b="1">
              <a:solidFill>
                <a:schemeClr val="tx1"/>
              </a:solidFill>
              <a:ea typeface="+mj-ea"/>
            </a:endParaRPr>
          </a:p>
          <a:p>
            <a:endParaRPr lang="de-DE" sz="6400" b="1">
              <a:solidFill>
                <a:srgbClr val="626362"/>
              </a:solidFill>
              <a:ea typeface="+mj-ea"/>
            </a:endParaRPr>
          </a:p>
        </p:txBody>
      </p:sp>
      <p:sp>
        <p:nvSpPr>
          <p:cNvPr id="8" name="Inhaltsplatzhalter 2">
            <a:extLst>
              <a:ext uri="{FF2B5EF4-FFF2-40B4-BE49-F238E27FC236}">
                <a16:creationId xmlns:a16="http://schemas.microsoft.com/office/drawing/2014/main" id="{9D041367-B53A-40AC-AF96-3B3BD7351C45}"/>
              </a:ext>
            </a:extLst>
          </p:cNvPr>
          <p:cNvSpPr txBox="1">
            <a:spLocks/>
          </p:cNvSpPr>
          <p:nvPr/>
        </p:nvSpPr>
        <p:spPr>
          <a:xfrm>
            <a:off x="806407" y="4431811"/>
            <a:ext cx="19934174" cy="7925906"/>
          </a:xfrm>
          <a:prstGeom prst="rect">
            <a:avLst/>
          </a:prstGeom>
        </p:spPr>
        <p:txBody>
          <a:bodyPr lIns="182880" tIns="91440" rIns="182880" bIns="91440" anchor="t"/>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1246712" lvl="1" indent="-608330" defTabSz="2438338" fontAlgn="base">
              <a:spcBef>
                <a:spcPts val="1332"/>
              </a:spcBef>
              <a:buClr>
                <a:srgbClr val="EE6600"/>
              </a:buClr>
              <a:defRPr/>
            </a:pPr>
            <a:endParaRPr lang="de-DE" sz="6400">
              <a:solidFill>
                <a:srgbClr val="666666"/>
              </a:solidFill>
            </a:endParaRPr>
          </a:p>
        </p:txBody>
      </p:sp>
      <p:sp>
        <p:nvSpPr>
          <p:cNvPr id="7" name="Textplatzhalter 6">
            <a:extLst>
              <a:ext uri="{FF2B5EF4-FFF2-40B4-BE49-F238E27FC236}">
                <a16:creationId xmlns:a16="http://schemas.microsoft.com/office/drawing/2014/main" id="{D8E6BCD7-215B-4A88-B374-9729BCDE6336}"/>
              </a:ext>
            </a:extLst>
          </p:cNvPr>
          <p:cNvSpPr txBox="1">
            <a:spLocks/>
          </p:cNvSpPr>
          <p:nvPr/>
        </p:nvSpPr>
        <p:spPr>
          <a:xfrm>
            <a:off x="776790" y="2184701"/>
            <a:ext cx="13356772" cy="1154774"/>
          </a:xfrm>
          <a:prstGeom prst="rect">
            <a:avLst/>
          </a:prstGeom>
        </p:spPr>
        <p:txBody>
          <a:bodyPr/>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0" indent="0" defTabSz="2438338">
              <a:spcBef>
                <a:spcPts val="2666"/>
              </a:spcBef>
              <a:buClr>
                <a:srgbClr val="EE6600"/>
              </a:buClr>
              <a:buNone/>
              <a:defRPr/>
            </a:pPr>
            <a:endParaRPr lang="en-US" sz="4000" b="1">
              <a:solidFill>
                <a:srgbClr val="EE6600"/>
              </a:solidFill>
            </a:endParaRPr>
          </a:p>
        </p:txBody>
      </p:sp>
      <p:graphicFrame>
        <p:nvGraphicFramePr>
          <p:cNvPr id="11" name="Diagramm 10">
            <a:extLst>
              <a:ext uri="{FF2B5EF4-FFF2-40B4-BE49-F238E27FC236}">
                <a16:creationId xmlns:a16="http://schemas.microsoft.com/office/drawing/2014/main" id="{F4CDE69B-E71E-4646-8B24-8F1083BBB4C3}"/>
              </a:ext>
            </a:extLst>
          </p:cNvPr>
          <p:cNvGraphicFramePr/>
          <p:nvPr/>
        </p:nvGraphicFramePr>
        <p:xfrm>
          <a:off x="6390598" y="7842690"/>
          <a:ext cx="5256464" cy="5262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Foliennummernplatzhalter 3">
            <a:extLst>
              <a:ext uri="{FF2B5EF4-FFF2-40B4-BE49-F238E27FC236}">
                <a16:creationId xmlns:a16="http://schemas.microsoft.com/office/drawing/2014/main" id="{42C59145-D6DB-459D-9FB6-7592C55254BD}"/>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112</a:t>
            </a:fld>
            <a:endParaRPr lang="de-DE" kern="1200">
              <a:ea typeface="+mn-ea"/>
            </a:endParaRPr>
          </a:p>
        </p:txBody>
      </p:sp>
    </p:spTree>
    <p:extLst>
      <p:ext uri="{BB962C8B-B14F-4D97-AF65-F5344CB8AC3E}">
        <p14:creationId xmlns:p14="http://schemas.microsoft.com/office/powerpoint/2010/main" val="3854325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9933028-424B-0046-AE42-8EBB76B099DF}"/>
              </a:ext>
            </a:extLst>
          </p:cNvPr>
          <p:cNvSpPr>
            <a:spLocks noGrp="1"/>
          </p:cNvSpPr>
          <p:nvPr>
            <p:ph type="title"/>
          </p:nvPr>
        </p:nvSpPr>
        <p:spPr/>
        <p:txBody>
          <a:bodyPr/>
          <a:lstStyle/>
          <a:p>
            <a:r>
              <a:rPr lang="de-DE" sz="5600"/>
              <a:t>Teilnehmer</a:t>
            </a:r>
          </a:p>
        </p:txBody>
      </p:sp>
      <p:sp>
        <p:nvSpPr>
          <p:cNvPr id="6" name="Textplatzhalter 5">
            <a:extLst>
              <a:ext uri="{FF2B5EF4-FFF2-40B4-BE49-F238E27FC236}">
                <a16:creationId xmlns:a16="http://schemas.microsoft.com/office/drawing/2014/main" id="{530847DB-BB1E-F14F-89EB-7D0653D3C845}"/>
              </a:ext>
            </a:extLst>
          </p:cNvPr>
          <p:cNvSpPr>
            <a:spLocks noGrp="1"/>
          </p:cNvSpPr>
          <p:nvPr>
            <p:ph type="body" sz="quarter" idx="13"/>
          </p:nvPr>
        </p:nvSpPr>
        <p:spPr/>
        <p:txBody>
          <a:bodyPr/>
          <a:lstStyle/>
          <a:p>
            <a:r>
              <a:rPr lang="de-DE" b="1"/>
              <a:t>Fachliche </a:t>
            </a:r>
            <a:r>
              <a:rPr lang="de-DE" b="1">
                <a:solidFill>
                  <a:schemeClr val="tx1"/>
                </a:solidFill>
              </a:rPr>
              <a:t>Perspektive</a:t>
            </a:r>
            <a:endParaRPr lang="de-DE" sz="6400" b="1">
              <a:solidFill>
                <a:schemeClr val="tx1"/>
              </a:solidFill>
              <a:ea typeface="+mj-ea"/>
            </a:endParaRPr>
          </a:p>
          <a:p>
            <a:endParaRPr lang="de-DE" sz="6400" b="1" i="1">
              <a:solidFill>
                <a:srgbClr val="626362"/>
              </a:solidFill>
              <a:ea typeface="+mj-ea"/>
            </a:endParaRPr>
          </a:p>
        </p:txBody>
      </p:sp>
      <p:sp>
        <p:nvSpPr>
          <p:cNvPr id="7" name="Textplatzhalter 6">
            <a:extLst>
              <a:ext uri="{FF2B5EF4-FFF2-40B4-BE49-F238E27FC236}">
                <a16:creationId xmlns:a16="http://schemas.microsoft.com/office/drawing/2014/main" id="{D8E6BCD7-215B-4A88-B374-9729BCDE6336}"/>
              </a:ext>
            </a:extLst>
          </p:cNvPr>
          <p:cNvSpPr txBox="1">
            <a:spLocks/>
          </p:cNvSpPr>
          <p:nvPr/>
        </p:nvSpPr>
        <p:spPr>
          <a:xfrm>
            <a:off x="776790" y="2184701"/>
            <a:ext cx="13356772" cy="1154774"/>
          </a:xfrm>
          <a:prstGeom prst="rect">
            <a:avLst/>
          </a:prstGeom>
        </p:spPr>
        <p:txBody>
          <a:bodyPr/>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0" indent="0" defTabSz="2438338">
              <a:spcBef>
                <a:spcPts val="2666"/>
              </a:spcBef>
              <a:buClr>
                <a:srgbClr val="EE6600"/>
              </a:buClr>
              <a:buNone/>
              <a:defRPr/>
            </a:pPr>
            <a:endParaRPr lang="en-US" sz="4000" b="1">
              <a:solidFill>
                <a:srgbClr val="EE6600"/>
              </a:solidFill>
            </a:endParaRPr>
          </a:p>
        </p:txBody>
      </p:sp>
      <p:pic>
        <p:nvPicPr>
          <p:cNvPr id="10" name="Grafik 9">
            <a:extLst>
              <a:ext uri="{FF2B5EF4-FFF2-40B4-BE49-F238E27FC236}">
                <a16:creationId xmlns:a16="http://schemas.microsoft.com/office/drawing/2014/main" id="{2D309D9D-4D32-4D83-A8C5-4960D1ED79A7}"/>
              </a:ext>
            </a:extLst>
          </p:cNvPr>
          <p:cNvPicPr>
            <a:picLocks noChangeAspect="1"/>
          </p:cNvPicPr>
          <p:nvPr/>
        </p:nvPicPr>
        <p:blipFill>
          <a:blip r:embed="rId2"/>
          <a:stretch>
            <a:fillRect/>
          </a:stretch>
        </p:blipFill>
        <p:spPr>
          <a:xfrm>
            <a:off x="0" y="2975864"/>
            <a:ext cx="22376944" cy="10740136"/>
          </a:xfrm>
          <a:prstGeom prst="rect">
            <a:avLst/>
          </a:prstGeom>
        </p:spPr>
      </p:pic>
      <p:graphicFrame>
        <p:nvGraphicFramePr>
          <p:cNvPr id="11" name="Diagramm 10">
            <a:extLst>
              <a:ext uri="{FF2B5EF4-FFF2-40B4-BE49-F238E27FC236}">
                <a16:creationId xmlns:a16="http://schemas.microsoft.com/office/drawing/2014/main" id="{B558D72C-F0C7-4FFA-A578-8D4B07F14E9C}"/>
              </a:ext>
            </a:extLst>
          </p:cNvPr>
          <p:cNvGraphicFramePr/>
          <p:nvPr/>
        </p:nvGraphicFramePr>
        <p:xfrm>
          <a:off x="13228194" y="793599"/>
          <a:ext cx="7200812" cy="6236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liennummernplatzhalter 3">
            <a:extLst>
              <a:ext uri="{FF2B5EF4-FFF2-40B4-BE49-F238E27FC236}">
                <a16:creationId xmlns:a16="http://schemas.microsoft.com/office/drawing/2014/main" id="{69460392-ADBA-4A55-9F1C-4804283F20B6}"/>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113</a:t>
            </a:fld>
            <a:endParaRPr lang="de-DE" kern="1200">
              <a:ea typeface="+mn-ea"/>
            </a:endParaRPr>
          </a:p>
        </p:txBody>
      </p:sp>
    </p:spTree>
    <p:extLst>
      <p:ext uri="{BB962C8B-B14F-4D97-AF65-F5344CB8AC3E}">
        <p14:creationId xmlns:p14="http://schemas.microsoft.com/office/powerpoint/2010/main" val="2801178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9933028-424B-0046-AE42-8EBB76B099DF}"/>
              </a:ext>
            </a:extLst>
          </p:cNvPr>
          <p:cNvSpPr>
            <a:spLocks noGrp="1"/>
          </p:cNvSpPr>
          <p:nvPr>
            <p:ph type="title"/>
          </p:nvPr>
        </p:nvSpPr>
        <p:spPr/>
        <p:txBody>
          <a:bodyPr/>
          <a:lstStyle/>
          <a:p>
            <a:r>
              <a:rPr lang="de-DE" sz="5600"/>
              <a:t>Verhalten von Schnittstellen</a:t>
            </a:r>
          </a:p>
        </p:txBody>
      </p:sp>
      <p:sp>
        <p:nvSpPr>
          <p:cNvPr id="8" name="Inhaltsplatzhalter 2">
            <a:extLst>
              <a:ext uri="{FF2B5EF4-FFF2-40B4-BE49-F238E27FC236}">
                <a16:creationId xmlns:a16="http://schemas.microsoft.com/office/drawing/2014/main" id="{9D041367-B53A-40AC-AF96-3B3BD7351C45}"/>
              </a:ext>
            </a:extLst>
          </p:cNvPr>
          <p:cNvSpPr txBox="1">
            <a:spLocks/>
          </p:cNvSpPr>
          <p:nvPr/>
        </p:nvSpPr>
        <p:spPr>
          <a:xfrm>
            <a:off x="776791" y="3356467"/>
            <a:ext cx="19934174" cy="9675954"/>
          </a:xfrm>
          <a:prstGeom prst="rect">
            <a:avLst/>
          </a:prstGeom>
        </p:spPr>
        <p:txBody>
          <a:bodyPr lIns="182880" tIns="91440" rIns="182880" bIns="91440" anchor="t"/>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608330" indent="-608330" defTabSz="2438338" fontAlgn="base">
              <a:spcBef>
                <a:spcPts val="2666"/>
              </a:spcBef>
              <a:buClr>
                <a:srgbClr val="EE6600"/>
              </a:buClr>
              <a:defRPr/>
            </a:pPr>
            <a:endParaRPr lang="de-DE" sz="3600">
              <a:solidFill>
                <a:srgbClr val="666666"/>
              </a:solidFill>
            </a:endParaRPr>
          </a:p>
        </p:txBody>
      </p:sp>
      <p:sp>
        <p:nvSpPr>
          <p:cNvPr id="7" name="Textplatzhalter 6">
            <a:extLst>
              <a:ext uri="{FF2B5EF4-FFF2-40B4-BE49-F238E27FC236}">
                <a16:creationId xmlns:a16="http://schemas.microsoft.com/office/drawing/2014/main" id="{D8E6BCD7-215B-4A88-B374-9729BCDE6336}"/>
              </a:ext>
            </a:extLst>
          </p:cNvPr>
          <p:cNvSpPr txBox="1">
            <a:spLocks/>
          </p:cNvSpPr>
          <p:nvPr/>
        </p:nvSpPr>
        <p:spPr>
          <a:xfrm>
            <a:off x="776790" y="2184701"/>
            <a:ext cx="13356772" cy="1154774"/>
          </a:xfrm>
          <a:prstGeom prst="rect">
            <a:avLst/>
          </a:prstGeom>
        </p:spPr>
        <p:txBody>
          <a:bodyPr/>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0" indent="0" defTabSz="2438338">
              <a:spcBef>
                <a:spcPts val="2666"/>
              </a:spcBef>
              <a:buClr>
                <a:srgbClr val="EE6600"/>
              </a:buClr>
              <a:buNone/>
              <a:defRPr/>
            </a:pPr>
            <a:endParaRPr lang="en-US" sz="4000" b="1">
              <a:solidFill>
                <a:srgbClr val="EE6600"/>
              </a:solidFill>
            </a:endParaRPr>
          </a:p>
        </p:txBody>
      </p:sp>
      <p:sp>
        <p:nvSpPr>
          <p:cNvPr id="10" name="Textplatzhalter 6">
            <a:extLst>
              <a:ext uri="{FF2B5EF4-FFF2-40B4-BE49-F238E27FC236}">
                <a16:creationId xmlns:a16="http://schemas.microsoft.com/office/drawing/2014/main" id="{5544170B-2AC2-41D5-9CC2-78C57EC950B9}"/>
              </a:ext>
            </a:extLst>
          </p:cNvPr>
          <p:cNvSpPr txBox="1">
            <a:spLocks/>
          </p:cNvSpPr>
          <p:nvPr/>
        </p:nvSpPr>
        <p:spPr>
          <a:xfrm>
            <a:off x="806406" y="2193197"/>
            <a:ext cx="13356772" cy="1154774"/>
          </a:xfrm>
          <a:prstGeom prst="rect">
            <a:avLst/>
          </a:prstGeom>
        </p:spPr>
        <p:txBody>
          <a:bodyPr/>
          <a:lstStyle>
            <a:lvl1pPr marL="304793" indent="-304793" algn="l" defTabSz="1219169" rtl="0" eaLnBrk="1" latinLnBrk="0" hangingPunct="1">
              <a:lnSpc>
                <a:spcPct val="110000"/>
              </a:lnSpc>
              <a:spcBef>
                <a:spcPts val="1333"/>
              </a:spcBef>
              <a:buClr>
                <a:schemeClr val="tx2"/>
              </a:buClr>
              <a:buSzPct val="130000"/>
              <a:buFont typeface="Wingdings"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1pPr>
            <a:lvl2pPr marL="623984" indent="-304793" algn="l" defTabSz="1219169" rtl="0" eaLnBrk="1" latinLnBrk="0" hangingPunct="1">
              <a:lnSpc>
                <a:spcPct val="110000"/>
              </a:lnSpc>
              <a:spcBef>
                <a:spcPts val="666"/>
              </a:spcBef>
              <a:buClr>
                <a:schemeClr val="tx2"/>
              </a:buClr>
              <a:buSzPct val="130000"/>
              <a:buFont typeface="Symbol" pitchFamily="2" charset="2"/>
              <a:buChar char="-"/>
              <a:defRPr sz="1599" b="0" i="0" kern="1200">
                <a:solidFill>
                  <a:schemeClr val="tx1"/>
                </a:solidFill>
                <a:latin typeface="Open Sans" panose="020B0606030504020204" pitchFamily="34" charset="0"/>
                <a:ea typeface="+mn-ea"/>
                <a:cs typeface="Open Sans" panose="020B0606030504020204" pitchFamily="34" charset="0"/>
              </a:defRPr>
            </a:lvl2pPr>
            <a:lvl3pPr marL="863978" indent="-211195" algn="l" defTabSz="1219169" rtl="0" eaLnBrk="1" latinLnBrk="0" hangingPunct="1">
              <a:lnSpc>
                <a:spcPct val="110000"/>
              </a:lnSpc>
              <a:spcBef>
                <a:spcPts val="666"/>
              </a:spcBef>
              <a:buClr>
                <a:schemeClr val="tx2"/>
              </a:buClr>
              <a:buSzPct val="100000"/>
              <a:buFont typeface="Arial" panose="020B0604020202020204" pitchFamily="34" charset="0"/>
              <a:buChar char="•"/>
              <a:defRPr sz="1400" b="0" i="0" kern="1200">
                <a:solidFill>
                  <a:schemeClr val="tx1"/>
                </a:solidFill>
                <a:latin typeface="Open Sans" panose="020B0606030504020204" pitchFamily="34" charset="0"/>
                <a:ea typeface="+mn-ea"/>
                <a:cs typeface="Open Sans" panose="020B0606030504020204" pitchFamily="34" charset="0"/>
              </a:defRPr>
            </a:lvl3pPr>
            <a:lvl4pPr marL="1247969" indent="-259193" algn="l" defTabSz="1219169" rtl="0" eaLnBrk="1" latinLnBrk="0" hangingPunct="1">
              <a:lnSpc>
                <a:spcPct val="110000"/>
              </a:lnSpc>
              <a:spcBef>
                <a:spcPts val="666"/>
              </a:spcBef>
              <a:buClr>
                <a:schemeClr val="tx2"/>
              </a:buClr>
              <a:buSzPct val="130000"/>
              <a:buFont typeface="Courier New" panose="02070309020205020404" pitchFamily="49" charset="0"/>
              <a:buChar char="o"/>
              <a:defRPr sz="1400" b="0" i="0" kern="1200">
                <a:solidFill>
                  <a:schemeClr val="tx1"/>
                </a:solidFill>
                <a:latin typeface="Open Sans" panose="020B0606030504020204" pitchFamily="34" charset="0"/>
                <a:ea typeface="+mn-ea"/>
                <a:cs typeface="Open Sans" panose="020B0606030504020204" pitchFamily="34" charset="0"/>
              </a:defRPr>
            </a:lvl4pPr>
            <a:lvl5pPr marL="1679958" indent="-259193" algn="l" defTabSz="1219169" rtl="0" eaLnBrk="1" latinLnBrk="0" hangingPunct="1">
              <a:lnSpc>
                <a:spcPct val="110000"/>
              </a:lnSpc>
              <a:spcBef>
                <a:spcPts val="666"/>
              </a:spcBef>
              <a:buClr>
                <a:schemeClr val="tx1"/>
              </a:buClr>
              <a:buSzPct val="130000"/>
              <a:buFont typeface="Symbol" pitchFamily="2" charset="2"/>
              <a:buChar char="-"/>
              <a:defRPr sz="1400" b="0" i="0" kern="1200">
                <a:solidFill>
                  <a:schemeClr val="tx1"/>
                </a:solidFill>
                <a:latin typeface="Open Sans" panose="020B0606030504020204" pitchFamily="34" charset="0"/>
                <a:ea typeface="+mn-ea"/>
                <a:cs typeface="Open Sans" panose="020B0606030504020204" pitchFamily="34" charset="0"/>
              </a:defRPr>
            </a:lvl5pPr>
            <a:lvl6pPr marL="3352714"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6pPr>
            <a:lvl7pPr marL="3962301"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7pPr>
            <a:lvl8pPr marL="4571886"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8pPr>
            <a:lvl9pPr marL="5181470" indent="-304793" algn="l" defTabSz="1219169" rtl="0" eaLnBrk="1" latinLnBrk="0" hangingPunct="1">
              <a:lnSpc>
                <a:spcPct val="90000"/>
              </a:lnSpc>
              <a:spcBef>
                <a:spcPts val="666"/>
              </a:spcBef>
              <a:buFont typeface="Arial" panose="020B0604020202020204" pitchFamily="34" charset="0"/>
              <a:buChar char="•"/>
              <a:defRPr sz="2401" kern="1200">
                <a:solidFill>
                  <a:schemeClr val="tx1"/>
                </a:solidFill>
                <a:latin typeface="+mn-lt"/>
                <a:ea typeface="+mn-ea"/>
                <a:cs typeface="+mn-cs"/>
              </a:defRPr>
            </a:lvl9pPr>
          </a:lstStyle>
          <a:p>
            <a:pPr marL="0" indent="0" defTabSz="2438338">
              <a:spcBef>
                <a:spcPts val="2666"/>
              </a:spcBef>
              <a:buClr>
                <a:srgbClr val="EE6600"/>
              </a:buClr>
              <a:buNone/>
              <a:defRPr/>
            </a:pPr>
            <a:endParaRPr lang="en-US" sz="4000" b="1">
              <a:solidFill>
                <a:srgbClr val="EE6600"/>
              </a:solidFill>
            </a:endParaRPr>
          </a:p>
        </p:txBody>
      </p:sp>
      <p:graphicFrame>
        <p:nvGraphicFramePr>
          <p:cNvPr id="2" name="Tabelle 2">
            <a:extLst>
              <a:ext uri="{FF2B5EF4-FFF2-40B4-BE49-F238E27FC236}">
                <a16:creationId xmlns:a16="http://schemas.microsoft.com/office/drawing/2014/main" id="{8F43CF58-2FE9-46C7-A386-29D11D62F120}"/>
              </a:ext>
            </a:extLst>
          </p:cNvPr>
          <p:cNvGraphicFramePr>
            <a:graphicFrameLocks noGrp="1"/>
          </p:cNvGraphicFramePr>
          <p:nvPr/>
        </p:nvGraphicFramePr>
        <p:xfrm>
          <a:off x="2605695" y="3583192"/>
          <a:ext cx="19172614" cy="7202812"/>
        </p:xfrm>
        <a:graphic>
          <a:graphicData uri="http://schemas.openxmlformats.org/drawingml/2006/table">
            <a:tbl>
              <a:tblPr firstRow="1" bandRow="1">
                <a:tableStyleId>{5C22544A-7EE6-4342-B048-85BDC9FD1C3A}</a:tableStyleId>
              </a:tblPr>
              <a:tblGrid>
                <a:gridCol w="5358730">
                  <a:extLst>
                    <a:ext uri="{9D8B030D-6E8A-4147-A177-3AD203B41FA5}">
                      <a16:colId xmlns:a16="http://schemas.microsoft.com/office/drawing/2014/main" val="2682053662"/>
                    </a:ext>
                  </a:extLst>
                </a:gridCol>
                <a:gridCol w="5358730">
                  <a:extLst>
                    <a:ext uri="{9D8B030D-6E8A-4147-A177-3AD203B41FA5}">
                      <a16:colId xmlns:a16="http://schemas.microsoft.com/office/drawing/2014/main" val="2569425026"/>
                    </a:ext>
                  </a:extLst>
                </a:gridCol>
                <a:gridCol w="3248332">
                  <a:extLst>
                    <a:ext uri="{9D8B030D-6E8A-4147-A177-3AD203B41FA5}">
                      <a16:colId xmlns:a16="http://schemas.microsoft.com/office/drawing/2014/main" val="2560823437"/>
                    </a:ext>
                  </a:extLst>
                </a:gridCol>
                <a:gridCol w="5206822">
                  <a:extLst>
                    <a:ext uri="{9D8B030D-6E8A-4147-A177-3AD203B41FA5}">
                      <a16:colId xmlns:a16="http://schemas.microsoft.com/office/drawing/2014/main" val="377708"/>
                    </a:ext>
                  </a:extLst>
                </a:gridCol>
              </a:tblGrid>
              <a:tr h="2739636">
                <a:tc>
                  <a:txBody>
                    <a:bodyPr/>
                    <a:lstStyle/>
                    <a:p>
                      <a:r>
                        <a:rPr lang="de-DE" sz="4000" noProof="0">
                          <a:solidFill>
                            <a:schemeClr val="bg1"/>
                          </a:solidFill>
                        </a:rPr>
                        <a:t>Erwarte ich eine (fachliche) Antwort des Prozessteilnehmers? </a:t>
                      </a:r>
                    </a:p>
                  </a:txBody>
                  <a:tcPr marL="182880" marR="182880" marT="91440" marB="91440"/>
                </a:tc>
                <a:tc>
                  <a:txBody>
                    <a:bodyPr/>
                    <a:lstStyle/>
                    <a:p>
                      <a:r>
                        <a:rPr lang="de-DE" sz="4000" noProof="0">
                          <a:solidFill>
                            <a:schemeClr val="bg1"/>
                          </a:solidFill>
                        </a:rPr>
                        <a:t>Muss er mir diese Antwort „sofort“ liefern?</a:t>
                      </a:r>
                    </a:p>
                  </a:txBody>
                  <a:tcPr marL="182880" marR="182880" marT="91440" marB="91440"/>
                </a:tc>
                <a:tc>
                  <a:txBody>
                    <a:bodyPr/>
                    <a:lstStyle/>
                    <a:p>
                      <a:pPr marL="0" marR="0" lvl="0" indent="0" algn="l" defTabSz="1219169" rtl="0" eaLnBrk="1" fontAlgn="auto" latinLnBrk="0" hangingPunct="1">
                        <a:lnSpc>
                          <a:spcPct val="100000"/>
                        </a:lnSpc>
                        <a:spcBef>
                          <a:spcPts val="0"/>
                        </a:spcBef>
                        <a:spcAft>
                          <a:spcPts val="0"/>
                        </a:spcAft>
                        <a:buClrTx/>
                        <a:buSzTx/>
                        <a:buFontTx/>
                        <a:buNone/>
                        <a:tabLst/>
                        <a:defRPr/>
                      </a:pPr>
                      <a:r>
                        <a:rPr lang="de-DE" sz="4000" err="1"/>
                        <a:t>Interaktions</a:t>
                      </a:r>
                      <a:r>
                        <a:rPr lang="de-DE" sz="4000"/>
                        <a:t> Pattern</a:t>
                      </a:r>
                      <a:endParaRPr lang="en-US" sz="4000"/>
                    </a:p>
                    <a:p>
                      <a:endParaRPr lang="en-US" sz="4000">
                        <a:solidFill>
                          <a:srgbClr val="FF0000"/>
                        </a:solidFill>
                      </a:endParaRPr>
                    </a:p>
                  </a:txBody>
                  <a:tcPr marL="182880" marR="182880" marT="91440" marB="91440"/>
                </a:tc>
                <a:tc>
                  <a:txBody>
                    <a:bodyPr/>
                    <a:lstStyle/>
                    <a:p>
                      <a:r>
                        <a:rPr lang="en-US" sz="4000">
                          <a:solidFill>
                            <a:schemeClr val="bg1"/>
                          </a:solidFill>
                        </a:rPr>
                        <a:t>Kommunikationmodell</a:t>
                      </a:r>
                    </a:p>
                  </a:txBody>
                  <a:tcPr marL="182880" marR="182880" marT="91440" marB="91440"/>
                </a:tc>
                <a:extLst>
                  <a:ext uri="{0D108BD9-81ED-4DB2-BD59-A6C34878D82A}">
                    <a16:rowId xmlns:a16="http://schemas.microsoft.com/office/drawing/2014/main" val="1971102008"/>
                  </a:ext>
                </a:extLst>
              </a:tr>
              <a:tr h="920948">
                <a:tc>
                  <a:txBody>
                    <a:bodyPr/>
                    <a:lstStyle/>
                    <a:p>
                      <a:pPr marL="0" indent="0">
                        <a:buFont typeface="Arial" panose="020B0604020202020204" pitchFamily="34" charset="0"/>
                        <a:buNone/>
                      </a:pPr>
                      <a:r>
                        <a:rPr lang="en-US" sz="4000" b="1">
                          <a:solidFill>
                            <a:schemeClr val="tx1"/>
                          </a:solidFill>
                        </a:rPr>
                        <a:t>Ja</a:t>
                      </a:r>
                    </a:p>
                  </a:txBody>
                  <a:tcPr marL="182880" marR="182880" marT="91440" marB="91440"/>
                </a:tc>
                <a:tc>
                  <a:txBody>
                    <a:bodyPr/>
                    <a:lstStyle/>
                    <a:p>
                      <a:pPr marL="0" indent="0">
                        <a:buFont typeface="Arial" panose="020B0604020202020204" pitchFamily="34" charset="0"/>
                        <a:buNone/>
                      </a:pPr>
                      <a:r>
                        <a:rPr lang="en-US" sz="4000" b="1">
                          <a:solidFill>
                            <a:schemeClr val="tx1"/>
                          </a:solidFill>
                        </a:rPr>
                        <a:t>Ja</a:t>
                      </a:r>
                    </a:p>
                  </a:txBody>
                  <a:tcPr marL="182880" marR="182880" marT="91440" marB="91440"/>
                </a:tc>
                <a:tc>
                  <a:txBody>
                    <a:bodyPr/>
                    <a:lstStyle/>
                    <a:p>
                      <a:pPr marL="0" indent="0">
                        <a:buFont typeface="Arial" panose="020B0604020202020204" pitchFamily="34" charset="0"/>
                        <a:buNone/>
                      </a:pPr>
                      <a:r>
                        <a:rPr lang="de-DE" sz="4000"/>
                        <a:t>Synchron</a:t>
                      </a:r>
                      <a:endParaRPr lang="en-US" sz="4000"/>
                    </a:p>
                  </a:txBody>
                  <a:tcPr marL="182880" marR="182880" marT="91440" marB="91440"/>
                </a:tc>
                <a:tc>
                  <a:txBody>
                    <a:bodyPr/>
                    <a:lstStyle/>
                    <a:p>
                      <a:pPr marL="0" marR="0" lvl="0" indent="0" algn="l" defTabSz="121916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noProof="0"/>
                        <a:t>Request-Response</a:t>
                      </a:r>
                    </a:p>
                  </a:txBody>
                  <a:tcPr marL="182880" marR="182880" marT="91440" marB="91440"/>
                </a:tc>
                <a:extLst>
                  <a:ext uri="{0D108BD9-81ED-4DB2-BD59-A6C34878D82A}">
                    <a16:rowId xmlns:a16="http://schemas.microsoft.com/office/drawing/2014/main" val="956654215"/>
                  </a:ext>
                </a:extLst>
              </a:tr>
              <a:tr h="920948">
                <a:tc>
                  <a:txBody>
                    <a:bodyPr/>
                    <a:lstStyle/>
                    <a:p>
                      <a:pPr marL="0" indent="0">
                        <a:buFont typeface="Arial" panose="020B0604020202020204" pitchFamily="34" charset="0"/>
                        <a:buNone/>
                      </a:pPr>
                      <a:r>
                        <a:rPr lang="en-US" sz="4000" b="1" err="1">
                          <a:solidFill>
                            <a:schemeClr val="tx1"/>
                          </a:solidFill>
                        </a:rPr>
                        <a:t>Nein</a:t>
                      </a:r>
                      <a:endParaRPr lang="en-US" sz="4000" b="1">
                        <a:solidFill>
                          <a:schemeClr val="tx1"/>
                        </a:solidFill>
                      </a:endParaRPr>
                    </a:p>
                  </a:txBody>
                  <a:tcPr marL="182880" marR="182880" marT="91440" marB="91440"/>
                </a:tc>
                <a:tc>
                  <a:txBody>
                    <a:bodyPr/>
                    <a:lstStyle/>
                    <a:p>
                      <a:pPr marL="0" indent="0">
                        <a:buFont typeface="Arial" panose="020B0604020202020204" pitchFamily="34" charset="0"/>
                        <a:buNone/>
                      </a:pPr>
                      <a:r>
                        <a:rPr lang="en-US" sz="4000" b="1" err="1">
                          <a:solidFill>
                            <a:schemeClr val="tx1"/>
                          </a:solidFill>
                        </a:rPr>
                        <a:t>Nein</a:t>
                      </a:r>
                      <a:endParaRPr lang="en-US" sz="4000" b="1">
                        <a:solidFill>
                          <a:schemeClr val="tx1"/>
                        </a:solidFill>
                      </a:endParaRPr>
                    </a:p>
                  </a:txBody>
                  <a:tcPr marL="182880" marR="182880" marT="91440" marB="91440"/>
                </a:tc>
                <a:tc>
                  <a:txBody>
                    <a:bodyPr/>
                    <a:lstStyle/>
                    <a:p>
                      <a:pPr marL="0" indent="0">
                        <a:buFont typeface="Arial" panose="020B0604020202020204" pitchFamily="34" charset="0"/>
                        <a:buNone/>
                      </a:pPr>
                      <a:r>
                        <a:rPr lang="en-US" sz="4000"/>
                        <a:t>Asynchron</a:t>
                      </a:r>
                    </a:p>
                  </a:txBody>
                  <a:tcPr marL="182880" marR="182880" marT="91440" marB="91440"/>
                </a:tc>
                <a:tc>
                  <a:txBody>
                    <a:bodyPr/>
                    <a:lstStyle/>
                    <a:p>
                      <a:pPr marL="0" indent="0">
                        <a:buFont typeface="Arial" panose="020B0604020202020204" pitchFamily="34" charset="0"/>
                        <a:buNone/>
                      </a:pPr>
                      <a:r>
                        <a:rPr lang="en-US" sz="4000"/>
                        <a:t>Fire and Forget</a:t>
                      </a:r>
                    </a:p>
                  </a:txBody>
                  <a:tcPr marL="182880" marR="182880" marT="91440" marB="91440"/>
                </a:tc>
                <a:extLst>
                  <a:ext uri="{0D108BD9-81ED-4DB2-BD59-A6C34878D82A}">
                    <a16:rowId xmlns:a16="http://schemas.microsoft.com/office/drawing/2014/main" val="2685526420"/>
                  </a:ext>
                </a:extLst>
              </a:tr>
              <a:tr h="2621280">
                <a:tc>
                  <a:txBody>
                    <a:bodyPr/>
                    <a:lstStyle/>
                    <a:p>
                      <a:r>
                        <a:rPr lang="en-US" sz="4000" b="1">
                          <a:solidFill>
                            <a:schemeClr val="tx1"/>
                          </a:solidFill>
                        </a:rPr>
                        <a:t>Ja</a:t>
                      </a:r>
                    </a:p>
                  </a:txBody>
                  <a:tcPr marL="182880" marR="182880" marT="91440" marB="91440"/>
                </a:tc>
                <a:tc>
                  <a:txBody>
                    <a:bodyPr/>
                    <a:lstStyle/>
                    <a:p>
                      <a:r>
                        <a:rPr lang="en-US" sz="4000" b="1" err="1">
                          <a:solidFill>
                            <a:schemeClr val="tx1"/>
                          </a:solidFill>
                        </a:rPr>
                        <a:t>Nein</a:t>
                      </a:r>
                      <a:endParaRPr lang="en-US" sz="4000" b="1">
                        <a:solidFill>
                          <a:schemeClr val="tx1"/>
                        </a:solidFill>
                      </a:endParaRPr>
                    </a:p>
                  </a:txBody>
                  <a:tcPr marL="182880" marR="182880" marT="91440" marB="91440"/>
                </a:tc>
                <a:tc>
                  <a:txBody>
                    <a:bodyPr/>
                    <a:lstStyle/>
                    <a:p>
                      <a:r>
                        <a:rPr lang="de-DE" sz="4000"/>
                        <a:t>Asynchron</a:t>
                      </a:r>
                      <a:endParaRPr lang="en-US" sz="4000"/>
                    </a:p>
                  </a:txBody>
                  <a:tcPr marL="182880" marR="182880" marT="91440" marB="91440"/>
                </a:tc>
                <a:tc>
                  <a:txBody>
                    <a:bodyPr/>
                    <a:lstStyle/>
                    <a:p>
                      <a:pPr marL="0" marR="0" lvl="0" indent="0" algn="l" defTabSz="1219169" rtl="0" eaLnBrk="1" fontAlgn="auto" latinLnBrk="0" hangingPunct="1">
                        <a:lnSpc>
                          <a:spcPct val="100000"/>
                        </a:lnSpc>
                        <a:spcBef>
                          <a:spcPts val="0"/>
                        </a:spcBef>
                        <a:spcAft>
                          <a:spcPts val="0"/>
                        </a:spcAft>
                        <a:buClrTx/>
                        <a:buSzTx/>
                        <a:buFontTx/>
                        <a:buNone/>
                        <a:tabLst/>
                        <a:defRPr/>
                      </a:pPr>
                      <a:r>
                        <a:rPr lang="en-US" sz="4000" noProof="0"/>
                        <a:t>Asynchronous Request-Response</a:t>
                      </a:r>
                      <a:r>
                        <a:rPr lang="en-US" sz="4000"/>
                        <a:t>, </a:t>
                      </a:r>
                      <a:r>
                        <a:rPr lang="en-US" sz="4000" noProof="0"/>
                        <a:t>Subscribe-Notify</a:t>
                      </a:r>
                      <a:r>
                        <a:rPr lang="en-US" sz="4000"/>
                        <a:t>, </a:t>
                      </a:r>
                      <a:r>
                        <a:rPr lang="en-US" sz="4000" noProof="0"/>
                        <a:t>Polling</a:t>
                      </a:r>
                      <a:endParaRPr lang="en-US" sz="4000"/>
                    </a:p>
                  </a:txBody>
                  <a:tcPr marL="182880" marR="182880" marT="91440" marB="91440"/>
                </a:tc>
                <a:extLst>
                  <a:ext uri="{0D108BD9-81ED-4DB2-BD59-A6C34878D82A}">
                    <a16:rowId xmlns:a16="http://schemas.microsoft.com/office/drawing/2014/main" val="3002872721"/>
                  </a:ext>
                </a:extLst>
              </a:tr>
            </a:tbl>
          </a:graphicData>
        </a:graphic>
      </p:graphicFrame>
      <p:sp>
        <p:nvSpPr>
          <p:cNvPr id="12" name="Textplatzhalter 5">
            <a:extLst>
              <a:ext uri="{FF2B5EF4-FFF2-40B4-BE49-F238E27FC236}">
                <a16:creationId xmlns:a16="http://schemas.microsoft.com/office/drawing/2014/main" id="{D0E5D6FC-E5E2-4BB6-B3A2-D1194AF9F090}"/>
              </a:ext>
            </a:extLst>
          </p:cNvPr>
          <p:cNvSpPr>
            <a:spLocks noGrp="1"/>
          </p:cNvSpPr>
          <p:nvPr>
            <p:ph type="body" sz="quarter" idx="13"/>
          </p:nvPr>
        </p:nvSpPr>
        <p:spPr>
          <a:xfrm>
            <a:off x="806407" y="501588"/>
            <a:ext cx="8978898" cy="584020"/>
          </a:xfrm>
        </p:spPr>
        <p:txBody>
          <a:bodyPr/>
          <a:lstStyle/>
          <a:p>
            <a:r>
              <a:rPr lang="de-DE" b="1"/>
              <a:t>Technisches </a:t>
            </a:r>
            <a:r>
              <a:rPr lang="de-DE" b="1">
                <a:solidFill>
                  <a:schemeClr val="tx1"/>
                </a:solidFill>
              </a:rPr>
              <a:t>Perspektive</a:t>
            </a:r>
            <a:endParaRPr lang="de-DE" sz="6400" b="1">
              <a:solidFill>
                <a:schemeClr val="tx1"/>
              </a:solidFill>
              <a:ea typeface="+mj-ea"/>
            </a:endParaRPr>
          </a:p>
          <a:p>
            <a:endParaRPr lang="de-DE" sz="6400" b="1">
              <a:solidFill>
                <a:srgbClr val="626362"/>
              </a:solidFill>
              <a:ea typeface="+mj-ea"/>
            </a:endParaRPr>
          </a:p>
        </p:txBody>
      </p:sp>
      <p:sp>
        <p:nvSpPr>
          <p:cNvPr id="9" name="Textfeld 8">
            <a:extLst>
              <a:ext uri="{FF2B5EF4-FFF2-40B4-BE49-F238E27FC236}">
                <a16:creationId xmlns:a16="http://schemas.microsoft.com/office/drawing/2014/main" id="{E46AFE9E-1B1A-4DA7-9134-F7C84F7A48CE}"/>
              </a:ext>
            </a:extLst>
          </p:cNvPr>
          <p:cNvSpPr txBox="1"/>
          <p:nvPr/>
        </p:nvSpPr>
        <p:spPr>
          <a:xfrm>
            <a:off x="16508499" y="10802997"/>
            <a:ext cx="4499790" cy="442685"/>
          </a:xfrm>
          <a:prstGeom prst="rect">
            <a:avLst/>
          </a:prstGeom>
          <a:noFill/>
        </p:spPr>
        <p:txBody>
          <a:bodyPr wrap="square" rtlCol="0">
            <a:spAutoFit/>
          </a:bodyPr>
          <a:lstStyle/>
          <a:p>
            <a:pPr defTabSz="1828068">
              <a:lnSpc>
                <a:spcPct val="110000"/>
              </a:lnSpc>
              <a:buClrTx/>
              <a:defRPr/>
            </a:pPr>
            <a:r>
              <a:rPr lang="de-DE" sz="2200" kern="1200" err="1">
                <a:solidFill>
                  <a:srgbClr val="666666"/>
                </a:solidFill>
                <a:latin typeface="Open Sans"/>
                <a:ea typeface="Open Sans"/>
                <a:cs typeface="Open Sans"/>
              </a:rPr>
              <a:t>Ref</a:t>
            </a:r>
            <a:r>
              <a:rPr lang="de-DE" sz="2200" kern="1200">
                <a:solidFill>
                  <a:srgbClr val="666666"/>
                </a:solidFill>
                <a:latin typeface="Open Sans"/>
                <a:ea typeface="Open Sans"/>
                <a:cs typeface="Open Sans"/>
              </a:rPr>
              <a:t>: Basic </a:t>
            </a:r>
            <a:r>
              <a:rPr lang="de-DE" sz="2200" kern="1200" err="1">
                <a:solidFill>
                  <a:srgbClr val="666666"/>
                </a:solidFill>
                <a:latin typeface="Open Sans"/>
                <a:ea typeface="Open Sans"/>
                <a:cs typeface="Open Sans"/>
              </a:rPr>
              <a:t>Conversations</a:t>
            </a:r>
            <a:r>
              <a:rPr lang="de-DE" sz="2200" kern="1200">
                <a:solidFill>
                  <a:srgbClr val="666666"/>
                </a:solidFill>
                <a:latin typeface="Open Sans"/>
                <a:ea typeface="Open Sans"/>
                <a:cs typeface="Open Sans"/>
              </a:rPr>
              <a:t> *(3)</a:t>
            </a:r>
            <a:endParaRPr lang="en-US" sz="2400" kern="1200">
              <a:solidFill>
                <a:srgbClr val="666666"/>
              </a:solidFill>
              <a:latin typeface="Arial" panose="020B0604020202020204" pitchFamily="34" charset="0"/>
              <a:ea typeface="+mn-ea"/>
              <a:cs typeface="Arial" panose="020B0604020202020204" pitchFamily="34" charset="0"/>
            </a:endParaRPr>
          </a:p>
        </p:txBody>
      </p:sp>
      <p:sp>
        <p:nvSpPr>
          <p:cNvPr id="11" name="Foliennummernplatzhalter 3">
            <a:extLst>
              <a:ext uri="{FF2B5EF4-FFF2-40B4-BE49-F238E27FC236}">
                <a16:creationId xmlns:a16="http://schemas.microsoft.com/office/drawing/2014/main" id="{1BED21E9-DFD6-46E0-B089-C26A392627DC}"/>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114</a:t>
            </a:fld>
            <a:endParaRPr lang="de-DE" kern="1200">
              <a:ea typeface="+mn-ea"/>
            </a:endParaRPr>
          </a:p>
        </p:txBody>
      </p:sp>
    </p:spTree>
    <p:extLst>
      <p:ext uri="{BB962C8B-B14F-4D97-AF65-F5344CB8AC3E}">
        <p14:creationId xmlns:p14="http://schemas.microsoft.com/office/powerpoint/2010/main" val="3758473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DA9EA8-96CF-4783-9A09-DF557850BF70}"/>
              </a:ext>
            </a:extLst>
          </p:cNvPr>
          <p:cNvSpPr>
            <a:spLocks noGrp="1"/>
          </p:cNvSpPr>
          <p:nvPr>
            <p:ph type="title"/>
          </p:nvPr>
        </p:nvSpPr>
        <p:spPr/>
        <p:txBody>
          <a:bodyPr/>
          <a:lstStyle/>
          <a:p>
            <a:r>
              <a:rPr lang="de-DE"/>
              <a:t>Reifegrad für die technische Modellierung</a:t>
            </a:r>
          </a:p>
        </p:txBody>
      </p:sp>
      <p:graphicFrame>
        <p:nvGraphicFramePr>
          <p:cNvPr id="12" name="Inhaltsplatzhalter 11">
            <a:extLst>
              <a:ext uri="{FF2B5EF4-FFF2-40B4-BE49-F238E27FC236}">
                <a16:creationId xmlns:a16="http://schemas.microsoft.com/office/drawing/2014/main" id="{0CFDCA60-FD6D-4EC1-836C-865962E02CC2}"/>
              </a:ext>
            </a:extLst>
          </p:cNvPr>
          <p:cNvGraphicFramePr>
            <a:graphicFrameLocks noGrp="1"/>
          </p:cNvGraphicFramePr>
          <p:nvPr>
            <p:ph idx="1"/>
          </p:nvPr>
        </p:nvGraphicFramePr>
        <p:xfrm>
          <a:off x="12631481" y="2426237"/>
          <a:ext cx="9536998" cy="1028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platzhalter 3">
            <a:extLst>
              <a:ext uri="{FF2B5EF4-FFF2-40B4-BE49-F238E27FC236}">
                <a16:creationId xmlns:a16="http://schemas.microsoft.com/office/drawing/2014/main" id="{7CE12DF8-D543-4408-8A95-34B5598B19EB}"/>
              </a:ext>
            </a:extLst>
          </p:cNvPr>
          <p:cNvSpPr>
            <a:spLocks noGrp="1"/>
          </p:cNvSpPr>
          <p:nvPr>
            <p:ph type="body" sz="quarter" idx="13"/>
          </p:nvPr>
        </p:nvSpPr>
        <p:spPr/>
        <p:txBody>
          <a:bodyPr/>
          <a:lstStyle/>
          <a:p>
            <a:r>
              <a:rPr lang="de-DE"/>
              <a:t>Framework</a:t>
            </a:r>
          </a:p>
        </p:txBody>
      </p:sp>
      <p:graphicFrame>
        <p:nvGraphicFramePr>
          <p:cNvPr id="6" name="Inhaltsplatzhalter 9">
            <a:extLst>
              <a:ext uri="{FF2B5EF4-FFF2-40B4-BE49-F238E27FC236}">
                <a16:creationId xmlns:a16="http://schemas.microsoft.com/office/drawing/2014/main" id="{81AF0E3F-EBBF-42EC-92CA-524B3B9F4A18}"/>
              </a:ext>
            </a:extLst>
          </p:cNvPr>
          <p:cNvGraphicFramePr>
            <a:graphicFrameLocks/>
          </p:cNvGraphicFramePr>
          <p:nvPr/>
        </p:nvGraphicFramePr>
        <p:xfrm>
          <a:off x="1615191" y="3575937"/>
          <a:ext cx="8833070" cy="78788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Pfeil: nach rechts 6">
            <a:extLst>
              <a:ext uri="{FF2B5EF4-FFF2-40B4-BE49-F238E27FC236}">
                <a16:creationId xmlns:a16="http://schemas.microsoft.com/office/drawing/2014/main" id="{054632C3-304B-48E8-AB0D-0AE700903650}"/>
              </a:ext>
            </a:extLst>
          </p:cNvPr>
          <p:cNvSpPr/>
          <p:nvPr/>
        </p:nvSpPr>
        <p:spPr>
          <a:xfrm>
            <a:off x="5628169" y="9966254"/>
            <a:ext cx="822250" cy="52454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828068">
              <a:buClrTx/>
              <a:defRPr/>
            </a:pPr>
            <a:endParaRPr lang="de-DE" sz="3598" kern="1200">
              <a:solidFill>
                <a:srgbClr val="FFFFFF"/>
              </a:solidFill>
              <a:latin typeface="Calibri" panose="020F0502020204030204"/>
            </a:endParaRPr>
          </a:p>
        </p:txBody>
      </p:sp>
      <p:sp>
        <p:nvSpPr>
          <p:cNvPr id="9" name="Foliennummernplatzhalter 3">
            <a:extLst>
              <a:ext uri="{FF2B5EF4-FFF2-40B4-BE49-F238E27FC236}">
                <a16:creationId xmlns:a16="http://schemas.microsoft.com/office/drawing/2014/main" id="{18BFCBCF-3907-440D-96AD-A0BB703A0856}"/>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115</a:t>
            </a:fld>
            <a:endParaRPr lang="de-DE" kern="1200">
              <a:ea typeface="+mn-ea"/>
            </a:endParaRPr>
          </a:p>
        </p:txBody>
      </p:sp>
    </p:spTree>
    <p:extLst>
      <p:ext uri="{BB962C8B-B14F-4D97-AF65-F5344CB8AC3E}">
        <p14:creationId xmlns:p14="http://schemas.microsoft.com/office/powerpoint/2010/main" val="1729418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500" autoRev="1" fill="remove"/>
                                        <p:tgtEl>
                                          <p:spTgt spid="7"/>
                                        </p:tgtEl>
                                        <p:attrNameLst>
                                          <p:attrName>style.color</p:attrName>
                                        </p:attrNameLst>
                                      </p:cBhvr>
                                      <p:to>
                                        <a:schemeClr val="bg1"/>
                                      </p:to>
                                    </p:animClr>
                                    <p:animClr clrSpc="rgb" dir="cw">
                                      <p:cBhvr>
                                        <p:cTn id="7" dur="500" autoRev="1" fill="remove"/>
                                        <p:tgtEl>
                                          <p:spTgt spid="7"/>
                                        </p:tgtEl>
                                        <p:attrNameLst>
                                          <p:attrName>fillcolor</p:attrName>
                                        </p:attrNameLst>
                                      </p:cBhvr>
                                      <p:to>
                                        <a:schemeClr val="bg1"/>
                                      </p:to>
                                    </p:animClr>
                                    <p:set>
                                      <p:cBhvr>
                                        <p:cTn id="8" dur="500" autoRev="1" fill="remove"/>
                                        <p:tgtEl>
                                          <p:spTgt spid="7"/>
                                        </p:tgtEl>
                                        <p:attrNameLst>
                                          <p:attrName>fill.type</p:attrName>
                                        </p:attrNameLst>
                                      </p:cBhvr>
                                      <p:to>
                                        <p:strVal val="solid"/>
                                      </p:to>
                                    </p:set>
                                    <p:set>
                                      <p:cBhvr>
                                        <p:cTn id="9" dur="50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96521-B8F4-452B-A6B7-D867B5C62502}"/>
              </a:ext>
            </a:extLst>
          </p:cNvPr>
          <p:cNvSpPr>
            <a:spLocks noGrp="1"/>
          </p:cNvSpPr>
          <p:nvPr>
            <p:ph type="title"/>
          </p:nvPr>
        </p:nvSpPr>
        <p:spPr/>
        <p:txBody>
          <a:bodyPr/>
          <a:lstStyle/>
          <a:p>
            <a:r>
              <a:rPr lang="de-DE"/>
              <a:t>Was sagt der Reifegrad aus?</a:t>
            </a:r>
          </a:p>
        </p:txBody>
      </p:sp>
      <p:sp>
        <p:nvSpPr>
          <p:cNvPr id="5" name="Inhaltsplatzhalter 4">
            <a:extLst>
              <a:ext uri="{FF2B5EF4-FFF2-40B4-BE49-F238E27FC236}">
                <a16:creationId xmlns:a16="http://schemas.microsoft.com/office/drawing/2014/main" id="{8443D94D-6B6F-466B-BC47-AB39D6850945}"/>
              </a:ext>
            </a:extLst>
          </p:cNvPr>
          <p:cNvSpPr>
            <a:spLocks noGrp="1"/>
          </p:cNvSpPr>
          <p:nvPr>
            <p:ph idx="1"/>
          </p:nvPr>
        </p:nvSpPr>
        <p:spPr>
          <a:xfrm>
            <a:off x="892801" y="3690328"/>
            <a:ext cx="19396122" cy="8637568"/>
          </a:xfrm>
        </p:spPr>
        <p:txBody>
          <a:bodyPr/>
          <a:lstStyle/>
          <a:p>
            <a:pPr>
              <a:buClr>
                <a:schemeClr val="accent1"/>
              </a:buClr>
            </a:pPr>
            <a:r>
              <a:rPr lang="de-DE" sz="3600"/>
              <a:t>Kunden fragen oft: “Wie weit bin ich noch von einem automatischen Prozess entfernt?“</a:t>
            </a:r>
          </a:p>
          <a:p>
            <a:pPr>
              <a:buClr>
                <a:schemeClr val="accent1"/>
              </a:buClr>
            </a:pPr>
            <a:r>
              <a:rPr lang="de-DE" sz="3600"/>
              <a:t>„Blindspots“ im aktuellen Modellierungsstand können schneller erkannt werden</a:t>
            </a:r>
          </a:p>
          <a:p>
            <a:pPr>
              <a:buClr>
                <a:schemeClr val="accent1"/>
              </a:buClr>
            </a:pPr>
            <a:r>
              <a:rPr lang="de-DE" sz="3600"/>
              <a:t>Prozessanalysten und Developer haben ein gemeinsames Vokabular</a:t>
            </a:r>
          </a:p>
          <a:p>
            <a:pPr>
              <a:buClr>
                <a:schemeClr val="accent1"/>
              </a:buClr>
            </a:pPr>
            <a:r>
              <a:rPr lang="de-DE" sz="3600"/>
              <a:t>Kann auch als Checkliste durch den Analysten verwendet werden</a:t>
            </a:r>
          </a:p>
        </p:txBody>
      </p:sp>
      <p:sp>
        <p:nvSpPr>
          <p:cNvPr id="6" name="Textplatzhalter 5">
            <a:extLst>
              <a:ext uri="{FF2B5EF4-FFF2-40B4-BE49-F238E27FC236}">
                <a16:creationId xmlns:a16="http://schemas.microsoft.com/office/drawing/2014/main" id="{0A5E015D-5450-4BAB-AADF-0B558F66B665}"/>
              </a:ext>
            </a:extLst>
          </p:cNvPr>
          <p:cNvSpPr>
            <a:spLocks noGrp="1"/>
          </p:cNvSpPr>
          <p:nvPr>
            <p:ph type="body" sz="quarter" idx="13"/>
          </p:nvPr>
        </p:nvSpPr>
        <p:spPr/>
        <p:txBody>
          <a:bodyPr/>
          <a:lstStyle/>
          <a:p>
            <a:r>
              <a:rPr lang="de-DE"/>
              <a:t>Applikation</a:t>
            </a:r>
          </a:p>
        </p:txBody>
      </p:sp>
      <p:sp>
        <p:nvSpPr>
          <p:cNvPr id="7" name="Textplatzhalter 6">
            <a:extLst>
              <a:ext uri="{FF2B5EF4-FFF2-40B4-BE49-F238E27FC236}">
                <a16:creationId xmlns:a16="http://schemas.microsoft.com/office/drawing/2014/main" id="{182D80EF-D01A-41BC-9DB5-05DD9A075D69}"/>
              </a:ext>
            </a:extLst>
          </p:cNvPr>
          <p:cNvSpPr>
            <a:spLocks noGrp="1"/>
          </p:cNvSpPr>
          <p:nvPr>
            <p:ph type="body" idx="17"/>
          </p:nvPr>
        </p:nvSpPr>
        <p:spPr/>
        <p:txBody>
          <a:bodyPr/>
          <a:lstStyle/>
          <a:p>
            <a:endParaRPr lang="de-DE"/>
          </a:p>
        </p:txBody>
      </p:sp>
      <p:sp>
        <p:nvSpPr>
          <p:cNvPr id="3" name="Sprechblase: rechteckig 2">
            <a:extLst>
              <a:ext uri="{FF2B5EF4-FFF2-40B4-BE49-F238E27FC236}">
                <a16:creationId xmlns:a16="http://schemas.microsoft.com/office/drawing/2014/main" id="{A51DBF2D-1FF2-4B8A-815A-99DCFF29705B}"/>
              </a:ext>
            </a:extLst>
          </p:cNvPr>
          <p:cNvSpPr/>
          <p:nvPr/>
        </p:nvSpPr>
        <p:spPr>
          <a:xfrm>
            <a:off x="16086224" y="7755057"/>
            <a:ext cx="6593304" cy="3330822"/>
          </a:xfrm>
          <a:prstGeom prst="wedgeRectCallout">
            <a:avLst>
              <a:gd name="adj1" fmla="val -45833"/>
              <a:gd name="adj2" fmla="val 108736"/>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828068">
              <a:buClrTx/>
              <a:defRPr/>
            </a:pPr>
            <a:r>
              <a:rPr lang="de-DE" sz="3598" kern="1200">
                <a:solidFill>
                  <a:srgbClr val="FFFFFF"/>
                </a:solidFill>
                <a:latin typeface="Calibri" panose="020F0502020204030204"/>
              </a:rPr>
              <a:t>Dient nicht als Ersatz für das allgemeine Vorgehen in einer Prozessanalyse</a:t>
            </a:r>
          </a:p>
        </p:txBody>
      </p:sp>
      <p:sp>
        <p:nvSpPr>
          <p:cNvPr id="9" name="Foliennummernplatzhalter 3">
            <a:extLst>
              <a:ext uri="{FF2B5EF4-FFF2-40B4-BE49-F238E27FC236}">
                <a16:creationId xmlns:a16="http://schemas.microsoft.com/office/drawing/2014/main" id="{6342942E-3138-4FA8-9336-5639BFC4B946}"/>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116</a:t>
            </a:fld>
            <a:endParaRPr lang="de-DE" kern="1200">
              <a:ea typeface="+mn-ea"/>
            </a:endParaRPr>
          </a:p>
        </p:txBody>
      </p:sp>
    </p:spTree>
    <p:extLst>
      <p:ext uri="{BB962C8B-B14F-4D97-AF65-F5344CB8AC3E}">
        <p14:creationId xmlns:p14="http://schemas.microsoft.com/office/powerpoint/2010/main" val="3030286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D39F4-6DD0-E335-8A41-99D21D82822B}"/>
              </a:ext>
            </a:extLst>
          </p:cNvPr>
          <p:cNvSpPr>
            <a:spLocks noGrp="1"/>
          </p:cNvSpPr>
          <p:nvPr>
            <p:ph type="title"/>
          </p:nvPr>
        </p:nvSpPr>
        <p:spPr/>
        <p:txBody>
          <a:bodyPr/>
          <a:lstStyle/>
          <a:p>
            <a:r>
              <a:rPr lang="de-DE">
                <a:latin typeface="Open Sans"/>
                <a:ea typeface="Open Sans"/>
                <a:cs typeface="Open Sans"/>
              </a:rPr>
              <a:t>References</a:t>
            </a:r>
            <a:endParaRPr lang="de-DE"/>
          </a:p>
        </p:txBody>
      </p:sp>
      <p:sp>
        <p:nvSpPr>
          <p:cNvPr id="5" name="Inhaltsplatzhalter 4">
            <a:extLst>
              <a:ext uri="{FF2B5EF4-FFF2-40B4-BE49-F238E27FC236}">
                <a16:creationId xmlns:a16="http://schemas.microsoft.com/office/drawing/2014/main" id="{F8472422-BE67-9FD6-4968-F76BA222C586}"/>
              </a:ext>
            </a:extLst>
          </p:cNvPr>
          <p:cNvSpPr>
            <a:spLocks noGrp="1"/>
          </p:cNvSpPr>
          <p:nvPr>
            <p:ph idx="1"/>
          </p:nvPr>
        </p:nvSpPr>
        <p:spPr>
          <a:xfrm>
            <a:off x="892801" y="3690328"/>
            <a:ext cx="19890974" cy="8637568"/>
          </a:xfrm>
        </p:spPr>
        <p:txBody>
          <a:bodyPr vert="horz" lIns="182880" tIns="91440" rIns="182880" bIns="91440" rtlCol="0" anchor="t">
            <a:noAutofit/>
          </a:bodyPr>
          <a:lstStyle/>
          <a:p>
            <a:pPr marL="685800" indent="-685800">
              <a:buFont typeface="+mj-lt"/>
              <a:buAutoNum type="arabicParenBoth"/>
            </a:pPr>
            <a:r>
              <a:rPr lang="de-DE">
                <a:latin typeface="Open Sans"/>
                <a:ea typeface="Open Sans"/>
                <a:cs typeface="Open Sans"/>
              </a:rPr>
              <a:t>BPMN Method &amp; Style (</a:t>
            </a:r>
            <a:r>
              <a:rPr lang="de-DE" err="1">
                <a:latin typeface="Open Sans"/>
                <a:ea typeface="Open Sans"/>
                <a:cs typeface="Open Sans"/>
              </a:rPr>
              <a:t>with</a:t>
            </a:r>
            <a:r>
              <a:rPr lang="de-DE">
                <a:latin typeface="Open Sans"/>
                <a:ea typeface="Open Sans"/>
                <a:cs typeface="Open Sans"/>
              </a:rPr>
              <a:t> BPMN </a:t>
            </a:r>
            <a:r>
              <a:rPr lang="de-DE" err="1">
                <a:latin typeface="Open Sans"/>
                <a:ea typeface="Open Sans"/>
                <a:cs typeface="Open Sans"/>
              </a:rPr>
              <a:t>Implementer‘s</a:t>
            </a:r>
            <a:r>
              <a:rPr lang="de-DE">
                <a:latin typeface="Open Sans"/>
                <a:ea typeface="Open Sans"/>
                <a:cs typeface="Open Sans"/>
              </a:rPr>
              <a:t> </a:t>
            </a:r>
            <a:r>
              <a:rPr lang="de-DE" err="1">
                <a:latin typeface="Open Sans"/>
                <a:ea typeface="Open Sans"/>
                <a:cs typeface="Open Sans"/>
              </a:rPr>
              <a:t>guide</a:t>
            </a:r>
            <a:r>
              <a:rPr lang="de-DE">
                <a:latin typeface="Open Sans"/>
                <a:ea typeface="Open Sans"/>
                <a:cs typeface="Open Sans"/>
              </a:rPr>
              <a:t>), 2011, Bruce </a:t>
            </a:r>
            <a:r>
              <a:rPr lang="de-DE" err="1">
                <a:latin typeface="Open Sans"/>
                <a:ea typeface="Open Sans"/>
                <a:cs typeface="Open Sans"/>
              </a:rPr>
              <a:t>Silver</a:t>
            </a:r>
            <a:r>
              <a:rPr lang="de-DE">
                <a:latin typeface="Open Sans"/>
                <a:ea typeface="Open Sans"/>
                <a:cs typeface="Open Sans"/>
              </a:rPr>
              <a:t>, Cody-Cassidy Press</a:t>
            </a:r>
            <a:endParaRPr lang="de-DE">
              <a:ea typeface="Open Sans" panose="020B0606030504020204" pitchFamily="34" charset="0"/>
              <a:cs typeface="Open Sans"/>
            </a:endParaRPr>
          </a:p>
          <a:p>
            <a:pPr marL="685800" indent="-685800">
              <a:buFont typeface="+mj-lt"/>
              <a:buAutoNum type="arabicParenBoth"/>
            </a:pPr>
            <a:r>
              <a:rPr lang="de-DE" sz="3100">
                <a:latin typeface="Open Sans"/>
                <a:ea typeface="Open Sans"/>
                <a:cs typeface="Open Sans"/>
              </a:rPr>
              <a:t>Real-Life BPMN, 2014, Jakob Freund und Bernd Rücker, </a:t>
            </a:r>
            <a:r>
              <a:rPr lang="de-DE" sz="3100" err="1">
                <a:latin typeface="Open Sans"/>
                <a:ea typeface="Open Sans"/>
                <a:cs typeface="Open Sans"/>
              </a:rPr>
              <a:t>Camunda</a:t>
            </a:r>
            <a:endParaRPr lang="de-DE" sz="3100">
              <a:latin typeface="Open Sans"/>
              <a:ea typeface="Open Sans"/>
              <a:cs typeface="Open Sans"/>
            </a:endParaRPr>
          </a:p>
          <a:p>
            <a:pPr marL="685800" indent="-685800">
              <a:buFont typeface="+mj-lt"/>
              <a:buAutoNum type="arabicParenBoth"/>
            </a:pPr>
            <a:r>
              <a:rPr lang="de-DE" sz="3100">
                <a:latin typeface="Open Sans"/>
                <a:ea typeface="Open Sans"/>
                <a:cs typeface="Open Sans"/>
              </a:rPr>
              <a:t>Enterprise Integration Patterns, abgerufen am 16.04.2022, </a:t>
            </a:r>
            <a:r>
              <a:rPr lang="de-DE" sz="3100">
                <a:latin typeface="Open Sans"/>
                <a:ea typeface="Open Sans"/>
                <a:cs typeface="Open Sans"/>
                <a:hlinkClick r:id="rId2"/>
              </a:rPr>
              <a:t>https://www.enterpriseintegrationpatterns.com/patterns/conversation/BasicIntro.html</a:t>
            </a:r>
            <a:r>
              <a:rPr lang="de-DE" sz="3100">
                <a:latin typeface="Open Sans"/>
                <a:ea typeface="Open Sans"/>
                <a:cs typeface="Open Sans"/>
              </a:rPr>
              <a:t> </a:t>
            </a:r>
          </a:p>
        </p:txBody>
      </p:sp>
      <p:sp>
        <p:nvSpPr>
          <p:cNvPr id="3" name="Textplatzhalter 2">
            <a:extLst>
              <a:ext uri="{FF2B5EF4-FFF2-40B4-BE49-F238E27FC236}">
                <a16:creationId xmlns:a16="http://schemas.microsoft.com/office/drawing/2014/main" id="{3E1DD609-0EDD-2D1A-549B-4AB5F0627F94}"/>
              </a:ext>
            </a:extLst>
          </p:cNvPr>
          <p:cNvSpPr>
            <a:spLocks noGrp="1"/>
          </p:cNvSpPr>
          <p:nvPr>
            <p:ph type="body" sz="quarter" idx="13"/>
          </p:nvPr>
        </p:nvSpPr>
        <p:spPr/>
        <p:txBody>
          <a:bodyPr/>
          <a:lstStyle/>
          <a:p>
            <a:endParaRPr lang="de-DE"/>
          </a:p>
        </p:txBody>
      </p:sp>
      <p:sp>
        <p:nvSpPr>
          <p:cNvPr id="6" name="Textplatzhalter 5">
            <a:extLst>
              <a:ext uri="{FF2B5EF4-FFF2-40B4-BE49-F238E27FC236}">
                <a16:creationId xmlns:a16="http://schemas.microsoft.com/office/drawing/2014/main" id="{2FEBAB65-6140-86CC-9A0C-F210872881A1}"/>
              </a:ext>
            </a:extLst>
          </p:cNvPr>
          <p:cNvSpPr>
            <a:spLocks noGrp="1"/>
          </p:cNvSpPr>
          <p:nvPr>
            <p:ph type="body" idx="17"/>
          </p:nvPr>
        </p:nvSpPr>
        <p:spPr/>
        <p:txBody>
          <a:bodyPr/>
          <a:lstStyle/>
          <a:p>
            <a:endParaRPr lang="de-DE"/>
          </a:p>
        </p:txBody>
      </p:sp>
      <p:pic>
        <p:nvPicPr>
          <p:cNvPr id="7" name="Grafik 6">
            <a:extLst>
              <a:ext uri="{FF2B5EF4-FFF2-40B4-BE49-F238E27FC236}">
                <a16:creationId xmlns:a16="http://schemas.microsoft.com/office/drawing/2014/main" id="{AD38CE23-C225-8014-D0D1-226EC319678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941327" y="1928150"/>
            <a:ext cx="2665886" cy="877692"/>
          </a:xfrm>
          <a:prstGeom prst="rect">
            <a:avLst/>
          </a:prstGeom>
        </p:spPr>
      </p:pic>
      <p:sp>
        <p:nvSpPr>
          <p:cNvPr id="9" name="Foliennummernplatzhalter 3">
            <a:extLst>
              <a:ext uri="{FF2B5EF4-FFF2-40B4-BE49-F238E27FC236}">
                <a16:creationId xmlns:a16="http://schemas.microsoft.com/office/drawing/2014/main" id="{D214CAC3-A28A-4C5C-8A01-07A742BC074E}"/>
              </a:ext>
            </a:extLst>
          </p:cNvPr>
          <p:cNvSpPr>
            <a:spLocks noGrp="1"/>
          </p:cNvSpPr>
          <p:nvPr>
            <p:ph type="sldNum" sz="quarter" idx="16"/>
          </p:nvPr>
        </p:nvSpPr>
        <p:spPr>
          <a:xfrm>
            <a:off x="18385970" y="12712703"/>
            <a:ext cx="5486400" cy="730250"/>
          </a:xfrm>
        </p:spPr>
        <p:txBody>
          <a:bodyPr/>
          <a:lstStyle/>
          <a:p>
            <a:pPr defTabSz="1828068">
              <a:buClrTx/>
              <a:defRPr/>
            </a:pPr>
            <a:fld id="{8001CAF3-F0AF-904A-ADCC-E8D4C3F641FC}" type="slidenum">
              <a:rPr lang="de-DE" kern="1200">
                <a:ea typeface="+mn-ea"/>
              </a:rPr>
              <a:pPr defTabSz="1828068">
                <a:buClrTx/>
                <a:defRPr/>
              </a:pPr>
              <a:t>117</a:t>
            </a:fld>
            <a:endParaRPr lang="de-DE" kern="1200">
              <a:ea typeface="+mn-ea"/>
            </a:endParaRPr>
          </a:p>
        </p:txBody>
      </p:sp>
    </p:spTree>
    <p:extLst>
      <p:ext uri="{BB962C8B-B14F-4D97-AF65-F5344CB8AC3E}">
        <p14:creationId xmlns:p14="http://schemas.microsoft.com/office/powerpoint/2010/main" val="378259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530E9D1-B980-4843-8093-AE65BCB61695}"/>
              </a:ext>
            </a:extLst>
          </p:cNvPr>
          <p:cNvSpPr>
            <a:spLocks noGrp="1"/>
          </p:cNvSpPr>
          <p:nvPr>
            <p:ph type="body" sz="quarter" idx="10"/>
          </p:nvPr>
        </p:nvSpPr>
        <p:spPr/>
        <p:txBody>
          <a:bodyPr/>
          <a:lstStyle/>
          <a:p>
            <a:r>
              <a:rPr lang="de-DE"/>
              <a:t>Auf Wiedersehen</a:t>
            </a:r>
            <a:endParaRPr lang="en-US"/>
          </a:p>
        </p:txBody>
      </p:sp>
      <p:sp>
        <p:nvSpPr>
          <p:cNvPr id="4" name="Rechteck 3">
            <a:extLst>
              <a:ext uri="{FF2B5EF4-FFF2-40B4-BE49-F238E27FC236}">
                <a16:creationId xmlns:a16="http://schemas.microsoft.com/office/drawing/2014/main" id="{188DC579-CC65-4700-B765-BCF3B8CF5487}"/>
              </a:ext>
            </a:extLst>
          </p:cNvPr>
          <p:cNvSpPr/>
          <p:nvPr/>
        </p:nvSpPr>
        <p:spPr>
          <a:xfrm>
            <a:off x="9268754" y="12004846"/>
            <a:ext cx="14722788" cy="902532"/>
          </a:xfrm>
          <a:prstGeom prst="rect">
            <a:avLst/>
          </a:prstGeom>
        </p:spPr>
        <p:txBody>
          <a:bodyPr wrap="square">
            <a:noAutofit/>
          </a:bodyPr>
          <a:lstStyle/>
          <a:p>
            <a:pPr algn="r" defTabSz="1828206">
              <a:buClrTx/>
              <a:defRPr/>
            </a:pPr>
            <a:r>
              <a:rPr lang="en-US" sz="4266" kern="1200">
                <a:solidFill>
                  <a:srgbClr val="919EAF"/>
                </a:solidFill>
                <a:latin typeface="Open Sans" panose="020B0606030504020204" pitchFamily="34" charset="0"/>
                <a:ea typeface="Open Sans" panose="020B0606030504020204" pitchFamily="34" charset="0"/>
                <a:cs typeface="Open Sans" panose="020B0606030504020204" pitchFamily="34" charset="0"/>
              </a:rPr>
              <a:t>we</a:t>
            </a:r>
            <a:r>
              <a:rPr lang="en-US" sz="4266" kern="1200">
                <a:solidFill>
                  <a:srgbClr val="626362"/>
                </a:solidFill>
                <a:latin typeface="Open Sans" panose="020B0606030504020204" pitchFamily="34" charset="0"/>
                <a:ea typeface="Open Sans" panose="020B0606030504020204" pitchFamily="34" charset="0"/>
                <a:cs typeface="Open Sans" panose="020B0606030504020204" pitchFamily="34" charset="0"/>
              </a:rPr>
              <a:t> </a:t>
            </a:r>
            <a:r>
              <a:rPr lang="en-US" sz="4266" b="1" kern="1200">
                <a:solidFill>
                  <a:srgbClr val="FFFFFF"/>
                </a:solidFill>
                <a:latin typeface="Open Sans" panose="020B0606030504020204" pitchFamily="34" charset="0"/>
                <a:ea typeface="Open Sans" panose="020B0606030504020204" pitchFamily="34" charset="0"/>
                <a:cs typeface="Open Sans" panose="020B0606030504020204" pitchFamily="34" charset="0"/>
              </a:rPr>
              <a:t>connect.</a:t>
            </a:r>
            <a:r>
              <a:rPr lang="en-US" sz="4266" kern="120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en-US" sz="4266" kern="1200">
                <a:solidFill>
                  <a:srgbClr val="919EAF"/>
                </a:solidFill>
                <a:latin typeface="Open Sans" panose="020B0606030504020204" pitchFamily="34" charset="0"/>
                <a:ea typeface="Open Sans" panose="020B0606030504020204" pitchFamily="34" charset="0"/>
                <a:cs typeface="Open Sans" panose="020B0606030504020204" pitchFamily="34" charset="0"/>
              </a:rPr>
              <a:t>we</a:t>
            </a:r>
            <a:r>
              <a:rPr lang="en-US" sz="4266" kern="1200">
                <a:solidFill>
                  <a:srgbClr val="626362"/>
                </a:solidFill>
                <a:latin typeface="Open Sans" panose="020B0606030504020204" pitchFamily="34" charset="0"/>
                <a:ea typeface="Open Sans" panose="020B0606030504020204" pitchFamily="34" charset="0"/>
                <a:cs typeface="Open Sans" panose="020B0606030504020204" pitchFamily="34" charset="0"/>
              </a:rPr>
              <a:t> </a:t>
            </a:r>
            <a:r>
              <a:rPr lang="en-US" sz="4266" b="1" kern="1200">
                <a:solidFill>
                  <a:srgbClr val="FFFFFF"/>
                </a:solidFill>
                <a:latin typeface="Open Sans" panose="020B0606030504020204" pitchFamily="34" charset="0"/>
                <a:ea typeface="Open Sans" panose="020B0606030504020204" pitchFamily="34" charset="0"/>
                <a:cs typeface="Open Sans" panose="020B0606030504020204" pitchFamily="34" charset="0"/>
              </a:rPr>
              <a:t>implement.</a:t>
            </a:r>
            <a:r>
              <a:rPr lang="en-US" sz="4266" kern="120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en-US" sz="4266" kern="1200">
                <a:solidFill>
                  <a:srgbClr val="919EAF"/>
                </a:solidFill>
                <a:latin typeface="Open Sans" panose="020B0606030504020204" pitchFamily="34" charset="0"/>
                <a:ea typeface="Open Sans" panose="020B0606030504020204" pitchFamily="34" charset="0"/>
                <a:cs typeface="Open Sans" panose="020B0606030504020204" pitchFamily="34" charset="0"/>
              </a:rPr>
              <a:t>we</a:t>
            </a:r>
            <a:r>
              <a:rPr lang="en-US" sz="4266" kern="1200">
                <a:solidFill>
                  <a:srgbClr val="626362"/>
                </a:solidFill>
                <a:latin typeface="Open Sans" panose="020B0606030504020204" pitchFamily="34" charset="0"/>
                <a:ea typeface="Open Sans" panose="020B0606030504020204" pitchFamily="34" charset="0"/>
                <a:cs typeface="Open Sans" panose="020B0606030504020204" pitchFamily="34" charset="0"/>
              </a:rPr>
              <a:t> </a:t>
            </a:r>
            <a:r>
              <a:rPr lang="en-US" sz="4266" b="1" kern="1200">
                <a:solidFill>
                  <a:srgbClr val="FFFFFF"/>
                </a:solidFill>
                <a:latin typeface="Open Sans" panose="020B0606030504020204" pitchFamily="34" charset="0"/>
                <a:ea typeface="Open Sans" panose="020B0606030504020204" pitchFamily="34" charset="0"/>
                <a:cs typeface="Open Sans" panose="020B0606030504020204" pitchFamily="34" charset="0"/>
              </a:rPr>
              <a:t>analyze.</a:t>
            </a:r>
            <a:r>
              <a:rPr lang="en-US" sz="4266" kern="120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en-US" sz="4266" kern="1200">
                <a:solidFill>
                  <a:srgbClr val="919EAF"/>
                </a:solidFill>
                <a:latin typeface="Open Sans" panose="020B0606030504020204" pitchFamily="34" charset="0"/>
                <a:ea typeface="Open Sans" panose="020B0606030504020204" pitchFamily="34" charset="0"/>
                <a:cs typeface="Open Sans" panose="020B0606030504020204" pitchFamily="34" charset="0"/>
              </a:rPr>
              <a:t>we</a:t>
            </a:r>
            <a:r>
              <a:rPr lang="en-US" sz="4266" kern="1200">
                <a:solidFill>
                  <a:srgbClr val="626362"/>
                </a:solidFill>
                <a:latin typeface="Open Sans" panose="020B0606030504020204" pitchFamily="34" charset="0"/>
                <a:ea typeface="Open Sans" panose="020B0606030504020204" pitchFamily="34" charset="0"/>
                <a:cs typeface="Open Sans" panose="020B0606030504020204" pitchFamily="34" charset="0"/>
              </a:rPr>
              <a:t> </a:t>
            </a:r>
            <a:r>
              <a:rPr lang="en-US" sz="4266" b="1" kern="1200">
                <a:solidFill>
                  <a:srgbClr val="FFFFFF"/>
                </a:solidFill>
                <a:latin typeface="Open Sans" panose="020B0606030504020204" pitchFamily="34" charset="0"/>
                <a:ea typeface="Open Sans" panose="020B0606030504020204" pitchFamily="34" charset="0"/>
                <a:cs typeface="Open Sans" panose="020B0606030504020204" pitchFamily="34" charset="0"/>
              </a:rPr>
              <a:t>visualize.</a:t>
            </a:r>
          </a:p>
        </p:txBody>
      </p:sp>
    </p:spTree>
    <p:extLst>
      <p:ext uri="{BB962C8B-B14F-4D97-AF65-F5344CB8AC3E}">
        <p14:creationId xmlns:p14="http://schemas.microsoft.com/office/powerpoint/2010/main" val="879776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3"/>
          <p:cNvSpPr txBox="1">
            <a:spLocks noGrp="1"/>
          </p:cNvSpPr>
          <p:nvPr>
            <p:ph type="title"/>
          </p:nvPr>
        </p:nvSpPr>
        <p:spPr>
          <a:xfrm>
            <a:off x="13709750" y="762000"/>
            <a:ext cx="9467749" cy="1750663"/>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53B36E"/>
              </a:buClr>
              <a:buSzPts val="6000"/>
              <a:buFont typeface="Verdana"/>
              <a:buNone/>
            </a:pPr>
            <a:r>
              <a:rPr lang="de-DE" sz="6000" dirty="0"/>
              <a:t>Ralf </a:t>
            </a:r>
            <a:r>
              <a:rPr lang="de-DE" sz="6000" b="0" dirty="0"/>
              <a:t>Volkmer</a:t>
            </a:r>
            <a:endParaRPr b="0" dirty="0"/>
          </a:p>
        </p:txBody>
      </p:sp>
      <p:sp>
        <p:nvSpPr>
          <p:cNvPr id="277" name="Google Shape;277;p23"/>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278" name="Google Shape;278;p23"/>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Lean und Prozesse</a:t>
            </a:r>
            <a:endParaRPr/>
          </a:p>
        </p:txBody>
      </p:sp>
      <p:sp>
        <p:nvSpPr>
          <p:cNvPr id="279" name="Google Shape;279;p23"/>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280" name="Google Shape;280;p23" descr="Referenten - WorkflowAnalytica"/>
          <p:cNvPicPr preferRelativeResize="0"/>
          <p:nvPr/>
        </p:nvPicPr>
        <p:blipFill rotWithShape="1">
          <a:blip r:embed="rId3">
            <a:alphaModFix/>
          </a:blip>
          <a:srcRect/>
          <a:stretch/>
        </p:blipFill>
        <p:spPr>
          <a:xfrm>
            <a:off x="-1524000" y="0"/>
            <a:ext cx="13716000" cy="13716000"/>
          </a:xfrm>
          <a:prstGeom prst="rect">
            <a:avLst/>
          </a:prstGeom>
          <a:noFill/>
          <a:ln>
            <a:noFill/>
          </a:ln>
        </p:spPr>
      </p:pic>
    </p:spTree>
    <p:extLst>
      <p:ext uri="{BB962C8B-B14F-4D97-AF65-F5344CB8AC3E}">
        <p14:creationId xmlns:p14="http://schemas.microsoft.com/office/powerpoint/2010/main" val="2618866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23CC2-D508-EA21-3E41-8128F3E5742F}"/>
              </a:ext>
            </a:extLst>
          </p:cNvPr>
          <p:cNvSpPr>
            <a:spLocks noGrp="1"/>
          </p:cNvSpPr>
          <p:nvPr>
            <p:ph type="title"/>
          </p:nvPr>
        </p:nvSpPr>
        <p:spPr/>
        <p:txBody>
          <a:bodyPr/>
          <a:lstStyle/>
          <a:p>
            <a:r>
              <a:rPr lang="de-DE" dirty="0"/>
              <a:t>Was ist denn hier das Problem?</a:t>
            </a:r>
          </a:p>
        </p:txBody>
      </p:sp>
      <p:sp>
        <p:nvSpPr>
          <p:cNvPr id="3" name="Textplatzhalter 2">
            <a:extLst>
              <a:ext uri="{FF2B5EF4-FFF2-40B4-BE49-F238E27FC236}">
                <a16:creationId xmlns:a16="http://schemas.microsoft.com/office/drawing/2014/main" id="{C7CD6C66-A1BF-BB04-1691-7BEEDCCCAB1A}"/>
              </a:ext>
            </a:extLst>
          </p:cNvPr>
          <p:cNvSpPr>
            <a:spLocks noGrp="1"/>
          </p:cNvSpPr>
          <p:nvPr>
            <p:ph type="body" idx="1"/>
          </p:nvPr>
        </p:nvSpPr>
        <p:spPr/>
        <p:txBody>
          <a:bodyPr/>
          <a:lstStyle/>
          <a:p>
            <a:r>
              <a:rPr lang="de-DE" dirty="0"/>
              <a:t>Alle Dinge richtig gemacht!</a:t>
            </a:r>
          </a:p>
        </p:txBody>
      </p:sp>
      <p:sp>
        <p:nvSpPr>
          <p:cNvPr id="4" name="Textplatzhalter 3">
            <a:extLst>
              <a:ext uri="{FF2B5EF4-FFF2-40B4-BE49-F238E27FC236}">
                <a16:creationId xmlns:a16="http://schemas.microsoft.com/office/drawing/2014/main" id="{CA3C267A-080C-7B31-A90A-F84C0BD0DC15}"/>
              </a:ext>
            </a:extLst>
          </p:cNvPr>
          <p:cNvSpPr>
            <a:spLocks noGrp="1"/>
          </p:cNvSpPr>
          <p:nvPr>
            <p:ph type="body" idx="2"/>
          </p:nvPr>
        </p:nvSpPr>
        <p:spPr/>
        <p:txBody>
          <a:bodyPr/>
          <a:lstStyle/>
          <a:p>
            <a:r>
              <a:rPr lang="de-DE" dirty="0"/>
              <a:t>Funktionale Anforderungen sind klar spezifiziert, NFA auch</a:t>
            </a:r>
          </a:p>
          <a:p>
            <a:r>
              <a:rPr lang="de-DE" dirty="0"/>
              <a:t>Budget ist vorhanden</a:t>
            </a:r>
          </a:p>
          <a:p>
            <a:r>
              <a:rPr lang="de-DE" dirty="0"/>
              <a:t>Zielsetzung ist klar</a:t>
            </a:r>
          </a:p>
          <a:p>
            <a:r>
              <a:rPr lang="de-DE" dirty="0" err="1"/>
              <a:t>Scope</a:t>
            </a:r>
            <a:r>
              <a:rPr lang="de-DE" dirty="0"/>
              <a:t> abgegrenzt</a:t>
            </a:r>
          </a:p>
          <a:p>
            <a:r>
              <a:rPr lang="de-DE" dirty="0"/>
              <a:t>Den richtigen Dienstleister angerufen!</a:t>
            </a:r>
          </a:p>
        </p:txBody>
      </p:sp>
    </p:spTree>
    <p:extLst>
      <p:ext uri="{BB962C8B-B14F-4D97-AF65-F5344CB8AC3E}">
        <p14:creationId xmlns:p14="http://schemas.microsoft.com/office/powerpoint/2010/main" val="311184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9" descr="Champignon-Spinat-Suppe mit Kokosmilch - Toastenstein.com"/>
          <p:cNvPicPr preferRelativeResize="0"/>
          <p:nvPr/>
        </p:nvPicPr>
        <p:blipFill rotWithShape="1">
          <a:blip r:embed="rId3">
            <a:alphaModFix/>
          </a:blip>
          <a:srcRect/>
          <a:stretch/>
        </p:blipFill>
        <p:spPr>
          <a:xfrm>
            <a:off x="-2" y="-2073044"/>
            <a:ext cx="24384000" cy="16001653"/>
          </a:xfrm>
          <a:prstGeom prst="rect">
            <a:avLst/>
          </a:prstGeom>
          <a:noFill/>
          <a:ln>
            <a:noFill/>
          </a:ln>
        </p:spPr>
      </p:pic>
      <p:sp>
        <p:nvSpPr>
          <p:cNvPr id="153" name="Google Shape;153;p9"/>
          <p:cNvSpPr txBox="1">
            <a:spLocks noGrp="1"/>
          </p:cNvSpPr>
          <p:nvPr>
            <p:ph type="title"/>
          </p:nvPr>
        </p:nvSpPr>
        <p:spPr>
          <a:xfrm>
            <a:off x="1206496" y="4533900"/>
            <a:ext cx="21971004" cy="3275113"/>
          </a:xfrm>
          <a:prstGeom prst="rect">
            <a:avLst/>
          </a:prstGeom>
          <a:noFill/>
          <a:ln>
            <a:noFill/>
          </a:ln>
        </p:spPr>
        <p:txBody>
          <a:bodyPr spcFirstLastPara="1" wrap="square" lIns="50800" tIns="50800" rIns="50800" bIns="50800" anchor="b" anchorCtr="0">
            <a:normAutofit/>
          </a:bodyPr>
          <a:lstStyle/>
          <a:p>
            <a:pPr marL="0" lvl="0" indent="0" algn="ctr" rtl="0">
              <a:lnSpc>
                <a:spcPct val="80000"/>
              </a:lnSpc>
              <a:spcBef>
                <a:spcPts val="0"/>
              </a:spcBef>
              <a:spcAft>
                <a:spcPts val="0"/>
              </a:spcAft>
              <a:buClr>
                <a:schemeClr val="lt1"/>
              </a:buClr>
              <a:buSzPts val="17300"/>
              <a:buFont typeface="Verdana"/>
              <a:buNone/>
            </a:pPr>
            <a:r>
              <a:rPr lang="de-DE" sz="17300">
                <a:solidFill>
                  <a:schemeClr val="lt1"/>
                </a:solidFill>
                <a:highlight>
                  <a:srgbClr val="53B36E"/>
                </a:highlight>
              </a:rPr>
              <a:t>Mittagspause</a:t>
            </a:r>
            <a:endParaRPr/>
          </a:p>
        </p:txBody>
      </p:sp>
      <p:sp>
        <p:nvSpPr>
          <p:cNvPr id="154" name="Google Shape;154;p9"/>
          <p:cNvSpPr txBox="1">
            <a:spLocks noGrp="1"/>
          </p:cNvSpPr>
          <p:nvPr>
            <p:ph type="body" idx="1"/>
          </p:nvPr>
        </p:nvSpPr>
        <p:spPr>
          <a:xfrm>
            <a:off x="2619237" y="8516284"/>
            <a:ext cx="20526177" cy="93478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chemeClr val="lt1"/>
              </a:buClr>
              <a:buSzPts val="5500"/>
              <a:buFont typeface="Verdana"/>
              <a:buNone/>
            </a:pPr>
            <a:r>
              <a:rPr lang="de-DE" dirty="0">
                <a:solidFill>
                  <a:schemeClr val="lt1"/>
                </a:solidFill>
                <a:highlight>
                  <a:srgbClr val="53B36E"/>
                </a:highlight>
              </a:rPr>
              <a:t>Bis 13.20 Uhr</a:t>
            </a:r>
            <a:endParaRPr dirty="0"/>
          </a:p>
        </p:txBody>
      </p:sp>
      <p:grpSp>
        <p:nvGrpSpPr>
          <p:cNvPr id="5" name="Gruppieren 4">
            <a:extLst>
              <a:ext uri="{FF2B5EF4-FFF2-40B4-BE49-F238E27FC236}">
                <a16:creationId xmlns:a16="http://schemas.microsoft.com/office/drawing/2014/main" id="{78BC278C-6152-4D3C-92E0-613EA4BFCC73}"/>
              </a:ext>
            </a:extLst>
          </p:cNvPr>
          <p:cNvGrpSpPr/>
          <p:nvPr/>
        </p:nvGrpSpPr>
        <p:grpSpPr>
          <a:xfrm>
            <a:off x="0" y="10762146"/>
            <a:ext cx="24384000" cy="3175443"/>
            <a:chOff x="0" y="10762146"/>
            <a:chExt cx="24384000" cy="3175443"/>
          </a:xfrm>
        </p:grpSpPr>
        <p:sp>
          <p:nvSpPr>
            <p:cNvPr id="6" name="Rechteck 5">
              <a:extLst>
                <a:ext uri="{FF2B5EF4-FFF2-40B4-BE49-F238E27FC236}">
                  <a16:creationId xmlns:a16="http://schemas.microsoft.com/office/drawing/2014/main" id="{703C8F7C-1E1A-4CEF-9B0F-883F8AF77AE8}"/>
                </a:ext>
              </a:extLst>
            </p:cNvPr>
            <p:cNvSpPr/>
            <p:nvPr/>
          </p:nvSpPr>
          <p:spPr>
            <a:xfrm>
              <a:off x="0" y="11093116"/>
              <a:ext cx="24384000" cy="2622884"/>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Picture 2">
              <a:extLst>
                <a:ext uri="{FF2B5EF4-FFF2-40B4-BE49-F238E27FC236}">
                  <a16:creationId xmlns:a16="http://schemas.microsoft.com/office/drawing/2014/main" id="{BA6696F7-16C5-46A6-A62B-C48723C2402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4640" y="11693145"/>
              <a:ext cx="3825565" cy="13134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evelopion">
              <a:extLst>
                <a:ext uri="{FF2B5EF4-FFF2-40B4-BE49-F238E27FC236}">
                  <a16:creationId xmlns:a16="http://schemas.microsoft.com/office/drawing/2014/main" id="{EF5BA244-B895-4452-BD30-19DAD9DF692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84365" y="10762146"/>
              <a:ext cx="6436178" cy="31754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Magazin t3n">
              <a:extLst>
                <a:ext uri="{FF2B5EF4-FFF2-40B4-BE49-F238E27FC236}">
                  <a16:creationId xmlns:a16="http://schemas.microsoft.com/office/drawing/2014/main" id="{271ADAE0-005D-4F0B-97E0-202810A8BC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146107" y="11712639"/>
              <a:ext cx="4111149" cy="1274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8E6B915A-8504-4D0C-863C-786ED5F3C1B9}"/>
                </a:ext>
              </a:extLst>
            </p:cNvPr>
            <p:cNvSpPr txBox="1"/>
            <p:nvPr/>
          </p:nvSpPr>
          <p:spPr>
            <a:xfrm flipH="1">
              <a:off x="699303" y="11288039"/>
              <a:ext cx="4568828" cy="2123658"/>
            </a:xfrm>
            <a:prstGeom prst="rect">
              <a:avLst/>
            </a:prstGeom>
            <a:noFill/>
          </p:spPr>
          <p:txBody>
            <a:bodyPr wrap="square" rtlCol="0">
              <a:spAutoFit/>
            </a:bodyPr>
            <a:lstStyle/>
            <a:p>
              <a:r>
                <a:rPr lang="de-DE" sz="4400" dirty="0"/>
                <a:t>Mit freundlicher Unterstützung</a:t>
              </a:r>
              <a:br>
                <a:rPr lang="de-DE" sz="4400" dirty="0"/>
              </a:br>
              <a:r>
                <a:rPr lang="de-DE" sz="4400" dirty="0"/>
                <a:t>durch:</a:t>
              </a:r>
            </a:p>
          </p:txBody>
        </p:sp>
      </p:grpSp>
    </p:spTree>
    <p:extLst>
      <p:ext uri="{BB962C8B-B14F-4D97-AF65-F5344CB8AC3E}">
        <p14:creationId xmlns:p14="http://schemas.microsoft.com/office/powerpoint/2010/main" val="38014752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5"/>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Michael </a:t>
            </a:r>
            <a:r>
              <a:rPr lang="de-DE" sz="6000" b="0" dirty="0"/>
              <a:t>Otte</a:t>
            </a:r>
            <a:endParaRPr b="0" dirty="0"/>
          </a:p>
        </p:txBody>
      </p:sp>
      <p:sp>
        <p:nvSpPr>
          <p:cNvPr id="293" name="Google Shape;293;p25"/>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294" name="Google Shape;294;p25"/>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Revolution der Prozesse! Wie digitale Mitarbeiter Einzug in Unternehmen halten</a:t>
            </a:r>
            <a:endParaRPr/>
          </a:p>
        </p:txBody>
      </p:sp>
      <p:sp>
        <p:nvSpPr>
          <p:cNvPr id="295" name="Google Shape;295;p25"/>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296" name="Google Shape;296;p25" descr="Dr. Michael Otte"/>
          <p:cNvPicPr preferRelativeResize="0"/>
          <p:nvPr/>
        </p:nvPicPr>
        <p:blipFill rotWithShape="1">
          <a:blip r:embed="rId3">
            <a:alphaModFix/>
          </a:blip>
          <a:srcRect/>
          <a:stretch/>
        </p:blipFill>
        <p:spPr>
          <a:xfrm>
            <a:off x="0" y="0"/>
            <a:ext cx="11121775" cy="137160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6"/>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4800"/>
              <a:buFont typeface="Verdana"/>
              <a:buNone/>
            </a:pPr>
            <a:r>
              <a:rPr lang="de-DE" sz="4800" dirty="0"/>
              <a:t>Thomas </a:t>
            </a:r>
            <a:r>
              <a:rPr lang="de-DE" sz="4800" b="0" dirty="0" err="1"/>
              <a:t>Lutterbeck</a:t>
            </a:r>
            <a:endParaRPr b="0" dirty="0"/>
          </a:p>
        </p:txBody>
      </p:sp>
      <p:sp>
        <p:nvSpPr>
          <p:cNvPr id="302" name="Google Shape;302;p26"/>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303" name="Google Shape;303;p26"/>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dirty="0"/>
              <a:t>Wissen und Handeln verknüpfen: Process Mining + Low-Code-Automatisierung</a:t>
            </a:r>
            <a:endParaRPr dirty="0"/>
          </a:p>
        </p:txBody>
      </p:sp>
      <p:sp>
        <p:nvSpPr>
          <p:cNvPr id="304" name="Google Shape;304;p26"/>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1026" name="Picture 2" descr="Profilfoto von Dr. Thomas Lutterbeck">
            <a:extLst>
              <a:ext uri="{FF2B5EF4-FFF2-40B4-BE49-F238E27FC236}">
                <a16:creationId xmlns:a16="http://schemas.microsoft.com/office/drawing/2014/main" id="{87C184CC-93A2-24A1-D0A7-45FD8A70797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12192001"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305" name="Google Shape;305;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850100" y="9514238"/>
            <a:ext cx="3733800" cy="3657600"/>
          </a:xfrm>
          <a:prstGeom prst="rect">
            <a:avLst/>
          </a:prstGeom>
          <a:noFill/>
          <a:ln>
            <a:noFill/>
          </a:ln>
        </p:spPr>
      </p:pic>
      <p:pic>
        <p:nvPicPr>
          <p:cNvPr id="8" name="Picture 4" descr="Covid19 Covid-19 Virus - Kostenloses Bild auf Pixabay">
            <a:extLst>
              <a:ext uri="{FF2B5EF4-FFF2-40B4-BE49-F238E27FC236}">
                <a16:creationId xmlns:a16="http://schemas.microsoft.com/office/drawing/2014/main" id="{491238FC-2CE0-038D-7BDC-26E1199756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113677" y="7914038"/>
            <a:ext cx="9029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B85AA3C6-BADB-06D7-28DB-F75A284839A2}"/>
              </a:ext>
            </a:extLst>
          </p:cNvPr>
          <p:cNvSpPr txBox="1"/>
          <p:nvPr/>
        </p:nvSpPr>
        <p:spPr>
          <a:xfrm rot="20136847">
            <a:off x="7031093" y="9686036"/>
            <a:ext cx="11541942" cy="1569660"/>
          </a:xfrm>
          <a:prstGeom prst="rect">
            <a:avLst/>
          </a:prstGeom>
          <a:noFill/>
        </p:spPr>
        <p:txBody>
          <a:bodyPr wrap="none" rtlCol="0">
            <a:spAutoFit/>
          </a:bodyPr>
          <a:lstStyle/>
          <a:p>
            <a:r>
              <a:rPr lang="de-DE" sz="9600" dirty="0">
                <a:solidFill>
                  <a:schemeClr val="bg1"/>
                </a:solidFill>
                <a:highlight>
                  <a:srgbClr val="008000"/>
                </a:highlight>
              </a:rPr>
              <a:t>Spontane Vertretung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6" descr="Ein Bild, das Text, Tisch, Tasse, Kaffee enthält.&#10;&#10;Automatisch generierte Beschreibu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250156"/>
            <a:ext cx="24384000" cy="14966156"/>
          </a:xfrm>
          <a:prstGeom prst="rect">
            <a:avLst/>
          </a:prstGeom>
          <a:noFill/>
          <a:ln>
            <a:noFill/>
          </a:ln>
        </p:spPr>
      </p:pic>
      <p:sp>
        <p:nvSpPr>
          <p:cNvPr id="128" name="Google Shape;128;p6"/>
          <p:cNvSpPr txBox="1">
            <a:spLocks noGrp="1"/>
          </p:cNvSpPr>
          <p:nvPr>
            <p:ph type="body" idx="1"/>
          </p:nvPr>
        </p:nvSpPr>
        <p:spPr>
          <a:xfrm>
            <a:off x="2314438" y="9643848"/>
            <a:ext cx="20526177" cy="93478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chemeClr val="lt1"/>
              </a:buClr>
              <a:buSzPts val="5500"/>
              <a:buFont typeface="Verdana"/>
              <a:buNone/>
            </a:pPr>
            <a:r>
              <a:rPr lang="de-DE" dirty="0">
                <a:solidFill>
                  <a:schemeClr val="lt1"/>
                </a:solidFill>
                <a:highlight>
                  <a:srgbClr val="53B36E"/>
                </a:highlight>
              </a:rPr>
              <a:t>Bis 15:20 Uhr</a:t>
            </a:r>
            <a:endParaRPr dirty="0"/>
          </a:p>
        </p:txBody>
      </p:sp>
      <p:grpSp>
        <p:nvGrpSpPr>
          <p:cNvPr id="7" name="Gruppieren 6">
            <a:extLst>
              <a:ext uri="{FF2B5EF4-FFF2-40B4-BE49-F238E27FC236}">
                <a16:creationId xmlns:a16="http://schemas.microsoft.com/office/drawing/2014/main" id="{95C95186-0121-44D9-A934-2A46810F6685}"/>
              </a:ext>
            </a:extLst>
          </p:cNvPr>
          <p:cNvGrpSpPr/>
          <p:nvPr/>
        </p:nvGrpSpPr>
        <p:grpSpPr>
          <a:xfrm>
            <a:off x="0" y="10762146"/>
            <a:ext cx="24384000" cy="3175443"/>
            <a:chOff x="0" y="10762146"/>
            <a:chExt cx="24384000" cy="3175443"/>
          </a:xfrm>
        </p:grpSpPr>
        <p:sp>
          <p:nvSpPr>
            <p:cNvPr id="3" name="Rechteck 2">
              <a:extLst>
                <a:ext uri="{FF2B5EF4-FFF2-40B4-BE49-F238E27FC236}">
                  <a16:creationId xmlns:a16="http://schemas.microsoft.com/office/drawing/2014/main" id="{C841E5F0-16F5-47AF-AE3D-E00731F98E6E}"/>
                </a:ext>
              </a:extLst>
            </p:cNvPr>
            <p:cNvSpPr/>
            <p:nvPr/>
          </p:nvSpPr>
          <p:spPr>
            <a:xfrm>
              <a:off x="0" y="11093116"/>
              <a:ext cx="24384000" cy="2622884"/>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a:extLst>
                <a:ext uri="{FF2B5EF4-FFF2-40B4-BE49-F238E27FC236}">
                  <a16:creationId xmlns:a16="http://schemas.microsoft.com/office/drawing/2014/main" id="{C9673409-997F-4066-A6AF-3E5A6DD4A4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4640" y="11693145"/>
              <a:ext cx="3825565" cy="1313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evelopion">
              <a:extLst>
                <a:ext uri="{FF2B5EF4-FFF2-40B4-BE49-F238E27FC236}">
                  <a16:creationId xmlns:a16="http://schemas.microsoft.com/office/drawing/2014/main" id="{E02A5811-5FAA-4C63-BB1E-A862B5D0066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84365" y="10762146"/>
              <a:ext cx="6436178" cy="31754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ogo Magazin t3n">
              <a:extLst>
                <a:ext uri="{FF2B5EF4-FFF2-40B4-BE49-F238E27FC236}">
                  <a16:creationId xmlns:a16="http://schemas.microsoft.com/office/drawing/2014/main" id="{670D3478-6B21-408A-B4BF-AAD9A8F8E56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146107" y="11712639"/>
              <a:ext cx="4111149" cy="1274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0780C5D-1CE4-426F-95B0-05B06489FAE9}"/>
                </a:ext>
              </a:extLst>
            </p:cNvPr>
            <p:cNvSpPr txBox="1"/>
            <p:nvPr/>
          </p:nvSpPr>
          <p:spPr>
            <a:xfrm flipH="1">
              <a:off x="699303" y="11288039"/>
              <a:ext cx="4568828" cy="2123658"/>
            </a:xfrm>
            <a:prstGeom prst="rect">
              <a:avLst/>
            </a:prstGeom>
            <a:noFill/>
          </p:spPr>
          <p:txBody>
            <a:bodyPr wrap="square" rtlCol="0">
              <a:spAutoFit/>
            </a:bodyPr>
            <a:lstStyle/>
            <a:p>
              <a:r>
                <a:rPr lang="de-DE" sz="4400" dirty="0"/>
                <a:t>Mit freundlicher Unterstützung</a:t>
              </a:r>
              <a:br>
                <a:rPr lang="de-DE" sz="4400" dirty="0"/>
              </a:br>
              <a:r>
                <a:rPr lang="de-DE" sz="4400" dirty="0"/>
                <a:t>durch:</a:t>
              </a:r>
            </a:p>
          </p:txBody>
        </p:sp>
      </p:grpSp>
    </p:spTree>
    <p:extLst>
      <p:ext uri="{BB962C8B-B14F-4D97-AF65-F5344CB8AC3E}">
        <p14:creationId xmlns:p14="http://schemas.microsoft.com/office/powerpoint/2010/main" val="10526107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8"/>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Dennis </a:t>
            </a:r>
            <a:r>
              <a:rPr lang="de-DE" sz="6000" b="0" dirty="0" err="1"/>
              <a:t>Kieselhorst</a:t>
            </a:r>
            <a:endParaRPr sz="6000" b="0" dirty="0"/>
          </a:p>
        </p:txBody>
      </p:sp>
      <p:sp>
        <p:nvSpPr>
          <p:cNvPr id="317" name="Google Shape;317;p28"/>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318" name="Google Shape;318;p28"/>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Die OpenAPI Spezifikation – ein Standard zur Beschreibung moderner APIs</a:t>
            </a:r>
            <a:endParaRPr/>
          </a:p>
        </p:txBody>
      </p:sp>
      <p:sp>
        <p:nvSpPr>
          <p:cNvPr id="319" name="Google Shape;319;p28"/>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320" name="Google Shape;320;p28"/>
          <p:cNvPicPr preferRelativeResize="0"/>
          <p:nvPr/>
        </p:nvPicPr>
        <p:blipFill rotWithShape="1">
          <a:blip r:embed="rId3">
            <a:alphaModFix/>
          </a:blip>
          <a:srcRect/>
          <a:stretch/>
        </p:blipFill>
        <p:spPr>
          <a:xfrm>
            <a:off x="-1524000" y="0"/>
            <a:ext cx="13716000" cy="137160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2471-5CBB-4E21-A1A7-4AA51A94B20D}"/>
              </a:ext>
            </a:extLst>
          </p:cNvPr>
          <p:cNvSpPr>
            <a:spLocks noGrp="1"/>
          </p:cNvSpPr>
          <p:nvPr>
            <p:ph type="ctrTitle"/>
          </p:nvPr>
        </p:nvSpPr>
        <p:spPr>
          <a:xfrm>
            <a:off x="1219196" y="4052356"/>
            <a:ext cx="15790420" cy="1421928"/>
          </a:xfrm>
        </p:spPr>
        <p:txBody>
          <a:bodyPr/>
          <a:lstStyle/>
          <a:p>
            <a:r>
              <a:rPr lang="en-US" dirty="0"/>
              <a:t>Die </a:t>
            </a:r>
            <a:r>
              <a:rPr lang="en-US" dirty="0" err="1"/>
              <a:t>OpenAPI</a:t>
            </a:r>
            <a:r>
              <a:rPr lang="en-US" dirty="0"/>
              <a:t> </a:t>
            </a:r>
            <a:r>
              <a:rPr lang="en-US" dirty="0" err="1"/>
              <a:t>Spezifikation</a:t>
            </a:r>
            <a:endParaRPr lang="en-US" dirty="0"/>
          </a:p>
        </p:txBody>
      </p:sp>
      <p:sp>
        <p:nvSpPr>
          <p:cNvPr id="3" name="Subtitle 2">
            <a:extLst>
              <a:ext uri="{FF2B5EF4-FFF2-40B4-BE49-F238E27FC236}">
                <a16:creationId xmlns:a16="http://schemas.microsoft.com/office/drawing/2014/main" id="{69E6304F-51E0-4B51-B276-15FC9745E6C5}"/>
              </a:ext>
            </a:extLst>
          </p:cNvPr>
          <p:cNvSpPr>
            <a:spLocks noGrp="1"/>
          </p:cNvSpPr>
          <p:nvPr>
            <p:ph type="subTitle" idx="1"/>
          </p:nvPr>
        </p:nvSpPr>
        <p:spPr>
          <a:xfrm>
            <a:off x="1219196" y="5505451"/>
            <a:ext cx="12921996" cy="2751522"/>
          </a:xfrm>
        </p:spPr>
        <p:txBody>
          <a:bodyPr/>
          <a:lstStyle/>
          <a:p>
            <a:r>
              <a:rPr lang="de-DE" dirty="0"/>
              <a:t>Ein Standard zur Beschreibung moderner APIs</a:t>
            </a:r>
            <a:endParaRPr lang="en-US" dirty="0"/>
          </a:p>
          <a:p>
            <a:endParaRPr lang="en-US" dirty="0"/>
          </a:p>
        </p:txBody>
      </p:sp>
      <p:sp>
        <p:nvSpPr>
          <p:cNvPr id="5" name="Text Placeholder 4">
            <a:extLst>
              <a:ext uri="{FF2B5EF4-FFF2-40B4-BE49-F238E27FC236}">
                <a16:creationId xmlns:a16="http://schemas.microsoft.com/office/drawing/2014/main" id="{5D2131E8-AF56-4662-9ED1-7A919BBE9D6B}"/>
              </a:ext>
            </a:extLst>
          </p:cNvPr>
          <p:cNvSpPr>
            <a:spLocks noGrp="1"/>
          </p:cNvSpPr>
          <p:nvPr>
            <p:ph type="body" sz="quarter" idx="11"/>
          </p:nvPr>
        </p:nvSpPr>
        <p:spPr/>
        <p:txBody>
          <a:bodyPr/>
          <a:lstStyle/>
          <a:p>
            <a:r>
              <a:rPr lang="en-US" dirty="0"/>
              <a:t>Dennis Kieselhorst</a:t>
            </a:r>
          </a:p>
        </p:txBody>
      </p:sp>
      <p:sp>
        <p:nvSpPr>
          <p:cNvPr id="6" name="Text Placeholder 5">
            <a:extLst>
              <a:ext uri="{FF2B5EF4-FFF2-40B4-BE49-F238E27FC236}">
                <a16:creationId xmlns:a16="http://schemas.microsoft.com/office/drawing/2014/main" id="{36A98FF8-9C75-461B-820E-3333FD6FBEA8}"/>
              </a:ext>
            </a:extLst>
          </p:cNvPr>
          <p:cNvSpPr>
            <a:spLocks noGrp="1"/>
          </p:cNvSpPr>
          <p:nvPr>
            <p:ph type="body" sz="quarter" idx="12"/>
          </p:nvPr>
        </p:nvSpPr>
        <p:spPr>
          <a:xfrm>
            <a:off x="1219196" y="9525001"/>
            <a:ext cx="7594604" cy="1055674"/>
          </a:xfrm>
        </p:spPr>
        <p:txBody>
          <a:bodyPr/>
          <a:lstStyle/>
          <a:p>
            <a:r>
              <a:rPr lang="en-US" dirty="0"/>
              <a:t>Sr. Solutions Architect</a:t>
            </a:r>
          </a:p>
          <a:p>
            <a:r>
              <a:rPr lang="en-US" dirty="0"/>
              <a:t>Amazon Web Services</a:t>
            </a:r>
          </a:p>
        </p:txBody>
      </p:sp>
      <p:pic>
        <p:nvPicPr>
          <p:cNvPr id="9" name="Picture 8">
            <a:extLst>
              <a:ext uri="{FF2B5EF4-FFF2-40B4-BE49-F238E27FC236}">
                <a16:creationId xmlns:a16="http://schemas.microsoft.com/office/drawing/2014/main" id="{B918B9E5-DC4A-44EC-B821-ACB3F5BB91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00" y="329070"/>
            <a:ext cx="5138968" cy="2853304"/>
          </a:xfrm>
          <a:prstGeom prst="rect">
            <a:avLst/>
          </a:prstGeom>
        </p:spPr>
      </p:pic>
    </p:spTree>
    <p:extLst>
      <p:ext uri="{BB962C8B-B14F-4D97-AF65-F5344CB8AC3E}">
        <p14:creationId xmlns:p14="http://schemas.microsoft.com/office/powerpoint/2010/main" val="17661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7F887B-66B4-4E2A-8209-830FA0E3C103}"/>
              </a:ext>
            </a:extLst>
          </p:cNvPr>
          <p:cNvSpPr>
            <a:spLocks noGrp="1"/>
          </p:cNvSpPr>
          <p:nvPr>
            <p:ph type="title"/>
          </p:nvPr>
        </p:nvSpPr>
        <p:spPr>
          <a:xfrm>
            <a:off x="1219200" y="1175027"/>
            <a:ext cx="10668000" cy="978729"/>
          </a:xfrm>
        </p:spPr>
        <p:txBody>
          <a:bodyPr/>
          <a:lstStyle/>
          <a:p>
            <a:r>
              <a:rPr lang="en-GB" dirty="0"/>
              <a:t>Motivation</a:t>
            </a:r>
            <a:endParaRPr lang="de-DE" dirty="0"/>
          </a:p>
        </p:txBody>
      </p:sp>
      <p:sp>
        <p:nvSpPr>
          <p:cNvPr id="5" name="Content Placeholder 4">
            <a:extLst>
              <a:ext uri="{FF2B5EF4-FFF2-40B4-BE49-F238E27FC236}">
                <a16:creationId xmlns:a16="http://schemas.microsoft.com/office/drawing/2014/main" id="{A1C796F1-0828-49D9-BC73-08FBA9551D6B}"/>
              </a:ext>
            </a:extLst>
          </p:cNvPr>
          <p:cNvSpPr>
            <a:spLocks noGrp="1"/>
          </p:cNvSpPr>
          <p:nvPr>
            <p:ph idx="1"/>
          </p:nvPr>
        </p:nvSpPr>
        <p:spPr>
          <a:xfrm>
            <a:off x="1219200" y="2545238"/>
            <a:ext cx="10668000" cy="8753165"/>
          </a:xfrm>
        </p:spPr>
        <p:txBody>
          <a:bodyPr/>
          <a:lstStyle/>
          <a:p>
            <a:pPr marL="685800" indent="-685800">
              <a:buFont typeface="Arial" panose="020B0604020202020204" pitchFamily="34" charset="0"/>
              <a:buChar char="•"/>
            </a:pPr>
            <a:r>
              <a:rPr lang="en-GB" dirty="0"/>
              <a:t>Processes and IT landscapes are becoming more and more complex.</a:t>
            </a:r>
          </a:p>
          <a:p>
            <a:pPr marL="685800" indent="-685800">
              <a:buFont typeface="Arial" panose="020B0604020202020204" pitchFamily="34" charset="0"/>
              <a:buChar char="•"/>
            </a:pPr>
            <a:r>
              <a:rPr lang="en-GB" dirty="0"/>
              <a:t>Modern architecture approaches like Microservices bring a lot of benefits but also increase the complexity.</a:t>
            </a:r>
          </a:p>
          <a:p>
            <a:pPr marL="685800" indent="-685800">
              <a:buFont typeface="Arial" panose="020B0604020202020204" pitchFamily="34" charset="0"/>
              <a:buChar char="•"/>
            </a:pPr>
            <a:r>
              <a:rPr lang="en-GB" dirty="0"/>
              <a:t>It’s challenging to document dependencies and interactions, manual documentation often gets outdated.</a:t>
            </a:r>
          </a:p>
          <a:p>
            <a:pPr marL="685800" indent="-685800">
              <a:buFont typeface="Arial" panose="020B0604020202020204" pitchFamily="34" charset="0"/>
              <a:buChar char="•"/>
            </a:pPr>
            <a:endParaRPr lang="en-GB" sz="400" dirty="0"/>
          </a:p>
          <a:p>
            <a:pPr algn="ctr"/>
            <a:r>
              <a:rPr lang="en-GB" sz="5600" b="1" dirty="0">
                <a:solidFill>
                  <a:schemeClr val="accent1"/>
                </a:solidFill>
              </a:rPr>
              <a:t>How to maintain an overview?</a:t>
            </a:r>
            <a:endParaRPr lang="de-DE" sz="5600" b="1" dirty="0">
              <a:solidFill>
                <a:schemeClr val="accent1"/>
              </a:solidFill>
            </a:endParaRPr>
          </a:p>
        </p:txBody>
      </p:sp>
      <p:pic>
        <p:nvPicPr>
          <p:cNvPr id="8" name="Picture Placeholder 7">
            <a:extLst>
              <a:ext uri="{FF2B5EF4-FFF2-40B4-BE49-F238E27FC236}">
                <a16:creationId xmlns:a16="http://schemas.microsoft.com/office/drawing/2014/main" id="{5103A6A3-6688-4D9C-A050-4ABEA452A1C2}"/>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4200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5E9A-2B9C-488E-AA09-88E4F272547D}"/>
              </a:ext>
            </a:extLst>
          </p:cNvPr>
          <p:cNvSpPr>
            <a:spLocks noGrp="1"/>
          </p:cNvSpPr>
          <p:nvPr>
            <p:ph type="title"/>
          </p:nvPr>
        </p:nvSpPr>
        <p:spPr/>
        <p:txBody>
          <a:bodyPr/>
          <a:lstStyle/>
          <a:p>
            <a:r>
              <a:rPr lang="de-DE" dirty="0"/>
              <a:t>Application Programming Interfaces (APIs)</a:t>
            </a:r>
          </a:p>
        </p:txBody>
      </p:sp>
      <p:sp>
        <p:nvSpPr>
          <p:cNvPr id="3" name="Text Placeholder 2">
            <a:extLst>
              <a:ext uri="{FF2B5EF4-FFF2-40B4-BE49-F238E27FC236}">
                <a16:creationId xmlns:a16="http://schemas.microsoft.com/office/drawing/2014/main" id="{4A4E413E-BC1C-4F49-AA5D-1B72542E2B4D}"/>
              </a:ext>
            </a:extLst>
          </p:cNvPr>
          <p:cNvSpPr>
            <a:spLocks noGrp="1"/>
          </p:cNvSpPr>
          <p:nvPr>
            <p:ph idx="1"/>
          </p:nvPr>
        </p:nvSpPr>
        <p:spPr>
          <a:xfrm>
            <a:off x="1219200" y="2911953"/>
            <a:ext cx="21945600" cy="3902606"/>
          </a:xfrm>
        </p:spPr>
        <p:txBody>
          <a:bodyPr/>
          <a:lstStyle/>
          <a:p>
            <a:r>
              <a:rPr lang="en-US" dirty="0"/>
              <a:t>Simplify programming by abstracting the underlying implementation and only exposing objects or actions needed.</a:t>
            </a:r>
            <a:endParaRPr lang="de-DE" dirty="0"/>
          </a:p>
          <a:p>
            <a:r>
              <a:rPr lang="de-DE" dirty="0"/>
              <a:t>APIs are the „glue“ between applications.</a:t>
            </a:r>
          </a:p>
          <a:p>
            <a:endParaRPr lang="de-DE" dirty="0"/>
          </a:p>
        </p:txBody>
      </p:sp>
      <p:grpSp>
        <p:nvGrpSpPr>
          <p:cNvPr id="4" name="Group 3">
            <a:extLst>
              <a:ext uri="{FF2B5EF4-FFF2-40B4-BE49-F238E27FC236}">
                <a16:creationId xmlns:a16="http://schemas.microsoft.com/office/drawing/2014/main" id="{8F4BBFBD-F8EF-464E-BA67-3AAFD9B9CAFE}"/>
              </a:ext>
            </a:extLst>
          </p:cNvPr>
          <p:cNvGrpSpPr/>
          <p:nvPr/>
        </p:nvGrpSpPr>
        <p:grpSpPr>
          <a:xfrm>
            <a:off x="3011912" y="6984063"/>
            <a:ext cx="19990256" cy="3585422"/>
            <a:chOff x="811462" y="2186785"/>
            <a:chExt cx="7496346" cy="1344533"/>
          </a:xfrm>
          <a:solidFill>
            <a:schemeClr val="accent1"/>
          </a:solidFill>
        </p:grpSpPr>
        <p:grpSp>
          <p:nvGrpSpPr>
            <p:cNvPr id="5" name="Group 4">
              <a:extLst>
                <a:ext uri="{FF2B5EF4-FFF2-40B4-BE49-F238E27FC236}">
                  <a16:creationId xmlns:a16="http://schemas.microsoft.com/office/drawing/2014/main" id="{E524CBA3-08E1-48AB-A948-439322BBBED3}"/>
                </a:ext>
              </a:extLst>
            </p:cNvPr>
            <p:cNvGrpSpPr/>
            <p:nvPr/>
          </p:nvGrpSpPr>
          <p:grpSpPr>
            <a:xfrm>
              <a:off x="811462" y="2186785"/>
              <a:ext cx="1072750" cy="1344533"/>
              <a:chOff x="432520" y="2022478"/>
              <a:chExt cx="1072750" cy="1344533"/>
            </a:xfrm>
            <a:grpFill/>
          </p:grpSpPr>
          <p:pic>
            <p:nvPicPr>
              <p:cNvPr id="16" name="Graphic 15">
                <a:extLst>
                  <a:ext uri="{FF2B5EF4-FFF2-40B4-BE49-F238E27FC236}">
                    <a16:creationId xmlns:a16="http://schemas.microsoft.com/office/drawing/2014/main" id="{3E442F97-260D-491E-AC36-8B2E93F7B6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178" y="2022478"/>
                <a:ext cx="469900" cy="469900"/>
              </a:xfrm>
              <a:prstGeom prst="rect">
                <a:avLst/>
              </a:prstGeom>
            </p:spPr>
          </p:pic>
          <p:sp>
            <p:nvSpPr>
              <p:cNvPr id="17" name="TextBox 16">
                <a:extLst>
                  <a:ext uri="{FF2B5EF4-FFF2-40B4-BE49-F238E27FC236}">
                    <a16:creationId xmlns:a16="http://schemas.microsoft.com/office/drawing/2014/main" id="{3F673614-214F-4BAC-B2B9-0A3BEC9FDC11}"/>
                  </a:ext>
                </a:extLst>
              </p:cNvPr>
              <p:cNvSpPr txBox="1"/>
              <p:nvPr/>
            </p:nvSpPr>
            <p:spPr>
              <a:xfrm>
                <a:off x="432520" y="3116895"/>
                <a:ext cx="1072750" cy="250116"/>
              </a:xfrm>
              <a:prstGeom prst="rect">
                <a:avLst/>
              </a:prstGeom>
              <a:noFill/>
            </p:spPr>
            <p:txBody>
              <a:bodyPr wrap="square" rtlCol="0">
                <a:spAutoFit/>
              </a:bodyPr>
              <a:lstStyle/>
              <a:p>
                <a:pPr algn="ctr" defTabSz="1828800">
                  <a:buClrTx/>
                </a:pPr>
                <a:r>
                  <a:rPr lang="en-US" sz="3734" kern="1200" dirty="0">
                    <a:latin typeface="Calibri"/>
                    <a:ea typeface="+mn-ea"/>
                    <a:cs typeface="+mn-cs"/>
                  </a:rPr>
                  <a:t>Client(s)</a:t>
                </a:r>
              </a:p>
            </p:txBody>
          </p:sp>
        </p:grpSp>
        <p:pic>
          <p:nvPicPr>
            <p:cNvPr id="6" name="Graphic 5">
              <a:extLst>
                <a:ext uri="{FF2B5EF4-FFF2-40B4-BE49-F238E27FC236}">
                  <a16:creationId xmlns:a16="http://schemas.microsoft.com/office/drawing/2014/main" id="{5CDD20B4-A4B3-45DC-9A02-06A5EF6BCB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7954" y="2257481"/>
              <a:ext cx="1032850" cy="1032850"/>
            </a:xfrm>
            <a:prstGeom prst="rect">
              <a:avLst/>
            </a:prstGeom>
          </p:spPr>
        </p:pic>
        <p:sp>
          <p:nvSpPr>
            <p:cNvPr id="15" name="TextBox 14">
              <a:extLst>
                <a:ext uri="{FF2B5EF4-FFF2-40B4-BE49-F238E27FC236}">
                  <a16:creationId xmlns:a16="http://schemas.microsoft.com/office/drawing/2014/main" id="{70C12305-D381-430F-9997-04DB4131759C}"/>
                </a:ext>
              </a:extLst>
            </p:cNvPr>
            <p:cNvSpPr txBox="1"/>
            <p:nvPr/>
          </p:nvSpPr>
          <p:spPr>
            <a:xfrm>
              <a:off x="4193001" y="3135390"/>
              <a:ext cx="1072750" cy="250116"/>
            </a:xfrm>
            <a:prstGeom prst="rect">
              <a:avLst/>
            </a:prstGeom>
            <a:noFill/>
          </p:spPr>
          <p:txBody>
            <a:bodyPr wrap="square" rtlCol="0">
              <a:spAutoFit/>
            </a:bodyPr>
            <a:lstStyle/>
            <a:p>
              <a:pPr algn="ctr" defTabSz="1828800">
                <a:buClrTx/>
              </a:pPr>
              <a:r>
                <a:rPr lang="en-US" sz="3734" kern="1200" dirty="0">
                  <a:latin typeface="Calibri"/>
                  <a:ea typeface="+mn-ea"/>
                  <a:cs typeface="+mn-cs"/>
                </a:rPr>
                <a:t>API</a:t>
              </a:r>
            </a:p>
          </p:txBody>
        </p:sp>
        <p:grpSp>
          <p:nvGrpSpPr>
            <p:cNvPr id="8" name="Group 7">
              <a:extLst>
                <a:ext uri="{FF2B5EF4-FFF2-40B4-BE49-F238E27FC236}">
                  <a16:creationId xmlns:a16="http://schemas.microsoft.com/office/drawing/2014/main" id="{719A6149-1513-440E-B93D-04C57F25E3F5}"/>
                </a:ext>
              </a:extLst>
            </p:cNvPr>
            <p:cNvGrpSpPr/>
            <p:nvPr/>
          </p:nvGrpSpPr>
          <p:grpSpPr>
            <a:xfrm>
              <a:off x="5634513" y="2563421"/>
              <a:ext cx="1072750" cy="822085"/>
              <a:chOff x="6468941" y="3197627"/>
              <a:chExt cx="1072750" cy="822085"/>
            </a:xfrm>
            <a:grpFill/>
          </p:grpSpPr>
          <p:pic>
            <p:nvPicPr>
              <p:cNvPr id="12" name="Graphic 11">
                <a:extLst>
                  <a:ext uri="{FF2B5EF4-FFF2-40B4-BE49-F238E27FC236}">
                    <a16:creationId xmlns:a16="http://schemas.microsoft.com/office/drawing/2014/main" id="{2946C60E-5E69-4849-A66F-8B47602E3B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0366" y="3197627"/>
                <a:ext cx="469900" cy="469900"/>
              </a:xfrm>
              <a:prstGeom prst="rect">
                <a:avLst/>
              </a:prstGeom>
            </p:spPr>
          </p:pic>
          <p:sp>
            <p:nvSpPr>
              <p:cNvPr id="13" name="TextBox 12">
                <a:extLst>
                  <a:ext uri="{FF2B5EF4-FFF2-40B4-BE49-F238E27FC236}">
                    <a16:creationId xmlns:a16="http://schemas.microsoft.com/office/drawing/2014/main" id="{C436AE10-66DF-4AB5-82D2-ECB49AC762BC}"/>
                  </a:ext>
                </a:extLst>
              </p:cNvPr>
              <p:cNvSpPr txBox="1"/>
              <p:nvPr/>
            </p:nvSpPr>
            <p:spPr>
              <a:xfrm>
                <a:off x="6468941" y="3769596"/>
                <a:ext cx="1072750" cy="250116"/>
              </a:xfrm>
              <a:prstGeom prst="rect">
                <a:avLst/>
              </a:prstGeom>
              <a:noFill/>
            </p:spPr>
            <p:txBody>
              <a:bodyPr wrap="square" rtlCol="0">
                <a:spAutoFit/>
              </a:bodyPr>
              <a:lstStyle/>
              <a:p>
                <a:pPr algn="ctr" defTabSz="1828800">
                  <a:buClrTx/>
                </a:pPr>
                <a:r>
                  <a:rPr lang="en-US" sz="3734" kern="1200" dirty="0">
                    <a:latin typeface="Calibri"/>
                    <a:ea typeface="+mn-ea"/>
                    <a:cs typeface="+mn-cs"/>
                  </a:rPr>
                  <a:t>Web Server</a:t>
                </a:r>
              </a:p>
            </p:txBody>
          </p:sp>
        </p:grpSp>
        <p:grpSp>
          <p:nvGrpSpPr>
            <p:cNvPr id="9" name="Group 8">
              <a:extLst>
                <a:ext uri="{FF2B5EF4-FFF2-40B4-BE49-F238E27FC236}">
                  <a16:creationId xmlns:a16="http://schemas.microsoft.com/office/drawing/2014/main" id="{769EAE55-3258-4FF5-9B0B-38FCCF56C363}"/>
                </a:ext>
              </a:extLst>
            </p:cNvPr>
            <p:cNvGrpSpPr/>
            <p:nvPr/>
          </p:nvGrpSpPr>
          <p:grpSpPr>
            <a:xfrm>
              <a:off x="7235058" y="2563421"/>
              <a:ext cx="1072750" cy="819782"/>
              <a:chOff x="7712854" y="2222740"/>
              <a:chExt cx="1072750" cy="819782"/>
            </a:xfrm>
            <a:grpFill/>
          </p:grpSpPr>
          <p:pic>
            <p:nvPicPr>
              <p:cNvPr id="10" name="Graphic 9">
                <a:extLst>
                  <a:ext uri="{FF2B5EF4-FFF2-40B4-BE49-F238E27FC236}">
                    <a16:creationId xmlns:a16="http://schemas.microsoft.com/office/drawing/2014/main" id="{5BE90FC0-1347-4C1C-89AE-480FC390B3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14279" y="2222740"/>
                <a:ext cx="469900" cy="469900"/>
              </a:xfrm>
              <a:prstGeom prst="rect">
                <a:avLst/>
              </a:prstGeom>
            </p:spPr>
          </p:pic>
          <p:sp>
            <p:nvSpPr>
              <p:cNvPr id="11" name="TextBox 10">
                <a:extLst>
                  <a:ext uri="{FF2B5EF4-FFF2-40B4-BE49-F238E27FC236}">
                    <a16:creationId xmlns:a16="http://schemas.microsoft.com/office/drawing/2014/main" id="{DBF836DF-D3DC-4992-A994-6E03FE186B5C}"/>
                  </a:ext>
                </a:extLst>
              </p:cNvPr>
              <p:cNvSpPr txBox="1"/>
              <p:nvPr/>
            </p:nvSpPr>
            <p:spPr>
              <a:xfrm>
                <a:off x="7712854" y="2792406"/>
                <a:ext cx="1072750" cy="250116"/>
              </a:xfrm>
              <a:prstGeom prst="rect">
                <a:avLst/>
              </a:prstGeom>
              <a:noFill/>
            </p:spPr>
            <p:txBody>
              <a:bodyPr wrap="square" rtlCol="0">
                <a:spAutoFit/>
              </a:bodyPr>
              <a:lstStyle/>
              <a:p>
                <a:pPr algn="ctr" defTabSz="1828800">
                  <a:buClrTx/>
                </a:pPr>
                <a:r>
                  <a:rPr lang="en-US" sz="3734" kern="1200" dirty="0">
                    <a:latin typeface="Calibri"/>
                    <a:ea typeface="+mn-ea"/>
                    <a:cs typeface="+mn-cs"/>
                  </a:rPr>
                  <a:t>Database</a:t>
                </a:r>
              </a:p>
            </p:txBody>
          </p:sp>
        </p:grpSp>
      </p:grpSp>
      <p:sp>
        <p:nvSpPr>
          <p:cNvPr id="18" name="Left-Right Arrow 31">
            <a:extLst>
              <a:ext uri="{FF2B5EF4-FFF2-40B4-BE49-F238E27FC236}">
                <a16:creationId xmlns:a16="http://schemas.microsoft.com/office/drawing/2014/main" id="{42572D4A-C048-45F5-82D6-BAB328CED1B3}"/>
              </a:ext>
            </a:extLst>
          </p:cNvPr>
          <p:cNvSpPr/>
          <p:nvPr/>
        </p:nvSpPr>
        <p:spPr>
          <a:xfrm>
            <a:off x="14660490" y="8241511"/>
            <a:ext cx="1486768" cy="74689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828800">
              <a:buClrTx/>
            </a:pPr>
            <a:endParaRPr lang="en-US" sz="3000" kern="1200">
              <a:solidFill>
                <a:srgbClr val="FFFFFF"/>
              </a:solidFill>
              <a:latin typeface="Calibri"/>
            </a:endParaRPr>
          </a:p>
        </p:txBody>
      </p:sp>
      <p:sp>
        <p:nvSpPr>
          <p:cNvPr id="19" name="Left-Right Arrow 32">
            <a:extLst>
              <a:ext uri="{FF2B5EF4-FFF2-40B4-BE49-F238E27FC236}">
                <a16:creationId xmlns:a16="http://schemas.microsoft.com/office/drawing/2014/main" id="{4CEF9CF3-2FDB-49B4-8635-6F8DC5DCB40B}"/>
              </a:ext>
            </a:extLst>
          </p:cNvPr>
          <p:cNvSpPr/>
          <p:nvPr/>
        </p:nvSpPr>
        <p:spPr>
          <a:xfrm>
            <a:off x="18694390" y="8251097"/>
            <a:ext cx="1486768" cy="74689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828800">
              <a:buClrTx/>
            </a:pPr>
            <a:endParaRPr lang="en-US" sz="3000" kern="1200">
              <a:solidFill>
                <a:srgbClr val="FFFFFF"/>
              </a:solidFill>
              <a:latin typeface="Calibri"/>
            </a:endParaRPr>
          </a:p>
        </p:txBody>
      </p:sp>
      <p:sp>
        <p:nvSpPr>
          <p:cNvPr id="20" name="Arc 19">
            <a:extLst>
              <a:ext uri="{FF2B5EF4-FFF2-40B4-BE49-F238E27FC236}">
                <a16:creationId xmlns:a16="http://schemas.microsoft.com/office/drawing/2014/main" id="{84F58F48-552D-436B-918A-8222A88979D9}"/>
              </a:ext>
            </a:extLst>
          </p:cNvPr>
          <p:cNvSpPr/>
          <p:nvPr/>
        </p:nvSpPr>
        <p:spPr>
          <a:xfrm>
            <a:off x="4836812" y="6871422"/>
            <a:ext cx="8092312" cy="4920736"/>
          </a:xfrm>
          <a:prstGeom prst="arc">
            <a:avLst>
              <a:gd name="adj1" fmla="val 11722560"/>
              <a:gd name="adj2" fmla="val 20655787"/>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828800">
              <a:buClrTx/>
            </a:pPr>
            <a:endParaRPr lang="en-US" sz="3000" kern="1200">
              <a:solidFill>
                <a:srgbClr val="414042"/>
              </a:solidFill>
              <a:latin typeface="Calibri"/>
            </a:endParaRPr>
          </a:p>
        </p:txBody>
      </p:sp>
      <p:sp>
        <p:nvSpPr>
          <p:cNvPr id="21" name="TextBox 20">
            <a:extLst>
              <a:ext uri="{FF2B5EF4-FFF2-40B4-BE49-F238E27FC236}">
                <a16:creationId xmlns:a16="http://schemas.microsoft.com/office/drawing/2014/main" id="{11002C7A-26A0-4D85-910E-2052A76E5AAC}"/>
              </a:ext>
            </a:extLst>
          </p:cNvPr>
          <p:cNvSpPr txBox="1"/>
          <p:nvPr/>
        </p:nvSpPr>
        <p:spPr>
          <a:xfrm>
            <a:off x="7792066" y="6055582"/>
            <a:ext cx="1446422" cy="553998"/>
          </a:xfrm>
          <a:prstGeom prst="rect">
            <a:avLst/>
          </a:prstGeom>
          <a:noFill/>
        </p:spPr>
        <p:txBody>
          <a:bodyPr wrap="none" rtlCol="0">
            <a:spAutoFit/>
          </a:bodyPr>
          <a:lstStyle/>
          <a:p>
            <a:pPr defTabSz="1828800">
              <a:buClrTx/>
            </a:pPr>
            <a:r>
              <a:rPr lang="en-US" sz="3000" kern="1200" dirty="0">
                <a:latin typeface="Calibri"/>
                <a:ea typeface="+mn-ea"/>
                <a:cs typeface="+mn-cs"/>
              </a:rPr>
              <a:t>Request</a:t>
            </a:r>
          </a:p>
        </p:txBody>
      </p:sp>
      <p:sp>
        <p:nvSpPr>
          <p:cNvPr id="22" name="Arc 21">
            <a:extLst>
              <a:ext uri="{FF2B5EF4-FFF2-40B4-BE49-F238E27FC236}">
                <a16:creationId xmlns:a16="http://schemas.microsoft.com/office/drawing/2014/main" id="{703A2AAE-C917-4DF0-921B-65BC18DF84A2}"/>
              </a:ext>
            </a:extLst>
          </p:cNvPr>
          <p:cNvSpPr/>
          <p:nvPr/>
        </p:nvSpPr>
        <p:spPr>
          <a:xfrm rot="10800000">
            <a:off x="4836812" y="5605396"/>
            <a:ext cx="8092312" cy="4920736"/>
          </a:xfrm>
          <a:prstGeom prst="arc">
            <a:avLst>
              <a:gd name="adj1" fmla="val 11722560"/>
              <a:gd name="adj2" fmla="val 20655787"/>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828800">
              <a:buClrTx/>
            </a:pPr>
            <a:endParaRPr lang="en-US" sz="3000" kern="1200">
              <a:solidFill>
                <a:srgbClr val="414042"/>
              </a:solidFill>
              <a:latin typeface="Calibri"/>
            </a:endParaRPr>
          </a:p>
        </p:txBody>
      </p:sp>
      <p:sp>
        <p:nvSpPr>
          <p:cNvPr id="23" name="TextBox 22">
            <a:extLst>
              <a:ext uri="{FF2B5EF4-FFF2-40B4-BE49-F238E27FC236}">
                <a16:creationId xmlns:a16="http://schemas.microsoft.com/office/drawing/2014/main" id="{90EC5C3D-4652-4CBC-BCE5-C91EA0C16C21}"/>
              </a:ext>
            </a:extLst>
          </p:cNvPr>
          <p:cNvSpPr txBox="1"/>
          <p:nvPr/>
        </p:nvSpPr>
        <p:spPr>
          <a:xfrm>
            <a:off x="7792067" y="10653154"/>
            <a:ext cx="1676741" cy="553998"/>
          </a:xfrm>
          <a:prstGeom prst="rect">
            <a:avLst/>
          </a:prstGeom>
          <a:noFill/>
        </p:spPr>
        <p:txBody>
          <a:bodyPr wrap="none" rtlCol="0">
            <a:spAutoFit/>
          </a:bodyPr>
          <a:lstStyle/>
          <a:p>
            <a:pPr defTabSz="1828800">
              <a:buClrTx/>
            </a:pPr>
            <a:r>
              <a:rPr lang="en-US" sz="3000" kern="1200" dirty="0">
                <a:latin typeface="Calibri"/>
                <a:ea typeface="+mn-ea"/>
                <a:cs typeface="+mn-cs"/>
              </a:rPr>
              <a:t>Response</a:t>
            </a:r>
          </a:p>
        </p:txBody>
      </p:sp>
      <p:pic>
        <p:nvPicPr>
          <p:cNvPr id="27" name="Graphic 26">
            <a:extLst>
              <a:ext uri="{FF2B5EF4-FFF2-40B4-BE49-F238E27FC236}">
                <a16:creationId xmlns:a16="http://schemas.microsoft.com/office/drawing/2014/main" id="{80EAE480-035B-4058-A27D-DE2B3B0C27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85632" y="7650450"/>
            <a:ext cx="1503680" cy="1503680"/>
          </a:xfrm>
          <a:prstGeom prst="rect">
            <a:avLst/>
          </a:prstGeom>
        </p:spPr>
      </p:pic>
      <p:sp>
        <p:nvSpPr>
          <p:cNvPr id="30" name="Freeform: Shape 29">
            <a:extLst>
              <a:ext uri="{FF2B5EF4-FFF2-40B4-BE49-F238E27FC236}">
                <a16:creationId xmlns:a16="http://schemas.microsoft.com/office/drawing/2014/main" id="{4F97A2D5-DA5F-4313-83B1-BCB6BEF6F5E6}"/>
              </a:ext>
            </a:extLst>
          </p:cNvPr>
          <p:cNvSpPr>
            <a:spLocks noChangeAspect="1"/>
          </p:cNvSpPr>
          <p:nvPr/>
        </p:nvSpPr>
        <p:spPr>
          <a:xfrm>
            <a:off x="3636308" y="8550022"/>
            <a:ext cx="1440000" cy="1440000"/>
          </a:xfrm>
          <a:custGeom>
            <a:avLst/>
            <a:gdLst>
              <a:gd name="connsiteX0" fmla="*/ 314325 w 533400"/>
              <a:gd name="connsiteY0" fmla="*/ 304800 h 533400"/>
              <a:gd name="connsiteX1" fmla="*/ 514350 w 533400"/>
              <a:gd name="connsiteY1" fmla="*/ 304800 h 533400"/>
              <a:gd name="connsiteX2" fmla="*/ 514350 w 533400"/>
              <a:gd name="connsiteY2" fmla="*/ 238125 h 533400"/>
              <a:gd name="connsiteX3" fmla="*/ 314325 w 533400"/>
              <a:gd name="connsiteY3" fmla="*/ 238125 h 533400"/>
              <a:gd name="connsiteX4" fmla="*/ 314325 w 533400"/>
              <a:gd name="connsiteY4" fmla="*/ 304800 h 533400"/>
              <a:gd name="connsiteX5" fmla="*/ 523875 w 533400"/>
              <a:gd name="connsiteY5" fmla="*/ 219075 h 533400"/>
              <a:gd name="connsiteX6" fmla="*/ 304800 w 533400"/>
              <a:gd name="connsiteY6" fmla="*/ 219075 h 533400"/>
              <a:gd name="connsiteX7" fmla="*/ 295275 w 533400"/>
              <a:gd name="connsiteY7" fmla="*/ 228600 h 533400"/>
              <a:gd name="connsiteX8" fmla="*/ 295275 w 533400"/>
              <a:gd name="connsiteY8" fmla="*/ 314325 h 533400"/>
              <a:gd name="connsiteX9" fmla="*/ 304800 w 533400"/>
              <a:gd name="connsiteY9" fmla="*/ 323850 h 533400"/>
              <a:gd name="connsiteX10" fmla="*/ 523875 w 533400"/>
              <a:gd name="connsiteY10" fmla="*/ 323850 h 533400"/>
              <a:gd name="connsiteX11" fmla="*/ 533400 w 533400"/>
              <a:gd name="connsiteY11" fmla="*/ 314325 h 533400"/>
              <a:gd name="connsiteX12" fmla="*/ 533400 w 533400"/>
              <a:gd name="connsiteY12" fmla="*/ 228600 h 533400"/>
              <a:gd name="connsiteX13" fmla="*/ 523875 w 533400"/>
              <a:gd name="connsiteY13" fmla="*/ 219075 h 533400"/>
              <a:gd name="connsiteX14" fmla="*/ 523875 w 533400"/>
              <a:gd name="connsiteY14" fmla="*/ 219075 h 533400"/>
              <a:gd name="connsiteX15" fmla="*/ 300038 w 533400"/>
              <a:gd name="connsiteY15" fmla="*/ 481013 h 533400"/>
              <a:gd name="connsiteX16" fmla="*/ 266700 w 533400"/>
              <a:gd name="connsiteY16" fmla="*/ 514350 h 533400"/>
              <a:gd name="connsiteX17" fmla="*/ 233363 w 533400"/>
              <a:gd name="connsiteY17" fmla="*/ 481013 h 533400"/>
              <a:gd name="connsiteX18" fmla="*/ 266700 w 533400"/>
              <a:gd name="connsiteY18" fmla="*/ 447675 h 533400"/>
              <a:gd name="connsiteX19" fmla="*/ 300038 w 533400"/>
              <a:gd name="connsiteY19" fmla="*/ 481013 h 533400"/>
              <a:gd name="connsiteX20" fmla="*/ 300038 w 533400"/>
              <a:gd name="connsiteY20" fmla="*/ 481013 h 533400"/>
              <a:gd name="connsiteX21" fmla="*/ 19050 w 533400"/>
              <a:gd name="connsiteY21" fmla="*/ 333375 h 533400"/>
              <a:gd name="connsiteX22" fmla="*/ 190500 w 533400"/>
              <a:gd name="connsiteY22" fmla="*/ 333375 h 533400"/>
              <a:gd name="connsiteX23" fmla="*/ 190500 w 533400"/>
              <a:gd name="connsiteY23" fmla="*/ 295275 h 533400"/>
              <a:gd name="connsiteX24" fmla="*/ 19050 w 533400"/>
              <a:gd name="connsiteY24" fmla="*/ 295275 h 533400"/>
              <a:gd name="connsiteX25" fmla="*/ 19050 w 533400"/>
              <a:gd name="connsiteY25" fmla="*/ 333375 h 533400"/>
              <a:gd name="connsiteX26" fmla="*/ 19050 w 533400"/>
              <a:gd name="connsiteY26" fmla="*/ 238125 h 533400"/>
              <a:gd name="connsiteX27" fmla="*/ 190500 w 533400"/>
              <a:gd name="connsiteY27" fmla="*/ 238125 h 533400"/>
              <a:gd name="connsiteX28" fmla="*/ 190500 w 533400"/>
              <a:gd name="connsiteY28" fmla="*/ 200025 h 533400"/>
              <a:gd name="connsiteX29" fmla="*/ 19050 w 533400"/>
              <a:gd name="connsiteY29" fmla="*/ 200025 h 533400"/>
              <a:gd name="connsiteX30" fmla="*/ 19050 w 533400"/>
              <a:gd name="connsiteY30" fmla="*/ 238125 h 533400"/>
              <a:gd name="connsiteX31" fmla="*/ 233363 w 533400"/>
              <a:gd name="connsiteY31" fmla="*/ 52388 h 533400"/>
              <a:gd name="connsiteX32" fmla="*/ 266700 w 533400"/>
              <a:gd name="connsiteY32" fmla="*/ 19050 h 533400"/>
              <a:gd name="connsiteX33" fmla="*/ 300038 w 533400"/>
              <a:gd name="connsiteY33" fmla="*/ 52388 h 533400"/>
              <a:gd name="connsiteX34" fmla="*/ 266700 w 533400"/>
              <a:gd name="connsiteY34" fmla="*/ 85725 h 533400"/>
              <a:gd name="connsiteX35" fmla="*/ 233363 w 533400"/>
              <a:gd name="connsiteY35" fmla="*/ 52388 h 533400"/>
              <a:gd name="connsiteX36" fmla="*/ 233363 w 533400"/>
              <a:gd name="connsiteY36" fmla="*/ 52388 h 533400"/>
              <a:gd name="connsiteX37" fmla="*/ 419100 w 533400"/>
              <a:gd name="connsiteY37" fmla="*/ 390525 h 533400"/>
              <a:gd name="connsiteX38" fmla="*/ 114300 w 533400"/>
              <a:gd name="connsiteY38" fmla="*/ 390525 h 533400"/>
              <a:gd name="connsiteX39" fmla="*/ 114300 w 533400"/>
              <a:gd name="connsiteY39" fmla="*/ 352425 h 533400"/>
              <a:gd name="connsiteX40" fmla="*/ 200025 w 533400"/>
              <a:gd name="connsiteY40" fmla="*/ 352425 h 533400"/>
              <a:gd name="connsiteX41" fmla="*/ 209550 w 533400"/>
              <a:gd name="connsiteY41" fmla="*/ 342900 h 533400"/>
              <a:gd name="connsiteX42" fmla="*/ 209550 w 533400"/>
              <a:gd name="connsiteY42" fmla="*/ 285750 h 533400"/>
              <a:gd name="connsiteX43" fmla="*/ 200025 w 533400"/>
              <a:gd name="connsiteY43" fmla="*/ 276225 h 533400"/>
              <a:gd name="connsiteX44" fmla="*/ 114300 w 533400"/>
              <a:gd name="connsiteY44" fmla="*/ 276225 h 533400"/>
              <a:gd name="connsiteX45" fmla="*/ 114300 w 533400"/>
              <a:gd name="connsiteY45" fmla="*/ 257175 h 533400"/>
              <a:gd name="connsiteX46" fmla="*/ 200025 w 533400"/>
              <a:gd name="connsiteY46" fmla="*/ 257175 h 533400"/>
              <a:gd name="connsiteX47" fmla="*/ 209550 w 533400"/>
              <a:gd name="connsiteY47" fmla="*/ 247650 h 533400"/>
              <a:gd name="connsiteX48" fmla="*/ 209550 w 533400"/>
              <a:gd name="connsiteY48" fmla="*/ 190500 h 533400"/>
              <a:gd name="connsiteX49" fmla="*/ 200025 w 533400"/>
              <a:gd name="connsiteY49" fmla="*/ 180975 h 533400"/>
              <a:gd name="connsiteX50" fmla="*/ 114300 w 533400"/>
              <a:gd name="connsiteY50" fmla="*/ 180975 h 533400"/>
              <a:gd name="connsiteX51" fmla="*/ 114300 w 533400"/>
              <a:gd name="connsiteY51" fmla="*/ 152400 h 533400"/>
              <a:gd name="connsiteX52" fmla="*/ 419100 w 533400"/>
              <a:gd name="connsiteY52" fmla="*/ 152400 h 533400"/>
              <a:gd name="connsiteX53" fmla="*/ 419100 w 533400"/>
              <a:gd name="connsiteY53" fmla="*/ 190500 h 533400"/>
              <a:gd name="connsiteX54" fmla="*/ 438150 w 533400"/>
              <a:gd name="connsiteY54" fmla="*/ 190500 h 533400"/>
              <a:gd name="connsiteX55" fmla="*/ 438150 w 533400"/>
              <a:gd name="connsiteY55" fmla="*/ 142875 h 533400"/>
              <a:gd name="connsiteX56" fmla="*/ 428625 w 533400"/>
              <a:gd name="connsiteY56" fmla="*/ 133350 h 533400"/>
              <a:gd name="connsiteX57" fmla="*/ 276225 w 533400"/>
              <a:gd name="connsiteY57" fmla="*/ 133350 h 533400"/>
              <a:gd name="connsiteX58" fmla="*/ 276225 w 533400"/>
              <a:gd name="connsiteY58" fmla="*/ 103861 h 533400"/>
              <a:gd name="connsiteX59" fmla="*/ 319088 w 533400"/>
              <a:gd name="connsiteY59" fmla="*/ 52388 h 533400"/>
              <a:gd name="connsiteX60" fmla="*/ 266700 w 533400"/>
              <a:gd name="connsiteY60" fmla="*/ 0 h 533400"/>
              <a:gd name="connsiteX61" fmla="*/ 214313 w 533400"/>
              <a:gd name="connsiteY61" fmla="*/ 52388 h 533400"/>
              <a:gd name="connsiteX62" fmla="*/ 257175 w 533400"/>
              <a:gd name="connsiteY62" fmla="*/ 103861 h 533400"/>
              <a:gd name="connsiteX63" fmla="*/ 257175 w 533400"/>
              <a:gd name="connsiteY63" fmla="*/ 133350 h 533400"/>
              <a:gd name="connsiteX64" fmla="*/ 104775 w 533400"/>
              <a:gd name="connsiteY64" fmla="*/ 133350 h 533400"/>
              <a:gd name="connsiteX65" fmla="*/ 95250 w 533400"/>
              <a:gd name="connsiteY65" fmla="*/ 142875 h 533400"/>
              <a:gd name="connsiteX66" fmla="*/ 95250 w 533400"/>
              <a:gd name="connsiteY66" fmla="*/ 180975 h 533400"/>
              <a:gd name="connsiteX67" fmla="*/ 9525 w 533400"/>
              <a:gd name="connsiteY67" fmla="*/ 180975 h 533400"/>
              <a:gd name="connsiteX68" fmla="*/ 0 w 533400"/>
              <a:gd name="connsiteY68" fmla="*/ 190500 h 533400"/>
              <a:gd name="connsiteX69" fmla="*/ 0 w 533400"/>
              <a:gd name="connsiteY69" fmla="*/ 247650 h 533400"/>
              <a:gd name="connsiteX70" fmla="*/ 9525 w 533400"/>
              <a:gd name="connsiteY70" fmla="*/ 257175 h 533400"/>
              <a:gd name="connsiteX71" fmla="*/ 95250 w 533400"/>
              <a:gd name="connsiteY71" fmla="*/ 257175 h 533400"/>
              <a:gd name="connsiteX72" fmla="*/ 95250 w 533400"/>
              <a:gd name="connsiteY72" fmla="*/ 276225 h 533400"/>
              <a:gd name="connsiteX73" fmla="*/ 9525 w 533400"/>
              <a:gd name="connsiteY73" fmla="*/ 276225 h 533400"/>
              <a:gd name="connsiteX74" fmla="*/ 0 w 533400"/>
              <a:gd name="connsiteY74" fmla="*/ 285750 h 533400"/>
              <a:gd name="connsiteX75" fmla="*/ 0 w 533400"/>
              <a:gd name="connsiteY75" fmla="*/ 342900 h 533400"/>
              <a:gd name="connsiteX76" fmla="*/ 9525 w 533400"/>
              <a:gd name="connsiteY76" fmla="*/ 352425 h 533400"/>
              <a:gd name="connsiteX77" fmla="*/ 95250 w 533400"/>
              <a:gd name="connsiteY77" fmla="*/ 352425 h 533400"/>
              <a:gd name="connsiteX78" fmla="*/ 95250 w 533400"/>
              <a:gd name="connsiteY78" fmla="*/ 400050 h 533400"/>
              <a:gd name="connsiteX79" fmla="*/ 104775 w 533400"/>
              <a:gd name="connsiteY79" fmla="*/ 409575 h 533400"/>
              <a:gd name="connsiteX80" fmla="*/ 257175 w 533400"/>
              <a:gd name="connsiteY80" fmla="*/ 409575 h 533400"/>
              <a:gd name="connsiteX81" fmla="*/ 257175 w 533400"/>
              <a:gd name="connsiteY81" fmla="*/ 429539 h 533400"/>
              <a:gd name="connsiteX82" fmla="*/ 214313 w 533400"/>
              <a:gd name="connsiteY82" fmla="*/ 481013 h 533400"/>
              <a:gd name="connsiteX83" fmla="*/ 266700 w 533400"/>
              <a:gd name="connsiteY83" fmla="*/ 533400 h 533400"/>
              <a:gd name="connsiteX84" fmla="*/ 319088 w 533400"/>
              <a:gd name="connsiteY84" fmla="*/ 481013 h 533400"/>
              <a:gd name="connsiteX85" fmla="*/ 276225 w 533400"/>
              <a:gd name="connsiteY85" fmla="*/ 429539 h 533400"/>
              <a:gd name="connsiteX86" fmla="*/ 276225 w 533400"/>
              <a:gd name="connsiteY86" fmla="*/ 409575 h 533400"/>
              <a:gd name="connsiteX87" fmla="*/ 428625 w 533400"/>
              <a:gd name="connsiteY87" fmla="*/ 409575 h 533400"/>
              <a:gd name="connsiteX88" fmla="*/ 438150 w 533400"/>
              <a:gd name="connsiteY88" fmla="*/ 400050 h 533400"/>
              <a:gd name="connsiteX89" fmla="*/ 438150 w 533400"/>
              <a:gd name="connsiteY89" fmla="*/ 352682 h 533400"/>
              <a:gd name="connsiteX90" fmla="*/ 419100 w 533400"/>
              <a:gd name="connsiteY90" fmla="*/ 352682 h 533400"/>
              <a:gd name="connsiteX91" fmla="*/ 419100 w 533400"/>
              <a:gd name="connsiteY91" fmla="*/ 39052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33400" h="533400">
                <a:moveTo>
                  <a:pt x="314325" y="304800"/>
                </a:moveTo>
                <a:lnTo>
                  <a:pt x="514350" y="304800"/>
                </a:lnTo>
                <a:lnTo>
                  <a:pt x="514350" y="238125"/>
                </a:lnTo>
                <a:lnTo>
                  <a:pt x="314325" y="238125"/>
                </a:lnTo>
                <a:lnTo>
                  <a:pt x="314325" y="304800"/>
                </a:lnTo>
                <a:close/>
                <a:moveTo>
                  <a:pt x="523875" y="219075"/>
                </a:moveTo>
                <a:lnTo>
                  <a:pt x="304800" y="219075"/>
                </a:lnTo>
                <a:cubicBezTo>
                  <a:pt x="299533" y="219075"/>
                  <a:pt x="295275" y="223342"/>
                  <a:pt x="295275" y="228600"/>
                </a:cubicBezTo>
                <a:lnTo>
                  <a:pt x="295275" y="314325"/>
                </a:lnTo>
                <a:cubicBezTo>
                  <a:pt x="295275" y="319583"/>
                  <a:pt x="299533" y="323850"/>
                  <a:pt x="304800" y="323850"/>
                </a:cubicBezTo>
                <a:lnTo>
                  <a:pt x="523875" y="323850"/>
                </a:lnTo>
                <a:cubicBezTo>
                  <a:pt x="529142" y="323850"/>
                  <a:pt x="533400" y="319583"/>
                  <a:pt x="533400" y="314325"/>
                </a:cubicBezTo>
                <a:lnTo>
                  <a:pt x="533400" y="228600"/>
                </a:lnTo>
                <a:cubicBezTo>
                  <a:pt x="533400" y="223342"/>
                  <a:pt x="529142" y="219075"/>
                  <a:pt x="523875" y="219075"/>
                </a:cubicBezTo>
                <a:lnTo>
                  <a:pt x="523875" y="219075"/>
                </a:lnTo>
                <a:close/>
                <a:moveTo>
                  <a:pt x="300038" y="481013"/>
                </a:moveTo>
                <a:cubicBezTo>
                  <a:pt x="300038" y="499396"/>
                  <a:pt x="285083" y="514350"/>
                  <a:pt x="266700" y="514350"/>
                </a:cubicBezTo>
                <a:cubicBezTo>
                  <a:pt x="248317" y="514350"/>
                  <a:pt x="233363" y="499396"/>
                  <a:pt x="233363" y="481013"/>
                </a:cubicBezTo>
                <a:cubicBezTo>
                  <a:pt x="233363" y="462629"/>
                  <a:pt x="248317" y="447675"/>
                  <a:pt x="266700" y="447675"/>
                </a:cubicBezTo>
                <a:cubicBezTo>
                  <a:pt x="285083" y="447675"/>
                  <a:pt x="300038" y="462629"/>
                  <a:pt x="300038" y="481013"/>
                </a:cubicBezTo>
                <a:lnTo>
                  <a:pt x="300038" y="481013"/>
                </a:lnTo>
                <a:close/>
                <a:moveTo>
                  <a:pt x="19050" y="333375"/>
                </a:moveTo>
                <a:lnTo>
                  <a:pt x="190500" y="333375"/>
                </a:lnTo>
                <a:lnTo>
                  <a:pt x="190500" y="295275"/>
                </a:lnTo>
                <a:lnTo>
                  <a:pt x="19050" y="295275"/>
                </a:lnTo>
                <a:lnTo>
                  <a:pt x="19050" y="333375"/>
                </a:lnTo>
                <a:close/>
                <a:moveTo>
                  <a:pt x="19050" y="238125"/>
                </a:moveTo>
                <a:lnTo>
                  <a:pt x="190500" y="238125"/>
                </a:lnTo>
                <a:lnTo>
                  <a:pt x="190500" y="200025"/>
                </a:lnTo>
                <a:lnTo>
                  <a:pt x="19050" y="200025"/>
                </a:lnTo>
                <a:lnTo>
                  <a:pt x="19050" y="238125"/>
                </a:lnTo>
                <a:close/>
                <a:moveTo>
                  <a:pt x="233363" y="52388"/>
                </a:moveTo>
                <a:cubicBezTo>
                  <a:pt x="233363" y="34004"/>
                  <a:pt x="248317" y="19050"/>
                  <a:pt x="266700" y="19050"/>
                </a:cubicBezTo>
                <a:cubicBezTo>
                  <a:pt x="285083" y="19050"/>
                  <a:pt x="300038" y="34004"/>
                  <a:pt x="300038" y="52388"/>
                </a:cubicBezTo>
                <a:cubicBezTo>
                  <a:pt x="300038" y="70771"/>
                  <a:pt x="285083" y="85725"/>
                  <a:pt x="266700" y="85725"/>
                </a:cubicBezTo>
                <a:cubicBezTo>
                  <a:pt x="248317" y="85725"/>
                  <a:pt x="233363" y="70771"/>
                  <a:pt x="233363" y="52388"/>
                </a:cubicBezTo>
                <a:lnTo>
                  <a:pt x="233363" y="52388"/>
                </a:lnTo>
                <a:close/>
                <a:moveTo>
                  <a:pt x="419100" y="390525"/>
                </a:moveTo>
                <a:lnTo>
                  <a:pt x="114300" y="390525"/>
                </a:lnTo>
                <a:lnTo>
                  <a:pt x="114300" y="352425"/>
                </a:lnTo>
                <a:lnTo>
                  <a:pt x="200025" y="352425"/>
                </a:lnTo>
                <a:cubicBezTo>
                  <a:pt x="205292" y="352425"/>
                  <a:pt x="209550" y="348158"/>
                  <a:pt x="209550" y="342900"/>
                </a:cubicBezTo>
                <a:lnTo>
                  <a:pt x="209550" y="285750"/>
                </a:lnTo>
                <a:cubicBezTo>
                  <a:pt x="209550" y="280492"/>
                  <a:pt x="205292" y="276225"/>
                  <a:pt x="200025" y="276225"/>
                </a:cubicBezTo>
                <a:lnTo>
                  <a:pt x="114300" y="276225"/>
                </a:lnTo>
                <a:lnTo>
                  <a:pt x="114300" y="257175"/>
                </a:lnTo>
                <a:lnTo>
                  <a:pt x="200025" y="257175"/>
                </a:lnTo>
                <a:cubicBezTo>
                  <a:pt x="205292" y="257175"/>
                  <a:pt x="209550" y="252908"/>
                  <a:pt x="209550" y="247650"/>
                </a:cubicBezTo>
                <a:lnTo>
                  <a:pt x="209550" y="190500"/>
                </a:lnTo>
                <a:cubicBezTo>
                  <a:pt x="209550" y="185242"/>
                  <a:pt x="205292" y="180975"/>
                  <a:pt x="200025" y="180975"/>
                </a:cubicBezTo>
                <a:lnTo>
                  <a:pt x="114300" y="180975"/>
                </a:lnTo>
                <a:lnTo>
                  <a:pt x="114300" y="152400"/>
                </a:lnTo>
                <a:lnTo>
                  <a:pt x="419100" y="152400"/>
                </a:lnTo>
                <a:lnTo>
                  <a:pt x="419100" y="190500"/>
                </a:lnTo>
                <a:lnTo>
                  <a:pt x="438150" y="190500"/>
                </a:lnTo>
                <a:lnTo>
                  <a:pt x="438150" y="142875"/>
                </a:lnTo>
                <a:cubicBezTo>
                  <a:pt x="438150" y="137617"/>
                  <a:pt x="433892" y="133350"/>
                  <a:pt x="428625" y="133350"/>
                </a:cubicBezTo>
                <a:lnTo>
                  <a:pt x="276225" y="133350"/>
                </a:lnTo>
                <a:lnTo>
                  <a:pt x="276225" y="103861"/>
                </a:lnTo>
                <a:cubicBezTo>
                  <a:pt x="300571" y="99365"/>
                  <a:pt x="319088" y="78019"/>
                  <a:pt x="319088" y="52388"/>
                </a:cubicBezTo>
                <a:cubicBezTo>
                  <a:pt x="319088" y="23498"/>
                  <a:pt x="295580" y="0"/>
                  <a:pt x="266700" y="0"/>
                </a:cubicBezTo>
                <a:cubicBezTo>
                  <a:pt x="237820" y="0"/>
                  <a:pt x="214313" y="23498"/>
                  <a:pt x="214313" y="52388"/>
                </a:cubicBezTo>
                <a:cubicBezTo>
                  <a:pt x="214313" y="78019"/>
                  <a:pt x="232829" y="99365"/>
                  <a:pt x="257175" y="103861"/>
                </a:cubicBezTo>
                <a:lnTo>
                  <a:pt x="257175" y="133350"/>
                </a:lnTo>
                <a:lnTo>
                  <a:pt x="104775" y="133350"/>
                </a:lnTo>
                <a:cubicBezTo>
                  <a:pt x="99508" y="133350"/>
                  <a:pt x="95250" y="137617"/>
                  <a:pt x="95250" y="142875"/>
                </a:cubicBezTo>
                <a:lnTo>
                  <a:pt x="95250" y="180975"/>
                </a:lnTo>
                <a:lnTo>
                  <a:pt x="9525" y="180975"/>
                </a:lnTo>
                <a:cubicBezTo>
                  <a:pt x="4258" y="180975"/>
                  <a:pt x="0" y="185242"/>
                  <a:pt x="0" y="190500"/>
                </a:cubicBezTo>
                <a:lnTo>
                  <a:pt x="0" y="247650"/>
                </a:lnTo>
                <a:cubicBezTo>
                  <a:pt x="0" y="252908"/>
                  <a:pt x="4258" y="257175"/>
                  <a:pt x="9525" y="257175"/>
                </a:cubicBezTo>
                <a:lnTo>
                  <a:pt x="95250" y="257175"/>
                </a:lnTo>
                <a:lnTo>
                  <a:pt x="95250" y="276225"/>
                </a:lnTo>
                <a:lnTo>
                  <a:pt x="9525" y="276225"/>
                </a:lnTo>
                <a:cubicBezTo>
                  <a:pt x="4258" y="276225"/>
                  <a:pt x="0" y="280492"/>
                  <a:pt x="0" y="285750"/>
                </a:cubicBezTo>
                <a:lnTo>
                  <a:pt x="0" y="342900"/>
                </a:lnTo>
                <a:cubicBezTo>
                  <a:pt x="0" y="348158"/>
                  <a:pt x="4258" y="352425"/>
                  <a:pt x="9525" y="352425"/>
                </a:cubicBezTo>
                <a:lnTo>
                  <a:pt x="95250" y="352425"/>
                </a:lnTo>
                <a:lnTo>
                  <a:pt x="95250" y="400050"/>
                </a:lnTo>
                <a:cubicBezTo>
                  <a:pt x="95250" y="405308"/>
                  <a:pt x="99508" y="409575"/>
                  <a:pt x="104775" y="409575"/>
                </a:cubicBezTo>
                <a:lnTo>
                  <a:pt x="257175" y="409575"/>
                </a:lnTo>
                <a:lnTo>
                  <a:pt x="257175" y="429539"/>
                </a:lnTo>
                <a:cubicBezTo>
                  <a:pt x="232829" y="434035"/>
                  <a:pt x="214313" y="455381"/>
                  <a:pt x="214313" y="481013"/>
                </a:cubicBezTo>
                <a:cubicBezTo>
                  <a:pt x="214313" y="509902"/>
                  <a:pt x="237820" y="533400"/>
                  <a:pt x="266700" y="533400"/>
                </a:cubicBezTo>
                <a:cubicBezTo>
                  <a:pt x="295580" y="533400"/>
                  <a:pt x="319088" y="509902"/>
                  <a:pt x="319088" y="481013"/>
                </a:cubicBezTo>
                <a:cubicBezTo>
                  <a:pt x="319088" y="455381"/>
                  <a:pt x="300571" y="434035"/>
                  <a:pt x="276225" y="429539"/>
                </a:cubicBezTo>
                <a:lnTo>
                  <a:pt x="276225" y="409575"/>
                </a:lnTo>
                <a:lnTo>
                  <a:pt x="428625" y="409575"/>
                </a:lnTo>
                <a:cubicBezTo>
                  <a:pt x="433892" y="409575"/>
                  <a:pt x="438150" y="405308"/>
                  <a:pt x="438150" y="400050"/>
                </a:cubicBezTo>
                <a:lnTo>
                  <a:pt x="438150" y="352682"/>
                </a:lnTo>
                <a:lnTo>
                  <a:pt x="419100" y="352682"/>
                </a:lnTo>
                <a:lnTo>
                  <a:pt x="419100" y="390525"/>
                </a:lnTo>
                <a:close/>
              </a:path>
            </a:pathLst>
          </a:custGeom>
          <a:solidFill>
            <a:schemeClr val="accent1"/>
          </a:solidFill>
          <a:ln w="9525" cap="flat">
            <a:noFill/>
            <a:prstDash val="solid"/>
            <a:miter/>
          </a:ln>
        </p:spPr>
        <p:txBody>
          <a:bodyPr rtlCol="0" anchor="ctr"/>
          <a:lstStyle/>
          <a:p>
            <a:pPr defTabSz="1828800">
              <a:buClrTx/>
            </a:pPr>
            <a:endParaRPr lang="de-DE" sz="3600" kern="1200">
              <a:latin typeface="Amazon Ember"/>
              <a:ea typeface="+mn-ea"/>
              <a:cs typeface="+mn-cs"/>
            </a:endParaRPr>
          </a:p>
        </p:txBody>
      </p:sp>
      <p:sp>
        <p:nvSpPr>
          <p:cNvPr id="35" name="Freeform: Shape 34">
            <a:extLst>
              <a:ext uri="{FF2B5EF4-FFF2-40B4-BE49-F238E27FC236}">
                <a16:creationId xmlns:a16="http://schemas.microsoft.com/office/drawing/2014/main" id="{A4055284-8179-4CBD-A71D-D1130700FC11}"/>
              </a:ext>
            </a:extLst>
          </p:cNvPr>
          <p:cNvSpPr>
            <a:spLocks noChangeAspect="1"/>
          </p:cNvSpPr>
          <p:nvPr/>
        </p:nvSpPr>
        <p:spPr>
          <a:xfrm>
            <a:off x="12785079" y="7921566"/>
            <a:ext cx="1440002" cy="1440000"/>
          </a:xfrm>
          <a:custGeom>
            <a:avLst/>
            <a:gdLst>
              <a:gd name="connsiteX0" fmla="*/ 210177 w 533400"/>
              <a:gd name="connsiteY0" fmla="*/ 415606 h 533399"/>
              <a:gd name="connsiteX1" fmla="*/ 238133 w 533400"/>
              <a:gd name="connsiteY1" fmla="*/ 415606 h 533399"/>
              <a:gd name="connsiteX2" fmla="*/ 238133 w 533400"/>
              <a:gd name="connsiteY2" fmla="*/ 396394 h 533399"/>
              <a:gd name="connsiteX3" fmla="*/ 210177 w 533400"/>
              <a:gd name="connsiteY3" fmla="*/ 396394 h 533399"/>
              <a:gd name="connsiteX4" fmla="*/ 210177 w 533400"/>
              <a:gd name="connsiteY4" fmla="*/ 415606 h 533399"/>
              <a:gd name="connsiteX5" fmla="*/ 257183 w 533400"/>
              <a:gd name="connsiteY5" fmla="*/ 415606 h 533399"/>
              <a:gd name="connsiteX6" fmla="*/ 285758 w 533400"/>
              <a:gd name="connsiteY6" fmla="*/ 415606 h 533399"/>
              <a:gd name="connsiteX7" fmla="*/ 285758 w 533400"/>
              <a:gd name="connsiteY7" fmla="*/ 396394 h 533399"/>
              <a:gd name="connsiteX8" fmla="*/ 257183 w 533400"/>
              <a:gd name="connsiteY8" fmla="*/ 396394 h 533399"/>
              <a:gd name="connsiteX9" fmla="*/ 257183 w 533400"/>
              <a:gd name="connsiteY9" fmla="*/ 415606 h 533399"/>
              <a:gd name="connsiteX10" fmla="*/ 142883 w 533400"/>
              <a:gd name="connsiteY10" fmla="*/ 25054 h 533399"/>
              <a:gd name="connsiteX11" fmla="*/ 19058 w 533400"/>
              <a:gd name="connsiteY11" fmla="*/ 86515 h 533399"/>
              <a:gd name="connsiteX12" fmla="*/ 19058 w 533400"/>
              <a:gd name="connsiteY12" fmla="*/ 468575 h 533399"/>
              <a:gd name="connsiteX13" fmla="*/ 142883 w 533400"/>
              <a:gd name="connsiteY13" fmla="*/ 510449 h 533399"/>
              <a:gd name="connsiteX14" fmla="*/ 142883 w 533400"/>
              <a:gd name="connsiteY14" fmla="*/ 25054 h 533399"/>
              <a:gd name="connsiteX15" fmla="*/ 161933 w 533400"/>
              <a:gd name="connsiteY15" fmla="*/ 146631 h 533399"/>
              <a:gd name="connsiteX16" fmla="*/ 161933 w 533400"/>
              <a:gd name="connsiteY16" fmla="*/ 396394 h 533399"/>
              <a:gd name="connsiteX17" fmla="*/ 190508 w 533400"/>
              <a:gd name="connsiteY17" fmla="*/ 396394 h 533399"/>
              <a:gd name="connsiteX18" fmla="*/ 190508 w 533400"/>
              <a:gd name="connsiteY18" fmla="*/ 415606 h 533399"/>
              <a:gd name="connsiteX19" fmla="*/ 161933 w 533400"/>
              <a:gd name="connsiteY19" fmla="*/ 415606 h 533399"/>
              <a:gd name="connsiteX20" fmla="*/ 161933 w 533400"/>
              <a:gd name="connsiteY20" fmla="*/ 523802 h 533399"/>
              <a:gd name="connsiteX21" fmla="*/ 157971 w 533400"/>
              <a:gd name="connsiteY21" fmla="*/ 531602 h 533399"/>
              <a:gd name="connsiteX22" fmla="*/ 152408 w 533400"/>
              <a:gd name="connsiteY22" fmla="*/ 533408 h 533399"/>
              <a:gd name="connsiteX23" fmla="*/ 149379 w 533400"/>
              <a:gd name="connsiteY23" fmla="*/ 532908 h 533399"/>
              <a:gd name="connsiteX24" fmla="*/ 6504 w 533400"/>
              <a:gd name="connsiteY24" fmla="*/ 484599 h 533399"/>
              <a:gd name="connsiteX25" fmla="*/ 8 w 533400"/>
              <a:gd name="connsiteY25" fmla="*/ 475492 h 533399"/>
              <a:gd name="connsiteX26" fmla="*/ 8 w 533400"/>
              <a:gd name="connsiteY26" fmla="*/ 80530 h 533399"/>
              <a:gd name="connsiteX27" fmla="*/ 5332 w 533400"/>
              <a:gd name="connsiteY27" fmla="*/ 71913 h 533399"/>
              <a:gd name="connsiteX28" fmla="*/ 148207 w 533400"/>
              <a:gd name="connsiteY28" fmla="*/ 1000 h 533399"/>
              <a:gd name="connsiteX29" fmla="*/ 157437 w 533400"/>
              <a:gd name="connsiteY29" fmla="*/ 1461 h 533399"/>
              <a:gd name="connsiteX30" fmla="*/ 161933 w 533400"/>
              <a:gd name="connsiteY30" fmla="*/ 9616 h 533399"/>
              <a:gd name="connsiteX31" fmla="*/ 161933 w 533400"/>
              <a:gd name="connsiteY31" fmla="*/ 127418 h 533399"/>
              <a:gd name="connsiteX32" fmla="*/ 190508 w 533400"/>
              <a:gd name="connsiteY32" fmla="*/ 127418 h 533399"/>
              <a:gd name="connsiteX33" fmla="*/ 190508 w 533400"/>
              <a:gd name="connsiteY33" fmla="*/ 146631 h 533399"/>
              <a:gd name="connsiteX34" fmla="*/ 161933 w 533400"/>
              <a:gd name="connsiteY34" fmla="*/ 146631 h 533399"/>
              <a:gd name="connsiteX35" fmla="*/ 304808 w 533400"/>
              <a:gd name="connsiteY35" fmla="*/ 415606 h 533399"/>
              <a:gd name="connsiteX36" fmla="*/ 333383 w 533400"/>
              <a:gd name="connsiteY36" fmla="*/ 415606 h 533399"/>
              <a:gd name="connsiteX37" fmla="*/ 333383 w 533400"/>
              <a:gd name="connsiteY37" fmla="*/ 396394 h 533399"/>
              <a:gd name="connsiteX38" fmla="*/ 304808 w 533400"/>
              <a:gd name="connsiteY38" fmla="*/ 396394 h 533399"/>
              <a:gd name="connsiteX39" fmla="*/ 304808 w 533400"/>
              <a:gd name="connsiteY39" fmla="*/ 415606 h 533399"/>
              <a:gd name="connsiteX40" fmla="*/ 305427 w 533400"/>
              <a:gd name="connsiteY40" fmla="*/ 146631 h 533399"/>
              <a:gd name="connsiteX41" fmla="*/ 333383 w 533400"/>
              <a:gd name="connsiteY41" fmla="*/ 146631 h 533399"/>
              <a:gd name="connsiteX42" fmla="*/ 333383 w 533400"/>
              <a:gd name="connsiteY42" fmla="*/ 127418 h 533399"/>
              <a:gd name="connsiteX43" fmla="*/ 305427 w 533400"/>
              <a:gd name="connsiteY43" fmla="*/ 127418 h 533399"/>
              <a:gd name="connsiteX44" fmla="*/ 305427 w 533400"/>
              <a:gd name="connsiteY44" fmla="*/ 146631 h 533399"/>
              <a:gd name="connsiteX45" fmla="*/ 257802 w 533400"/>
              <a:gd name="connsiteY45" fmla="*/ 146631 h 533399"/>
              <a:gd name="connsiteX46" fmla="*/ 285758 w 533400"/>
              <a:gd name="connsiteY46" fmla="*/ 146631 h 533399"/>
              <a:gd name="connsiteX47" fmla="*/ 285758 w 533400"/>
              <a:gd name="connsiteY47" fmla="*/ 127418 h 533399"/>
              <a:gd name="connsiteX48" fmla="*/ 257802 w 533400"/>
              <a:gd name="connsiteY48" fmla="*/ 127418 h 533399"/>
              <a:gd name="connsiteX49" fmla="*/ 257802 w 533400"/>
              <a:gd name="connsiteY49" fmla="*/ 146631 h 533399"/>
              <a:gd name="connsiteX50" fmla="*/ 210177 w 533400"/>
              <a:gd name="connsiteY50" fmla="*/ 146631 h 533399"/>
              <a:gd name="connsiteX51" fmla="*/ 238133 w 533400"/>
              <a:gd name="connsiteY51" fmla="*/ 146631 h 533399"/>
              <a:gd name="connsiteX52" fmla="*/ 238133 w 533400"/>
              <a:gd name="connsiteY52" fmla="*/ 127418 h 533399"/>
              <a:gd name="connsiteX53" fmla="*/ 210177 w 533400"/>
              <a:gd name="connsiteY53" fmla="*/ 127418 h 533399"/>
              <a:gd name="connsiteX54" fmla="*/ 210177 w 533400"/>
              <a:gd name="connsiteY54" fmla="*/ 146631 h 533399"/>
              <a:gd name="connsiteX55" fmla="*/ 514358 w 533400"/>
              <a:gd name="connsiteY55" fmla="*/ 86515 h 533399"/>
              <a:gd name="connsiteX56" fmla="*/ 390533 w 533400"/>
              <a:gd name="connsiteY56" fmla="*/ 25054 h 533399"/>
              <a:gd name="connsiteX57" fmla="*/ 390533 w 533400"/>
              <a:gd name="connsiteY57" fmla="*/ 510449 h 533399"/>
              <a:gd name="connsiteX58" fmla="*/ 514358 w 533400"/>
              <a:gd name="connsiteY58" fmla="*/ 468575 h 533399"/>
              <a:gd name="connsiteX59" fmla="*/ 514358 w 533400"/>
              <a:gd name="connsiteY59" fmla="*/ 86515 h 533399"/>
              <a:gd name="connsiteX60" fmla="*/ 533408 w 533400"/>
              <a:gd name="connsiteY60" fmla="*/ 475492 h 533399"/>
              <a:gd name="connsiteX61" fmla="*/ 526912 w 533400"/>
              <a:gd name="connsiteY61" fmla="*/ 484599 h 533399"/>
              <a:gd name="connsiteX62" fmla="*/ 384037 w 533400"/>
              <a:gd name="connsiteY62" fmla="*/ 532908 h 533399"/>
              <a:gd name="connsiteX63" fmla="*/ 381008 w 533400"/>
              <a:gd name="connsiteY63" fmla="*/ 533408 h 533399"/>
              <a:gd name="connsiteX64" fmla="*/ 375445 w 533400"/>
              <a:gd name="connsiteY64" fmla="*/ 531602 h 533399"/>
              <a:gd name="connsiteX65" fmla="*/ 371483 w 533400"/>
              <a:gd name="connsiteY65" fmla="*/ 523802 h 533399"/>
              <a:gd name="connsiteX66" fmla="*/ 371483 w 533400"/>
              <a:gd name="connsiteY66" fmla="*/ 415606 h 533399"/>
              <a:gd name="connsiteX67" fmla="*/ 353052 w 533400"/>
              <a:gd name="connsiteY67" fmla="*/ 415606 h 533399"/>
              <a:gd name="connsiteX68" fmla="*/ 353052 w 533400"/>
              <a:gd name="connsiteY68" fmla="*/ 396394 h 533399"/>
              <a:gd name="connsiteX69" fmla="*/ 371483 w 533400"/>
              <a:gd name="connsiteY69" fmla="*/ 396394 h 533399"/>
              <a:gd name="connsiteX70" fmla="*/ 371483 w 533400"/>
              <a:gd name="connsiteY70" fmla="*/ 146631 h 533399"/>
              <a:gd name="connsiteX71" fmla="*/ 353052 w 533400"/>
              <a:gd name="connsiteY71" fmla="*/ 146631 h 533399"/>
              <a:gd name="connsiteX72" fmla="*/ 353052 w 533400"/>
              <a:gd name="connsiteY72" fmla="*/ 127418 h 533399"/>
              <a:gd name="connsiteX73" fmla="*/ 371483 w 533400"/>
              <a:gd name="connsiteY73" fmla="*/ 127418 h 533399"/>
              <a:gd name="connsiteX74" fmla="*/ 371483 w 533400"/>
              <a:gd name="connsiteY74" fmla="*/ 9616 h 533399"/>
              <a:gd name="connsiteX75" fmla="*/ 375979 w 533400"/>
              <a:gd name="connsiteY75" fmla="*/ 1461 h 533399"/>
              <a:gd name="connsiteX76" fmla="*/ 385209 w 533400"/>
              <a:gd name="connsiteY76" fmla="*/ 1000 h 533399"/>
              <a:gd name="connsiteX77" fmla="*/ 528084 w 533400"/>
              <a:gd name="connsiteY77" fmla="*/ 71913 h 533399"/>
              <a:gd name="connsiteX78" fmla="*/ 533408 w 533400"/>
              <a:gd name="connsiteY78" fmla="*/ 80530 h 533399"/>
              <a:gd name="connsiteX79" fmla="*/ 533408 w 533400"/>
              <a:gd name="connsiteY79" fmla="*/ 475492 h 533399"/>
              <a:gd name="connsiteX80" fmla="*/ 294654 w 533400"/>
              <a:gd name="connsiteY80" fmla="*/ 207717 h 533399"/>
              <a:gd name="connsiteX81" fmla="*/ 276862 w 533400"/>
              <a:gd name="connsiteY81" fmla="*/ 200820 h 533399"/>
              <a:gd name="connsiteX82" fmla="*/ 229237 w 533400"/>
              <a:gd name="connsiteY82" fmla="*/ 325701 h 533399"/>
              <a:gd name="connsiteX83" fmla="*/ 247029 w 533400"/>
              <a:gd name="connsiteY83" fmla="*/ 332598 h 533399"/>
              <a:gd name="connsiteX84" fmla="*/ 294654 w 533400"/>
              <a:gd name="connsiteY84" fmla="*/ 207717 h 533399"/>
              <a:gd name="connsiteX85" fmla="*/ 359167 w 533400"/>
              <a:gd name="connsiteY85" fmla="*/ 268698 h 533399"/>
              <a:gd name="connsiteX86" fmla="*/ 359167 w 533400"/>
              <a:gd name="connsiteY86" fmla="*/ 255114 h 533399"/>
              <a:gd name="connsiteX87" fmla="*/ 321067 w 533400"/>
              <a:gd name="connsiteY87" fmla="*/ 216689 h 533399"/>
              <a:gd name="connsiteX88" fmla="*/ 307599 w 533400"/>
              <a:gd name="connsiteY88" fmla="*/ 230272 h 533399"/>
              <a:gd name="connsiteX89" fmla="*/ 338965 w 533400"/>
              <a:gd name="connsiteY89" fmla="*/ 261906 h 533399"/>
              <a:gd name="connsiteX90" fmla="*/ 307599 w 533400"/>
              <a:gd name="connsiteY90" fmla="*/ 293539 h 533399"/>
              <a:gd name="connsiteX91" fmla="*/ 321067 w 533400"/>
              <a:gd name="connsiteY91" fmla="*/ 307123 h 533399"/>
              <a:gd name="connsiteX92" fmla="*/ 359167 w 533400"/>
              <a:gd name="connsiteY92" fmla="*/ 268698 h 533399"/>
              <a:gd name="connsiteX93" fmla="*/ 212349 w 533400"/>
              <a:gd name="connsiteY93" fmla="*/ 307123 h 533399"/>
              <a:gd name="connsiteX94" fmla="*/ 174249 w 533400"/>
              <a:gd name="connsiteY94" fmla="*/ 268698 h 533399"/>
              <a:gd name="connsiteX95" fmla="*/ 174249 w 533400"/>
              <a:gd name="connsiteY95" fmla="*/ 255114 h 533399"/>
              <a:gd name="connsiteX96" fmla="*/ 212349 w 533400"/>
              <a:gd name="connsiteY96" fmla="*/ 216689 h 533399"/>
              <a:gd name="connsiteX97" fmla="*/ 225817 w 533400"/>
              <a:gd name="connsiteY97" fmla="*/ 230272 h 533399"/>
              <a:gd name="connsiteX98" fmla="*/ 194451 w 533400"/>
              <a:gd name="connsiteY98" fmla="*/ 261906 h 533399"/>
              <a:gd name="connsiteX99" fmla="*/ 225817 w 533400"/>
              <a:gd name="connsiteY99" fmla="*/ 293539 h 533399"/>
              <a:gd name="connsiteX100" fmla="*/ 212349 w 533400"/>
              <a:gd name="connsiteY100" fmla="*/ 307123 h 53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33400" h="533399">
                <a:moveTo>
                  <a:pt x="210177" y="415606"/>
                </a:moveTo>
                <a:lnTo>
                  <a:pt x="238133" y="415606"/>
                </a:lnTo>
                <a:lnTo>
                  <a:pt x="238133" y="396394"/>
                </a:lnTo>
                <a:lnTo>
                  <a:pt x="210177" y="396394"/>
                </a:lnTo>
                <a:lnTo>
                  <a:pt x="210177" y="415606"/>
                </a:lnTo>
                <a:close/>
                <a:moveTo>
                  <a:pt x="257183" y="415606"/>
                </a:moveTo>
                <a:lnTo>
                  <a:pt x="285758" y="415606"/>
                </a:lnTo>
                <a:lnTo>
                  <a:pt x="285758" y="396394"/>
                </a:lnTo>
                <a:lnTo>
                  <a:pt x="257183" y="396394"/>
                </a:lnTo>
                <a:lnTo>
                  <a:pt x="257183" y="415606"/>
                </a:lnTo>
                <a:close/>
                <a:moveTo>
                  <a:pt x="142883" y="25054"/>
                </a:moveTo>
                <a:lnTo>
                  <a:pt x="19058" y="86515"/>
                </a:lnTo>
                <a:lnTo>
                  <a:pt x="19058" y="468575"/>
                </a:lnTo>
                <a:lnTo>
                  <a:pt x="142883" y="510449"/>
                </a:lnTo>
                <a:lnTo>
                  <a:pt x="142883" y="25054"/>
                </a:lnTo>
                <a:close/>
                <a:moveTo>
                  <a:pt x="161933" y="146631"/>
                </a:moveTo>
                <a:lnTo>
                  <a:pt x="161933" y="396394"/>
                </a:lnTo>
                <a:lnTo>
                  <a:pt x="190508" y="396394"/>
                </a:lnTo>
                <a:lnTo>
                  <a:pt x="190508" y="415606"/>
                </a:lnTo>
                <a:lnTo>
                  <a:pt x="161933" y="415606"/>
                </a:lnTo>
                <a:lnTo>
                  <a:pt x="161933" y="523802"/>
                </a:lnTo>
                <a:cubicBezTo>
                  <a:pt x="161933" y="526895"/>
                  <a:pt x="160457" y="529796"/>
                  <a:pt x="157971" y="531602"/>
                </a:cubicBezTo>
                <a:cubicBezTo>
                  <a:pt x="156332" y="532793"/>
                  <a:pt x="154380" y="533408"/>
                  <a:pt x="152408" y="533408"/>
                </a:cubicBezTo>
                <a:cubicBezTo>
                  <a:pt x="151398" y="533408"/>
                  <a:pt x="150370" y="533245"/>
                  <a:pt x="149379" y="532908"/>
                </a:cubicBezTo>
                <a:lnTo>
                  <a:pt x="6504" y="484599"/>
                </a:lnTo>
                <a:cubicBezTo>
                  <a:pt x="2618" y="483282"/>
                  <a:pt x="8" y="479613"/>
                  <a:pt x="8" y="475492"/>
                </a:cubicBezTo>
                <a:lnTo>
                  <a:pt x="8" y="80530"/>
                </a:lnTo>
                <a:cubicBezTo>
                  <a:pt x="8" y="76879"/>
                  <a:pt x="2075" y="73527"/>
                  <a:pt x="5332" y="71913"/>
                </a:cubicBezTo>
                <a:lnTo>
                  <a:pt x="148207" y="1000"/>
                </a:lnTo>
                <a:cubicBezTo>
                  <a:pt x="151151" y="-470"/>
                  <a:pt x="154646" y="-297"/>
                  <a:pt x="157437" y="1461"/>
                </a:cubicBezTo>
                <a:cubicBezTo>
                  <a:pt x="160228" y="3209"/>
                  <a:pt x="161933" y="6293"/>
                  <a:pt x="161933" y="9616"/>
                </a:cubicBezTo>
                <a:lnTo>
                  <a:pt x="161933" y="127418"/>
                </a:lnTo>
                <a:lnTo>
                  <a:pt x="190508" y="127418"/>
                </a:lnTo>
                <a:lnTo>
                  <a:pt x="190508" y="146631"/>
                </a:lnTo>
                <a:lnTo>
                  <a:pt x="161933" y="146631"/>
                </a:lnTo>
                <a:close/>
                <a:moveTo>
                  <a:pt x="304808" y="415606"/>
                </a:moveTo>
                <a:lnTo>
                  <a:pt x="333383" y="415606"/>
                </a:lnTo>
                <a:lnTo>
                  <a:pt x="333383" y="396394"/>
                </a:lnTo>
                <a:lnTo>
                  <a:pt x="304808" y="396394"/>
                </a:lnTo>
                <a:lnTo>
                  <a:pt x="304808" y="415606"/>
                </a:lnTo>
                <a:close/>
                <a:moveTo>
                  <a:pt x="305427" y="146631"/>
                </a:moveTo>
                <a:lnTo>
                  <a:pt x="333383" y="146631"/>
                </a:lnTo>
                <a:lnTo>
                  <a:pt x="333383" y="127418"/>
                </a:lnTo>
                <a:lnTo>
                  <a:pt x="305427" y="127418"/>
                </a:lnTo>
                <a:lnTo>
                  <a:pt x="305427" y="146631"/>
                </a:lnTo>
                <a:close/>
                <a:moveTo>
                  <a:pt x="257802" y="146631"/>
                </a:moveTo>
                <a:lnTo>
                  <a:pt x="285758" y="146631"/>
                </a:lnTo>
                <a:lnTo>
                  <a:pt x="285758" y="127418"/>
                </a:lnTo>
                <a:lnTo>
                  <a:pt x="257802" y="127418"/>
                </a:lnTo>
                <a:lnTo>
                  <a:pt x="257802" y="146631"/>
                </a:lnTo>
                <a:close/>
                <a:moveTo>
                  <a:pt x="210177" y="146631"/>
                </a:moveTo>
                <a:lnTo>
                  <a:pt x="238133" y="146631"/>
                </a:lnTo>
                <a:lnTo>
                  <a:pt x="238133" y="127418"/>
                </a:lnTo>
                <a:lnTo>
                  <a:pt x="210177" y="127418"/>
                </a:lnTo>
                <a:lnTo>
                  <a:pt x="210177" y="146631"/>
                </a:lnTo>
                <a:close/>
                <a:moveTo>
                  <a:pt x="514358" y="86515"/>
                </a:moveTo>
                <a:lnTo>
                  <a:pt x="390533" y="25054"/>
                </a:lnTo>
                <a:lnTo>
                  <a:pt x="390533" y="510449"/>
                </a:lnTo>
                <a:lnTo>
                  <a:pt x="514358" y="468575"/>
                </a:lnTo>
                <a:lnTo>
                  <a:pt x="514358" y="86515"/>
                </a:lnTo>
                <a:close/>
                <a:moveTo>
                  <a:pt x="533408" y="475492"/>
                </a:moveTo>
                <a:cubicBezTo>
                  <a:pt x="533408" y="479613"/>
                  <a:pt x="530798" y="483282"/>
                  <a:pt x="526912" y="484599"/>
                </a:cubicBezTo>
                <a:lnTo>
                  <a:pt x="384037" y="532908"/>
                </a:lnTo>
                <a:cubicBezTo>
                  <a:pt x="383046" y="533245"/>
                  <a:pt x="382018" y="533408"/>
                  <a:pt x="381008" y="533408"/>
                </a:cubicBezTo>
                <a:cubicBezTo>
                  <a:pt x="379036" y="533408"/>
                  <a:pt x="377084" y="532793"/>
                  <a:pt x="375445" y="531602"/>
                </a:cubicBezTo>
                <a:cubicBezTo>
                  <a:pt x="372959" y="529796"/>
                  <a:pt x="371483" y="526895"/>
                  <a:pt x="371483" y="523802"/>
                </a:cubicBezTo>
                <a:lnTo>
                  <a:pt x="371483" y="415606"/>
                </a:lnTo>
                <a:lnTo>
                  <a:pt x="353052" y="415606"/>
                </a:lnTo>
                <a:lnTo>
                  <a:pt x="353052" y="396394"/>
                </a:lnTo>
                <a:lnTo>
                  <a:pt x="371483" y="396394"/>
                </a:lnTo>
                <a:lnTo>
                  <a:pt x="371483" y="146631"/>
                </a:lnTo>
                <a:lnTo>
                  <a:pt x="353052" y="146631"/>
                </a:lnTo>
                <a:lnTo>
                  <a:pt x="353052" y="127418"/>
                </a:lnTo>
                <a:lnTo>
                  <a:pt x="371483" y="127418"/>
                </a:lnTo>
                <a:lnTo>
                  <a:pt x="371483" y="9616"/>
                </a:lnTo>
                <a:cubicBezTo>
                  <a:pt x="371483" y="6293"/>
                  <a:pt x="373188" y="3209"/>
                  <a:pt x="375979" y="1461"/>
                </a:cubicBezTo>
                <a:cubicBezTo>
                  <a:pt x="378770" y="-297"/>
                  <a:pt x="382256" y="-470"/>
                  <a:pt x="385209" y="1000"/>
                </a:cubicBezTo>
                <a:lnTo>
                  <a:pt x="528084" y="71913"/>
                </a:lnTo>
                <a:cubicBezTo>
                  <a:pt x="531341" y="73527"/>
                  <a:pt x="533408" y="76879"/>
                  <a:pt x="533408" y="80530"/>
                </a:cubicBezTo>
                <a:lnTo>
                  <a:pt x="533408" y="475492"/>
                </a:lnTo>
                <a:close/>
                <a:moveTo>
                  <a:pt x="294654" y="207717"/>
                </a:moveTo>
                <a:lnTo>
                  <a:pt x="276862" y="200820"/>
                </a:lnTo>
                <a:lnTo>
                  <a:pt x="229237" y="325701"/>
                </a:lnTo>
                <a:lnTo>
                  <a:pt x="247029" y="332598"/>
                </a:lnTo>
                <a:lnTo>
                  <a:pt x="294654" y="207717"/>
                </a:lnTo>
                <a:close/>
                <a:moveTo>
                  <a:pt x="359167" y="268698"/>
                </a:moveTo>
                <a:cubicBezTo>
                  <a:pt x="362891" y="264941"/>
                  <a:pt x="362891" y="258861"/>
                  <a:pt x="359167" y="255114"/>
                </a:cubicBezTo>
                <a:lnTo>
                  <a:pt x="321067" y="216689"/>
                </a:lnTo>
                <a:lnTo>
                  <a:pt x="307599" y="230272"/>
                </a:lnTo>
                <a:lnTo>
                  <a:pt x="338965" y="261906"/>
                </a:lnTo>
                <a:lnTo>
                  <a:pt x="307599" y="293539"/>
                </a:lnTo>
                <a:lnTo>
                  <a:pt x="321067" y="307123"/>
                </a:lnTo>
                <a:lnTo>
                  <a:pt x="359167" y="268698"/>
                </a:lnTo>
                <a:close/>
                <a:moveTo>
                  <a:pt x="212349" y="307123"/>
                </a:moveTo>
                <a:lnTo>
                  <a:pt x="174249" y="268698"/>
                </a:lnTo>
                <a:cubicBezTo>
                  <a:pt x="170525" y="264941"/>
                  <a:pt x="170525" y="258861"/>
                  <a:pt x="174249" y="255114"/>
                </a:cubicBezTo>
                <a:lnTo>
                  <a:pt x="212349" y="216689"/>
                </a:lnTo>
                <a:lnTo>
                  <a:pt x="225817" y="230272"/>
                </a:lnTo>
                <a:lnTo>
                  <a:pt x="194451" y="261906"/>
                </a:lnTo>
                <a:lnTo>
                  <a:pt x="225817" y="293539"/>
                </a:lnTo>
                <a:lnTo>
                  <a:pt x="212349" y="307123"/>
                </a:lnTo>
                <a:close/>
              </a:path>
            </a:pathLst>
          </a:custGeom>
          <a:solidFill>
            <a:schemeClr val="accent1"/>
          </a:solidFill>
          <a:ln w="9525" cap="flat">
            <a:noFill/>
            <a:prstDash val="solid"/>
            <a:miter/>
          </a:ln>
        </p:spPr>
        <p:txBody>
          <a:bodyPr rtlCol="0" anchor="ctr"/>
          <a:lstStyle/>
          <a:p>
            <a:pPr defTabSz="1828800">
              <a:buClrTx/>
            </a:pPr>
            <a:endParaRPr lang="de-DE" sz="3600" kern="1200">
              <a:latin typeface="Amazon Ember"/>
              <a:ea typeface="+mn-ea"/>
              <a:cs typeface="+mn-cs"/>
            </a:endParaRPr>
          </a:p>
        </p:txBody>
      </p:sp>
    </p:spTree>
    <p:extLst>
      <p:ext uri="{BB962C8B-B14F-4D97-AF65-F5344CB8AC3E}">
        <p14:creationId xmlns:p14="http://schemas.microsoft.com/office/powerpoint/2010/main" val="284762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135116"/>
            <a:ext cx="10668000" cy="1006429"/>
          </a:xfrm>
        </p:spPr>
        <p:txBody>
          <a:bodyPr/>
          <a:lstStyle/>
          <a:p>
            <a:r>
              <a:rPr lang="en-US" sz="6600" dirty="0">
                <a:ea typeface="Amazon Ember" panose="02000000000000000000" pitchFamily="2" charset="0"/>
              </a:rPr>
              <a:t>API Mandate at Amazon</a:t>
            </a:r>
          </a:p>
        </p:txBody>
      </p:sp>
      <p:pic>
        <p:nvPicPr>
          <p:cNvPr id="13" name="Picture Placeholder 12">
            <a:extLst>
              <a:ext uri="{FF2B5EF4-FFF2-40B4-BE49-F238E27FC236}">
                <a16:creationId xmlns:a16="http://schemas.microsoft.com/office/drawing/2014/main" id="{FB5985EC-1862-46E0-BFCE-54087A140F4F}"/>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2496800" y="0"/>
            <a:ext cx="11887200" cy="13716000"/>
          </a:xfrm>
        </p:spPr>
      </p:pic>
      <p:sp>
        <p:nvSpPr>
          <p:cNvPr id="3" name="Rectangle 2"/>
          <p:cNvSpPr/>
          <p:nvPr/>
        </p:nvSpPr>
        <p:spPr>
          <a:xfrm>
            <a:off x="1248162" y="2333774"/>
            <a:ext cx="11090984" cy="8381782"/>
          </a:xfrm>
          <a:prstGeom prst="rect">
            <a:avLst/>
          </a:prstGeom>
        </p:spPr>
        <p:txBody>
          <a:bodyPr wrap="square">
            <a:spAutoFit/>
          </a:bodyPr>
          <a:lstStyle/>
          <a:p>
            <a:pPr marL="761940" indent="-761940" defTabSz="1828540" fontAlgn="base">
              <a:spcBef>
                <a:spcPts val="1000"/>
              </a:spcBef>
              <a:spcAft>
                <a:spcPts val="3000"/>
              </a:spcAft>
              <a:buClrTx/>
              <a:buFont typeface="+mj-lt"/>
              <a:buAutoNum type="arabicPeriod"/>
              <a:defRPr/>
            </a:pPr>
            <a:r>
              <a:rPr lang="en-US" sz="3600" i="1" kern="1200" dirty="0">
                <a:latin typeface="Amazon Ember"/>
                <a:ea typeface="+mn-ea"/>
                <a:cs typeface="+mn-cs"/>
              </a:rPr>
              <a:t>All teams will henceforth expose their data and functionality through service interfaces.</a:t>
            </a:r>
            <a:endParaRPr lang="en-US" sz="3600" kern="1200" dirty="0">
              <a:latin typeface="Amazon Ember"/>
              <a:ea typeface="+mn-ea"/>
              <a:cs typeface="+mn-cs"/>
            </a:endParaRPr>
          </a:p>
          <a:p>
            <a:pPr marL="761940" indent="-761940" defTabSz="1828540" fontAlgn="base">
              <a:spcBef>
                <a:spcPts val="1000"/>
              </a:spcBef>
              <a:spcAft>
                <a:spcPts val="3000"/>
              </a:spcAft>
              <a:buClrTx/>
              <a:buFont typeface="+mj-lt"/>
              <a:buAutoNum type="arabicPeriod"/>
              <a:defRPr/>
            </a:pPr>
            <a:r>
              <a:rPr lang="en-US" sz="3600" i="1" kern="1200" dirty="0">
                <a:latin typeface="Amazon Ember"/>
                <a:ea typeface="+mn-ea"/>
                <a:cs typeface="+mn-cs"/>
              </a:rPr>
              <a:t>Teams must communicate with each other through these interfaces.</a:t>
            </a:r>
            <a:endParaRPr lang="en-US" sz="3600" kern="1200" dirty="0">
              <a:latin typeface="Amazon Ember"/>
              <a:ea typeface="+mn-ea"/>
              <a:cs typeface="+mn-cs"/>
            </a:endParaRPr>
          </a:p>
          <a:p>
            <a:pPr marL="761940" indent="-761940" defTabSz="1828540" fontAlgn="base">
              <a:spcBef>
                <a:spcPts val="1000"/>
              </a:spcBef>
              <a:spcAft>
                <a:spcPts val="3000"/>
              </a:spcAft>
              <a:buClrTx/>
              <a:buFont typeface="+mj-lt"/>
              <a:buAutoNum type="arabicPeriod"/>
              <a:defRPr/>
            </a:pPr>
            <a:r>
              <a:rPr lang="en-US" sz="3600" i="1" kern="1200" dirty="0">
                <a:latin typeface="Amazon Ember"/>
                <a:ea typeface="+mn-ea"/>
                <a:cs typeface="+mn-cs"/>
              </a:rPr>
              <a:t>There will be no other form of inter-process communication allowed.</a:t>
            </a:r>
            <a:endParaRPr lang="en-US" sz="3600" kern="1200" dirty="0">
              <a:latin typeface="Amazon Ember"/>
              <a:ea typeface="+mn-ea"/>
              <a:cs typeface="+mn-cs"/>
            </a:endParaRPr>
          </a:p>
          <a:p>
            <a:pPr marL="761940" indent="-761940" defTabSz="1828540" fontAlgn="base">
              <a:spcBef>
                <a:spcPts val="1000"/>
              </a:spcBef>
              <a:spcAft>
                <a:spcPts val="3000"/>
              </a:spcAft>
              <a:buClrTx/>
              <a:buFont typeface="+mj-lt"/>
              <a:buAutoNum type="arabicPeriod"/>
              <a:defRPr/>
            </a:pPr>
            <a:r>
              <a:rPr lang="en-US" sz="3600" i="1" kern="1200" dirty="0">
                <a:latin typeface="Amazon Ember"/>
                <a:ea typeface="+mn-ea"/>
                <a:cs typeface="+mn-cs"/>
              </a:rPr>
              <a:t>It doesn’t matter what technology they use.</a:t>
            </a:r>
            <a:endParaRPr lang="en-US" sz="3600" kern="1200" dirty="0">
              <a:latin typeface="Amazon Ember"/>
              <a:ea typeface="+mn-ea"/>
              <a:cs typeface="+mn-cs"/>
            </a:endParaRPr>
          </a:p>
          <a:p>
            <a:pPr marL="761940" indent="-761940" defTabSz="1828540" fontAlgn="base">
              <a:spcBef>
                <a:spcPts val="1000"/>
              </a:spcBef>
              <a:spcAft>
                <a:spcPts val="3000"/>
              </a:spcAft>
              <a:buClrTx/>
              <a:buFont typeface="+mj-lt"/>
              <a:buAutoNum type="arabicPeriod"/>
              <a:defRPr/>
            </a:pPr>
            <a:r>
              <a:rPr lang="en-US" sz="3600" i="1" kern="1200" dirty="0">
                <a:latin typeface="Amazon Ember"/>
                <a:ea typeface="+mn-ea"/>
                <a:cs typeface="+mn-cs"/>
              </a:rPr>
              <a:t>All service interfaces, without exception, must be designed from the ground up to be externalizable. </a:t>
            </a:r>
            <a:endParaRPr lang="en-US" sz="4800" kern="1200" dirty="0">
              <a:latin typeface="Amazon Ember"/>
              <a:ea typeface="+mn-ea"/>
              <a:cs typeface="+mn-cs"/>
            </a:endParaRPr>
          </a:p>
          <a:p>
            <a:pPr marL="761940" indent="-761940" defTabSz="1828540" fontAlgn="base">
              <a:spcBef>
                <a:spcPts val="1000"/>
              </a:spcBef>
              <a:spcAft>
                <a:spcPts val="3000"/>
              </a:spcAft>
              <a:buClrTx/>
              <a:buFont typeface="+mj-lt"/>
              <a:buAutoNum type="arabicPeriod"/>
              <a:defRPr/>
            </a:pPr>
            <a:endParaRPr lang="en-US" sz="4800" kern="1200" dirty="0">
              <a:latin typeface="Amazon Ember"/>
              <a:ea typeface="+mn-ea"/>
              <a:cs typeface="+mn-cs"/>
            </a:endParaRPr>
          </a:p>
        </p:txBody>
      </p:sp>
      <p:sp>
        <p:nvSpPr>
          <p:cNvPr id="5" name="Rectangle 4">
            <a:extLst>
              <a:ext uri="{FF2B5EF4-FFF2-40B4-BE49-F238E27FC236}">
                <a16:creationId xmlns:a16="http://schemas.microsoft.com/office/drawing/2014/main" id="{96E12BCB-CC7E-864B-9B8D-4F29F72C45DA}"/>
              </a:ext>
            </a:extLst>
          </p:cNvPr>
          <p:cNvSpPr/>
          <p:nvPr/>
        </p:nvSpPr>
        <p:spPr>
          <a:xfrm>
            <a:off x="1484618" y="10389772"/>
            <a:ext cx="10668000" cy="1938992"/>
          </a:xfrm>
          <a:prstGeom prst="rect">
            <a:avLst/>
          </a:prstGeom>
        </p:spPr>
        <p:txBody>
          <a:bodyPr wrap="square">
            <a:spAutoFit/>
          </a:bodyPr>
          <a:lstStyle/>
          <a:p>
            <a:pPr defTabSz="1828800">
              <a:buClrTx/>
            </a:pPr>
            <a:r>
              <a:rPr lang="en-US" sz="4000" b="1" kern="1200" dirty="0">
                <a:latin typeface="Amazon Ember"/>
                <a:ea typeface="+mn-ea"/>
                <a:cs typeface="+mn-cs"/>
              </a:rPr>
              <a:t>Conway’s Law</a:t>
            </a:r>
            <a:r>
              <a:rPr lang="en-US" sz="4000" kern="1200" dirty="0">
                <a:latin typeface="Amazon Ember"/>
                <a:ea typeface="+mn-ea"/>
                <a:cs typeface="+mn-cs"/>
              </a:rPr>
              <a:t>: Organizations design systems that model the organization and communication structure</a:t>
            </a:r>
          </a:p>
        </p:txBody>
      </p:sp>
    </p:spTree>
    <p:extLst>
      <p:ext uri="{BB962C8B-B14F-4D97-AF65-F5344CB8AC3E}">
        <p14:creationId xmlns:p14="http://schemas.microsoft.com/office/powerpoint/2010/main" val="271219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7CCC5-E52D-4D48-A313-F906262B25A0}"/>
              </a:ext>
            </a:extLst>
          </p:cNvPr>
          <p:cNvSpPr>
            <a:spLocks noGrp="1"/>
          </p:cNvSpPr>
          <p:nvPr>
            <p:ph type="title"/>
          </p:nvPr>
        </p:nvSpPr>
        <p:spPr/>
        <p:txBody>
          <a:bodyPr/>
          <a:lstStyle/>
          <a:p>
            <a:r>
              <a:rPr lang="en-US" dirty="0"/>
              <a:t>How to describe APIs? - The Open API Initiative</a:t>
            </a:r>
            <a:endParaRPr lang="de-DE" dirty="0"/>
          </a:p>
        </p:txBody>
      </p:sp>
      <p:sp>
        <p:nvSpPr>
          <p:cNvPr id="5" name="Content Placeholder 4">
            <a:extLst>
              <a:ext uri="{FF2B5EF4-FFF2-40B4-BE49-F238E27FC236}">
                <a16:creationId xmlns:a16="http://schemas.microsoft.com/office/drawing/2014/main" id="{127B002E-B721-4726-A84C-E5728B4EEB73}"/>
              </a:ext>
            </a:extLst>
          </p:cNvPr>
          <p:cNvSpPr>
            <a:spLocks noGrp="1"/>
          </p:cNvSpPr>
          <p:nvPr>
            <p:ph idx="1"/>
          </p:nvPr>
        </p:nvSpPr>
        <p:spPr>
          <a:xfrm>
            <a:off x="1219200" y="2721116"/>
            <a:ext cx="21945600" cy="10310532"/>
          </a:xfrm>
        </p:spPr>
        <p:txBody>
          <a:bodyPr/>
          <a:lstStyle/>
          <a:p>
            <a:r>
              <a:rPr lang="en-US" dirty="0"/>
              <a:t>The Web Services Description Language (WSDL) was famous but not resource-oriented.</a:t>
            </a:r>
          </a:p>
          <a:p>
            <a:r>
              <a:rPr lang="en-US" dirty="0"/>
              <a:t>Swagger was born in 2010 as an interface definition language (IDL) for REST-APIs</a:t>
            </a:r>
            <a:r>
              <a:rPr lang="de-DE" dirty="0"/>
              <a:t> with a fast-growing fan community.</a:t>
            </a:r>
          </a:p>
          <a:p>
            <a:r>
              <a:rPr lang="en-US" dirty="0"/>
              <a:t>End of 2015 the </a:t>
            </a:r>
            <a:r>
              <a:rPr lang="en-US" dirty="0">
                <a:hlinkClick r:id="rId3"/>
              </a:rPr>
              <a:t>Open API Initiative (OAI)</a:t>
            </a:r>
            <a:r>
              <a:rPr lang="en-US" dirty="0"/>
              <a:t> under the umbrella of the Linux Foundation was formed (currently </a:t>
            </a:r>
            <a:r>
              <a:rPr lang="en-US" dirty="0">
                <a:hlinkClick r:id="rId4"/>
              </a:rPr>
              <a:t>44 members</a:t>
            </a:r>
            <a:r>
              <a:rPr lang="en-US" dirty="0"/>
              <a:t>).</a:t>
            </a:r>
          </a:p>
          <a:p>
            <a:r>
              <a:rPr lang="en-US" dirty="0"/>
              <a:t>Swagger was renamed to </a:t>
            </a:r>
            <a:r>
              <a:rPr lang="en-US" dirty="0" err="1">
                <a:hlinkClick r:id="rId5"/>
              </a:rPr>
              <a:t>OpenAPI</a:t>
            </a:r>
            <a:r>
              <a:rPr lang="en-US" dirty="0">
                <a:hlinkClick r:id="rId5"/>
              </a:rPr>
              <a:t> Specification (OAS)</a:t>
            </a:r>
            <a:r>
              <a:rPr lang="en-US" dirty="0"/>
              <a:t>.</a:t>
            </a:r>
          </a:p>
          <a:p>
            <a:pPr lvl="1"/>
            <a:r>
              <a:rPr lang="en-US" dirty="0"/>
              <a:t>The old name is still used for tooling.</a:t>
            </a:r>
          </a:p>
          <a:p>
            <a:pPr lvl="1"/>
            <a:r>
              <a:rPr lang="en-US" dirty="0"/>
              <a:t>Further spec development happens on GitHub.</a:t>
            </a:r>
          </a:p>
          <a:p>
            <a:pPr lvl="1"/>
            <a:r>
              <a:rPr lang="en-US" dirty="0"/>
              <a:t>In July 2017 the new major </a:t>
            </a:r>
            <a:r>
              <a:rPr lang="en-US" dirty="0">
                <a:hlinkClick r:id="rId6"/>
              </a:rPr>
              <a:t>version 3.0.0</a:t>
            </a:r>
            <a:r>
              <a:rPr lang="en-US" dirty="0"/>
              <a:t> was published, the release of the latest </a:t>
            </a:r>
            <a:r>
              <a:rPr lang="en-US" dirty="0">
                <a:hlinkClick r:id="rId6"/>
              </a:rPr>
              <a:t>version 3.1.0</a:t>
            </a:r>
            <a:r>
              <a:rPr lang="en-US" dirty="0"/>
              <a:t> happened in February 2021.</a:t>
            </a:r>
          </a:p>
        </p:txBody>
      </p:sp>
    </p:spTree>
    <p:extLst>
      <p:ext uri="{BB962C8B-B14F-4D97-AF65-F5344CB8AC3E}">
        <p14:creationId xmlns:p14="http://schemas.microsoft.com/office/powerpoint/2010/main" val="265153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Millimeterpapier mit Taschenrechner, Lineal, Textmarker und Bleistiften">
            <a:extLst>
              <a:ext uri="{FF2B5EF4-FFF2-40B4-BE49-F238E27FC236}">
                <a16:creationId xmlns:a16="http://schemas.microsoft.com/office/drawing/2014/main" id="{ABF1689E-0DE9-CAEA-919B-A0B5DC166E8D}"/>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2795" t="17952" r="11183" b="18380"/>
          <a:stretch/>
        </p:blipFill>
        <p:spPr>
          <a:xfrm>
            <a:off x="1552153" y="4955504"/>
            <a:ext cx="8252834" cy="6911555"/>
          </a:xfrm>
          <a:prstGeom prst="rect">
            <a:avLst/>
          </a:prstGeom>
        </p:spPr>
      </p:pic>
      <p:pic>
        <p:nvPicPr>
          <p:cNvPr id="13" name="Grafik 12" descr="Laptop mit Telefon und Taschenrechner">
            <a:extLst>
              <a:ext uri="{FF2B5EF4-FFF2-40B4-BE49-F238E27FC236}">
                <a16:creationId xmlns:a16="http://schemas.microsoft.com/office/drawing/2014/main" id="{20660BD5-032F-B36A-D562-D122C3E9295D}"/>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15693" r="8434" b="16975"/>
          <a:stretch/>
        </p:blipFill>
        <p:spPr>
          <a:xfrm>
            <a:off x="12251873" y="4955504"/>
            <a:ext cx="9399072" cy="6911555"/>
          </a:xfrm>
          <a:prstGeom prst="rect">
            <a:avLst/>
          </a:prstGeom>
        </p:spPr>
      </p:pic>
      <p:sp>
        <p:nvSpPr>
          <p:cNvPr id="5" name="Titel 4">
            <a:extLst>
              <a:ext uri="{FF2B5EF4-FFF2-40B4-BE49-F238E27FC236}">
                <a16:creationId xmlns:a16="http://schemas.microsoft.com/office/drawing/2014/main" id="{8E217AC3-9190-0CD2-CEED-4D2A56735F9C}"/>
              </a:ext>
            </a:extLst>
          </p:cNvPr>
          <p:cNvSpPr>
            <a:spLocks noGrp="1"/>
          </p:cNvSpPr>
          <p:nvPr>
            <p:ph type="title"/>
          </p:nvPr>
        </p:nvSpPr>
        <p:spPr/>
        <p:txBody>
          <a:bodyPr/>
          <a:lstStyle/>
          <a:p>
            <a:r>
              <a:rPr lang="de-DE" dirty="0"/>
              <a:t>Es braucht mehr</a:t>
            </a:r>
          </a:p>
        </p:txBody>
      </p:sp>
      <p:sp>
        <p:nvSpPr>
          <p:cNvPr id="6" name="Textplatzhalter 5">
            <a:extLst>
              <a:ext uri="{FF2B5EF4-FFF2-40B4-BE49-F238E27FC236}">
                <a16:creationId xmlns:a16="http://schemas.microsoft.com/office/drawing/2014/main" id="{03A4A334-832F-94FE-89B5-29237358F260}"/>
              </a:ext>
            </a:extLst>
          </p:cNvPr>
          <p:cNvSpPr>
            <a:spLocks noGrp="1"/>
          </p:cNvSpPr>
          <p:nvPr>
            <p:ph type="body" idx="1"/>
          </p:nvPr>
        </p:nvSpPr>
        <p:spPr/>
        <p:txBody>
          <a:bodyPr/>
          <a:lstStyle/>
          <a:p>
            <a:r>
              <a:rPr lang="de-DE" dirty="0"/>
              <a:t>Es braucht Workflow-Analysten</a:t>
            </a:r>
          </a:p>
        </p:txBody>
      </p:sp>
      <p:sp>
        <p:nvSpPr>
          <p:cNvPr id="14" name="Textfeld 13">
            <a:extLst>
              <a:ext uri="{FF2B5EF4-FFF2-40B4-BE49-F238E27FC236}">
                <a16:creationId xmlns:a16="http://schemas.microsoft.com/office/drawing/2014/main" id="{658D2295-0140-BDC0-7C7B-8AAF4EAF9F0A}"/>
              </a:ext>
            </a:extLst>
          </p:cNvPr>
          <p:cNvSpPr txBox="1"/>
          <p:nvPr/>
        </p:nvSpPr>
        <p:spPr>
          <a:xfrm>
            <a:off x="17297400" y="4186063"/>
            <a:ext cx="5519460" cy="769441"/>
          </a:xfrm>
          <a:prstGeom prst="rect">
            <a:avLst/>
          </a:prstGeom>
          <a:solidFill>
            <a:srgbClr val="00B050"/>
          </a:solidFill>
        </p:spPr>
        <p:txBody>
          <a:bodyPr wrap="none" rtlCol="0">
            <a:spAutoFit/>
          </a:bodyPr>
          <a:lstStyle/>
          <a:p>
            <a:r>
              <a:rPr lang="de-DE" sz="4400" dirty="0">
                <a:solidFill>
                  <a:schemeClr val="bg1"/>
                </a:solidFill>
              </a:rPr>
              <a:t>Allg. IT-Technologien</a:t>
            </a:r>
          </a:p>
        </p:txBody>
      </p:sp>
      <p:sp>
        <p:nvSpPr>
          <p:cNvPr id="15" name="Textfeld 14">
            <a:extLst>
              <a:ext uri="{FF2B5EF4-FFF2-40B4-BE49-F238E27FC236}">
                <a16:creationId xmlns:a16="http://schemas.microsoft.com/office/drawing/2014/main" id="{A159B9FF-0B6A-38C6-9BDB-FAD3F0016CBF}"/>
              </a:ext>
            </a:extLst>
          </p:cNvPr>
          <p:cNvSpPr txBox="1"/>
          <p:nvPr/>
        </p:nvSpPr>
        <p:spPr>
          <a:xfrm>
            <a:off x="12623685" y="7363850"/>
            <a:ext cx="7433445" cy="769441"/>
          </a:xfrm>
          <a:prstGeom prst="rect">
            <a:avLst/>
          </a:prstGeom>
          <a:solidFill>
            <a:srgbClr val="00B050"/>
          </a:solidFill>
        </p:spPr>
        <p:txBody>
          <a:bodyPr wrap="none" rtlCol="0">
            <a:spAutoFit/>
          </a:bodyPr>
          <a:lstStyle/>
          <a:p>
            <a:r>
              <a:rPr lang="de-DE" sz="4400" dirty="0">
                <a:solidFill>
                  <a:schemeClr val="bg1"/>
                </a:solidFill>
              </a:rPr>
              <a:t>Spezielle BPM-Technologien</a:t>
            </a:r>
          </a:p>
        </p:txBody>
      </p:sp>
      <p:sp>
        <p:nvSpPr>
          <p:cNvPr id="16" name="Textfeld 15">
            <a:extLst>
              <a:ext uri="{FF2B5EF4-FFF2-40B4-BE49-F238E27FC236}">
                <a16:creationId xmlns:a16="http://schemas.microsoft.com/office/drawing/2014/main" id="{0A6CF8B8-CB6D-A8F2-CEEA-44B1C80EABC7}"/>
              </a:ext>
            </a:extLst>
          </p:cNvPr>
          <p:cNvSpPr txBox="1"/>
          <p:nvPr/>
        </p:nvSpPr>
        <p:spPr>
          <a:xfrm>
            <a:off x="13935188" y="10400151"/>
            <a:ext cx="8311891" cy="769441"/>
          </a:xfrm>
          <a:prstGeom prst="rect">
            <a:avLst/>
          </a:prstGeom>
          <a:solidFill>
            <a:srgbClr val="00B050"/>
          </a:solidFill>
        </p:spPr>
        <p:txBody>
          <a:bodyPr wrap="none" rtlCol="0">
            <a:spAutoFit/>
          </a:bodyPr>
          <a:lstStyle/>
          <a:p>
            <a:r>
              <a:rPr lang="de-DE" sz="4400" dirty="0">
                <a:solidFill>
                  <a:schemeClr val="bg1"/>
                </a:solidFill>
              </a:rPr>
              <a:t>Entwicklungs- und Testprozesse</a:t>
            </a:r>
          </a:p>
        </p:txBody>
      </p:sp>
      <p:sp>
        <p:nvSpPr>
          <p:cNvPr id="17" name="Textfeld 16">
            <a:extLst>
              <a:ext uri="{FF2B5EF4-FFF2-40B4-BE49-F238E27FC236}">
                <a16:creationId xmlns:a16="http://schemas.microsoft.com/office/drawing/2014/main" id="{6124F644-4EFE-7AA7-B742-B50B21A89565}"/>
              </a:ext>
            </a:extLst>
          </p:cNvPr>
          <p:cNvSpPr txBox="1"/>
          <p:nvPr/>
        </p:nvSpPr>
        <p:spPr>
          <a:xfrm>
            <a:off x="6219292" y="5582474"/>
            <a:ext cx="5237331" cy="769441"/>
          </a:xfrm>
          <a:prstGeom prst="rect">
            <a:avLst/>
          </a:prstGeom>
          <a:solidFill>
            <a:srgbClr val="00B050"/>
          </a:solidFill>
        </p:spPr>
        <p:txBody>
          <a:bodyPr wrap="none" rtlCol="0">
            <a:spAutoFit/>
          </a:bodyPr>
          <a:lstStyle/>
          <a:p>
            <a:r>
              <a:rPr lang="de-DE" sz="4400" dirty="0">
                <a:solidFill>
                  <a:schemeClr val="bg1"/>
                </a:solidFill>
              </a:rPr>
              <a:t>Projektmanagement</a:t>
            </a:r>
          </a:p>
        </p:txBody>
      </p:sp>
      <p:sp>
        <p:nvSpPr>
          <p:cNvPr id="18" name="Textfeld 17">
            <a:extLst>
              <a:ext uri="{FF2B5EF4-FFF2-40B4-BE49-F238E27FC236}">
                <a16:creationId xmlns:a16="http://schemas.microsoft.com/office/drawing/2014/main" id="{E647F7D2-1D6A-7D44-C264-133DAEE2D8B8}"/>
              </a:ext>
            </a:extLst>
          </p:cNvPr>
          <p:cNvSpPr txBox="1"/>
          <p:nvPr/>
        </p:nvSpPr>
        <p:spPr>
          <a:xfrm>
            <a:off x="12362153" y="6061251"/>
            <a:ext cx="3416320" cy="769441"/>
          </a:xfrm>
          <a:prstGeom prst="rect">
            <a:avLst/>
          </a:prstGeom>
          <a:solidFill>
            <a:srgbClr val="00B050"/>
          </a:solidFill>
        </p:spPr>
        <p:txBody>
          <a:bodyPr wrap="none" rtlCol="0">
            <a:spAutoFit/>
          </a:bodyPr>
          <a:lstStyle/>
          <a:p>
            <a:r>
              <a:rPr lang="de-DE" sz="4400" dirty="0">
                <a:solidFill>
                  <a:schemeClr val="bg1"/>
                </a:solidFill>
              </a:rPr>
              <a:t>Modellierung</a:t>
            </a:r>
          </a:p>
        </p:txBody>
      </p:sp>
      <p:sp>
        <p:nvSpPr>
          <p:cNvPr id="19" name="Textfeld 18">
            <a:extLst>
              <a:ext uri="{FF2B5EF4-FFF2-40B4-BE49-F238E27FC236}">
                <a16:creationId xmlns:a16="http://schemas.microsoft.com/office/drawing/2014/main" id="{1D459E31-B1C1-9C01-2538-7761D03E096B}"/>
              </a:ext>
            </a:extLst>
          </p:cNvPr>
          <p:cNvSpPr txBox="1"/>
          <p:nvPr/>
        </p:nvSpPr>
        <p:spPr>
          <a:xfrm>
            <a:off x="2136921" y="10052540"/>
            <a:ext cx="2193229" cy="769441"/>
          </a:xfrm>
          <a:prstGeom prst="rect">
            <a:avLst/>
          </a:prstGeom>
          <a:solidFill>
            <a:srgbClr val="00B050"/>
          </a:solidFill>
        </p:spPr>
        <p:txBody>
          <a:bodyPr wrap="none" rtlCol="0">
            <a:spAutoFit/>
          </a:bodyPr>
          <a:lstStyle/>
          <a:p>
            <a:r>
              <a:rPr lang="de-DE" sz="4400" dirty="0">
                <a:solidFill>
                  <a:schemeClr val="bg1"/>
                </a:solidFill>
              </a:rPr>
              <a:t>Analyse</a:t>
            </a:r>
          </a:p>
        </p:txBody>
      </p:sp>
      <p:sp>
        <p:nvSpPr>
          <p:cNvPr id="20" name="Textfeld 19">
            <a:extLst>
              <a:ext uri="{FF2B5EF4-FFF2-40B4-BE49-F238E27FC236}">
                <a16:creationId xmlns:a16="http://schemas.microsoft.com/office/drawing/2014/main" id="{946A2E15-A14D-4AEA-72F9-16F30C9F9E25}"/>
              </a:ext>
            </a:extLst>
          </p:cNvPr>
          <p:cNvSpPr txBox="1"/>
          <p:nvPr/>
        </p:nvSpPr>
        <p:spPr>
          <a:xfrm>
            <a:off x="660400" y="11264667"/>
            <a:ext cx="13274788" cy="769441"/>
          </a:xfrm>
          <a:prstGeom prst="rect">
            <a:avLst/>
          </a:prstGeom>
          <a:solidFill>
            <a:srgbClr val="00B050"/>
          </a:solidFill>
        </p:spPr>
        <p:txBody>
          <a:bodyPr wrap="none" rtlCol="0">
            <a:spAutoFit/>
          </a:bodyPr>
          <a:lstStyle/>
          <a:p>
            <a:r>
              <a:rPr lang="de-DE" sz="4400" dirty="0">
                <a:solidFill>
                  <a:schemeClr val="bg1"/>
                </a:solidFill>
              </a:rPr>
              <a:t>Prinzipen der Ablauforganisation und Wertschöpfung</a:t>
            </a:r>
          </a:p>
        </p:txBody>
      </p:sp>
      <p:sp>
        <p:nvSpPr>
          <p:cNvPr id="22" name="Textfeld 21">
            <a:extLst>
              <a:ext uri="{FF2B5EF4-FFF2-40B4-BE49-F238E27FC236}">
                <a16:creationId xmlns:a16="http://schemas.microsoft.com/office/drawing/2014/main" id="{586B5626-8E26-6C85-A505-EA10654E7BCC}"/>
              </a:ext>
            </a:extLst>
          </p:cNvPr>
          <p:cNvSpPr txBox="1"/>
          <p:nvPr/>
        </p:nvSpPr>
        <p:spPr>
          <a:xfrm>
            <a:off x="1206500" y="4142847"/>
            <a:ext cx="5051383" cy="769441"/>
          </a:xfrm>
          <a:prstGeom prst="rect">
            <a:avLst/>
          </a:prstGeom>
          <a:solidFill>
            <a:srgbClr val="00B050"/>
          </a:solidFill>
        </p:spPr>
        <p:txBody>
          <a:bodyPr wrap="none" rtlCol="0">
            <a:spAutoFit/>
          </a:bodyPr>
          <a:lstStyle/>
          <a:p>
            <a:r>
              <a:rPr lang="de-DE" sz="4400" dirty="0">
                <a:solidFill>
                  <a:schemeClr val="bg1"/>
                </a:solidFill>
              </a:rPr>
              <a:t>Aufbauorganisation</a:t>
            </a:r>
          </a:p>
        </p:txBody>
      </p:sp>
      <p:sp>
        <p:nvSpPr>
          <p:cNvPr id="23" name="Textfeld 22">
            <a:extLst>
              <a:ext uri="{FF2B5EF4-FFF2-40B4-BE49-F238E27FC236}">
                <a16:creationId xmlns:a16="http://schemas.microsoft.com/office/drawing/2014/main" id="{A37E12D6-B6AD-1063-E184-198D558948FB}"/>
              </a:ext>
            </a:extLst>
          </p:cNvPr>
          <p:cNvSpPr txBox="1"/>
          <p:nvPr/>
        </p:nvSpPr>
        <p:spPr>
          <a:xfrm>
            <a:off x="6066065" y="8964259"/>
            <a:ext cx="8566769" cy="769441"/>
          </a:xfrm>
          <a:prstGeom prst="rect">
            <a:avLst/>
          </a:prstGeom>
          <a:solidFill>
            <a:srgbClr val="00B050"/>
          </a:solidFill>
        </p:spPr>
        <p:txBody>
          <a:bodyPr wrap="none" rtlCol="0">
            <a:spAutoFit/>
          </a:bodyPr>
          <a:lstStyle/>
          <a:p>
            <a:r>
              <a:rPr lang="de-DE" sz="4400" dirty="0">
                <a:solidFill>
                  <a:schemeClr val="bg1"/>
                </a:solidFill>
              </a:rPr>
              <a:t>Kosten- und Investitionsrechnung</a:t>
            </a:r>
          </a:p>
        </p:txBody>
      </p:sp>
      <p:sp>
        <p:nvSpPr>
          <p:cNvPr id="24" name="Textfeld 23">
            <a:extLst>
              <a:ext uri="{FF2B5EF4-FFF2-40B4-BE49-F238E27FC236}">
                <a16:creationId xmlns:a16="http://schemas.microsoft.com/office/drawing/2014/main" id="{3020EA03-9F41-6EC4-937F-15943B283A41}"/>
              </a:ext>
            </a:extLst>
          </p:cNvPr>
          <p:cNvSpPr txBox="1"/>
          <p:nvPr/>
        </p:nvSpPr>
        <p:spPr>
          <a:xfrm>
            <a:off x="18440901" y="11867059"/>
            <a:ext cx="4390946" cy="769441"/>
          </a:xfrm>
          <a:prstGeom prst="rect">
            <a:avLst/>
          </a:prstGeom>
          <a:solidFill>
            <a:srgbClr val="00B050"/>
          </a:solidFill>
        </p:spPr>
        <p:txBody>
          <a:bodyPr wrap="none" rtlCol="0">
            <a:spAutoFit/>
          </a:bodyPr>
          <a:lstStyle/>
          <a:p>
            <a:r>
              <a:rPr lang="de-DE" sz="4400" dirty="0">
                <a:solidFill>
                  <a:schemeClr val="bg1"/>
                </a:solidFill>
              </a:rPr>
              <a:t>Qualitätsansätze</a:t>
            </a:r>
          </a:p>
        </p:txBody>
      </p:sp>
      <p:sp>
        <p:nvSpPr>
          <p:cNvPr id="25" name="Textfeld 24">
            <a:extLst>
              <a:ext uri="{FF2B5EF4-FFF2-40B4-BE49-F238E27FC236}">
                <a16:creationId xmlns:a16="http://schemas.microsoft.com/office/drawing/2014/main" id="{F3E941EE-8CF2-D434-1601-D6F188C27BBA}"/>
              </a:ext>
            </a:extLst>
          </p:cNvPr>
          <p:cNvSpPr txBox="1"/>
          <p:nvPr/>
        </p:nvSpPr>
        <p:spPr>
          <a:xfrm>
            <a:off x="18429120" y="6148161"/>
            <a:ext cx="4387740" cy="769441"/>
          </a:xfrm>
          <a:prstGeom prst="rect">
            <a:avLst/>
          </a:prstGeom>
          <a:solidFill>
            <a:srgbClr val="00B050"/>
          </a:solidFill>
        </p:spPr>
        <p:txBody>
          <a:bodyPr wrap="none" rtlCol="0">
            <a:spAutoFit/>
          </a:bodyPr>
          <a:lstStyle/>
          <a:p>
            <a:r>
              <a:rPr lang="de-DE" sz="4400" dirty="0">
                <a:solidFill>
                  <a:schemeClr val="bg1"/>
                </a:solidFill>
              </a:rPr>
              <a:t>User-Experience</a:t>
            </a:r>
          </a:p>
        </p:txBody>
      </p:sp>
      <p:sp>
        <p:nvSpPr>
          <p:cNvPr id="26" name="Textfeld 25">
            <a:extLst>
              <a:ext uri="{FF2B5EF4-FFF2-40B4-BE49-F238E27FC236}">
                <a16:creationId xmlns:a16="http://schemas.microsoft.com/office/drawing/2014/main" id="{14497E3E-3DB9-EAC5-1ACD-3D1780D0CE40}"/>
              </a:ext>
            </a:extLst>
          </p:cNvPr>
          <p:cNvSpPr txBox="1"/>
          <p:nvPr/>
        </p:nvSpPr>
        <p:spPr>
          <a:xfrm>
            <a:off x="1206500" y="6730947"/>
            <a:ext cx="4514377" cy="769441"/>
          </a:xfrm>
          <a:prstGeom prst="rect">
            <a:avLst/>
          </a:prstGeom>
          <a:solidFill>
            <a:srgbClr val="00B050"/>
          </a:solidFill>
        </p:spPr>
        <p:txBody>
          <a:bodyPr wrap="none" rtlCol="0">
            <a:spAutoFit/>
          </a:bodyPr>
          <a:lstStyle/>
          <a:p>
            <a:r>
              <a:rPr lang="de-DE" sz="4400" dirty="0">
                <a:solidFill>
                  <a:schemeClr val="bg1"/>
                </a:solidFill>
              </a:rPr>
              <a:t>Marktbedürfnisse</a:t>
            </a:r>
          </a:p>
        </p:txBody>
      </p:sp>
      <p:sp>
        <p:nvSpPr>
          <p:cNvPr id="27" name="Textfeld 26">
            <a:extLst>
              <a:ext uri="{FF2B5EF4-FFF2-40B4-BE49-F238E27FC236}">
                <a16:creationId xmlns:a16="http://schemas.microsoft.com/office/drawing/2014/main" id="{E2A62294-E28D-8271-5166-F0D32F666F8B}"/>
              </a:ext>
            </a:extLst>
          </p:cNvPr>
          <p:cNvSpPr txBox="1"/>
          <p:nvPr/>
        </p:nvSpPr>
        <p:spPr>
          <a:xfrm>
            <a:off x="7982142" y="4439179"/>
            <a:ext cx="8343951" cy="769441"/>
          </a:xfrm>
          <a:prstGeom prst="rect">
            <a:avLst/>
          </a:prstGeom>
          <a:solidFill>
            <a:srgbClr val="00B050"/>
          </a:solidFill>
        </p:spPr>
        <p:txBody>
          <a:bodyPr wrap="none" rtlCol="0">
            <a:spAutoFit/>
          </a:bodyPr>
          <a:lstStyle/>
          <a:p>
            <a:r>
              <a:rPr lang="de-DE" sz="4400" dirty="0">
                <a:solidFill>
                  <a:schemeClr val="bg1"/>
                </a:solidFill>
              </a:rPr>
              <a:t>Kommunikation- und Moderation</a:t>
            </a:r>
          </a:p>
        </p:txBody>
      </p:sp>
      <p:sp>
        <p:nvSpPr>
          <p:cNvPr id="28" name="Textfeld 27">
            <a:extLst>
              <a:ext uri="{FF2B5EF4-FFF2-40B4-BE49-F238E27FC236}">
                <a16:creationId xmlns:a16="http://schemas.microsoft.com/office/drawing/2014/main" id="{CFF302F2-BFB6-9C42-4C48-CFC31339D390}"/>
              </a:ext>
            </a:extLst>
          </p:cNvPr>
          <p:cNvSpPr txBox="1"/>
          <p:nvPr/>
        </p:nvSpPr>
        <p:spPr>
          <a:xfrm>
            <a:off x="16103964" y="8744039"/>
            <a:ext cx="6870792" cy="769441"/>
          </a:xfrm>
          <a:prstGeom prst="rect">
            <a:avLst/>
          </a:prstGeom>
          <a:solidFill>
            <a:srgbClr val="00B050"/>
          </a:solidFill>
        </p:spPr>
        <p:txBody>
          <a:bodyPr wrap="none" rtlCol="0">
            <a:spAutoFit/>
          </a:bodyPr>
          <a:lstStyle/>
          <a:p>
            <a:r>
              <a:rPr lang="de-DE" sz="4400" dirty="0">
                <a:solidFill>
                  <a:schemeClr val="bg1"/>
                </a:solidFill>
              </a:rPr>
              <a:t>Anforderungsmanagement</a:t>
            </a:r>
          </a:p>
        </p:txBody>
      </p:sp>
      <p:sp>
        <p:nvSpPr>
          <p:cNvPr id="29" name="Textfeld 28">
            <a:extLst>
              <a:ext uri="{FF2B5EF4-FFF2-40B4-BE49-F238E27FC236}">
                <a16:creationId xmlns:a16="http://schemas.microsoft.com/office/drawing/2014/main" id="{2B5A3CF9-AC98-3D63-3FB9-7FFDEA6426C2}"/>
              </a:ext>
            </a:extLst>
          </p:cNvPr>
          <p:cNvSpPr txBox="1"/>
          <p:nvPr/>
        </p:nvSpPr>
        <p:spPr>
          <a:xfrm>
            <a:off x="7581789" y="10052541"/>
            <a:ext cx="5992346" cy="769441"/>
          </a:xfrm>
          <a:prstGeom prst="rect">
            <a:avLst/>
          </a:prstGeom>
          <a:solidFill>
            <a:srgbClr val="00B050"/>
          </a:solidFill>
        </p:spPr>
        <p:txBody>
          <a:bodyPr wrap="none" rtlCol="0">
            <a:spAutoFit/>
          </a:bodyPr>
          <a:lstStyle/>
          <a:p>
            <a:r>
              <a:rPr lang="de-DE" sz="4400" dirty="0">
                <a:solidFill>
                  <a:schemeClr val="bg1"/>
                </a:solidFill>
              </a:rPr>
              <a:t>Leistungsüberwachung</a:t>
            </a:r>
          </a:p>
        </p:txBody>
      </p:sp>
      <p:sp>
        <p:nvSpPr>
          <p:cNvPr id="31" name="Textfeld 30">
            <a:extLst>
              <a:ext uri="{FF2B5EF4-FFF2-40B4-BE49-F238E27FC236}">
                <a16:creationId xmlns:a16="http://schemas.microsoft.com/office/drawing/2014/main" id="{84D18D6A-AA52-7C33-EB01-CAF91EB9F034}"/>
              </a:ext>
            </a:extLst>
          </p:cNvPr>
          <p:cNvSpPr txBox="1"/>
          <p:nvPr/>
        </p:nvSpPr>
        <p:spPr>
          <a:xfrm>
            <a:off x="2689688" y="7956461"/>
            <a:ext cx="5615640" cy="769441"/>
          </a:xfrm>
          <a:prstGeom prst="rect">
            <a:avLst/>
          </a:prstGeom>
          <a:solidFill>
            <a:srgbClr val="00B050"/>
          </a:solidFill>
        </p:spPr>
        <p:txBody>
          <a:bodyPr wrap="none" rtlCol="0">
            <a:spAutoFit/>
          </a:bodyPr>
          <a:lstStyle/>
          <a:p>
            <a:r>
              <a:rPr lang="de-DE" sz="4400" dirty="0">
                <a:solidFill>
                  <a:schemeClr val="bg1"/>
                </a:solidFill>
              </a:rPr>
              <a:t>Change Management</a:t>
            </a:r>
          </a:p>
        </p:txBody>
      </p:sp>
      <p:sp>
        <p:nvSpPr>
          <p:cNvPr id="32" name="Textfeld 31">
            <a:extLst>
              <a:ext uri="{FF2B5EF4-FFF2-40B4-BE49-F238E27FC236}">
                <a16:creationId xmlns:a16="http://schemas.microsoft.com/office/drawing/2014/main" id="{1418808D-963E-ED92-0A92-81E877BFE630}"/>
              </a:ext>
            </a:extLst>
          </p:cNvPr>
          <p:cNvSpPr txBox="1"/>
          <p:nvPr/>
        </p:nvSpPr>
        <p:spPr>
          <a:xfrm>
            <a:off x="7581789" y="7017846"/>
            <a:ext cx="3919663" cy="769441"/>
          </a:xfrm>
          <a:prstGeom prst="rect">
            <a:avLst/>
          </a:prstGeom>
          <a:solidFill>
            <a:srgbClr val="00B050"/>
          </a:solidFill>
        </p:spPr>
        <p:txBody>
          <a:bodyPr wrap="none" rtlCol="0">
            <a:spAutoFit/>
          </a:bodyPr>
          <a:lstStyle/>
          <a:p>
            <a:r>
              <a:rPr lang="de-DE" sz="4400" dirty="0">
                <a:solidFill>
                  <a:schemeClr val="bg1"/>
                </a:solidFill>
              </a:rPr>
              <a:t>Systemdenken</a:t>
            </a:r>
          </a:p>
        </p:txBody>
      </p:sp>
    </p:spTree>
    <p:extLst>
      <p:ext uri="{BB962C8B-B14F-4D97-AF65-F5344CB8AC3E}">
        <p14:creationId xmlns:p14="http://schemas.microsoft.com/office/powerpoint/2010/main" val="12928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25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250"/>
                            </p:stCondLst>
                            <p:childTnLst>
                              <p:par>
                                <p:cTn id="19" presetID="1" presetClass="entr" presetSubtype="0" fill="hold" grpId="0" nodeType="afterEffect">
                                  <p:stCondLst>
                                    <p:cond delay="25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250"/>
                                  </p:stCondLst>
                                  <p:childTnLst>
                                    <p:set>
                                      <p:cBhvr>
                                        <p:cTn id="23" dur="1" fill="hold">
                                          <p:stCondLst>
                                            <p:cond delay="0"/>
                                          </p:stCondLst>
                                        </p:cTn>
                                        <p:tgtEl>
                                          <p:spTgt spid="18"/>
                                        </p:tgtEl>
                                        <p:attrNameLst>
                                          <p:attrName>style.visibility</p:attrName>
                                        </p:attrNameLst>
                                      </p:cBhvr>
                                      <p:to>
                                        <p:strVal val="visible"/>
                                      </p:to>
                                    </p:set>
                                  </p:childTnLst>
                                </p:cTn>
                              </p:par>
                            </p:childTnLst>
                          </p:cTn>
                        </p:par>
                        <p:par>
                          <p:cTn id="24" fill="hold">
                            <p:stCondLst>
                              <p:cond delay="750"/>
                            </p:stCondLst>
                            <p:childTnLst>
                              <p:par>
                                <p:cTn id="25" presetID="1" presetClass="entr" presetSubtype="0" fill="hold" grpId="0" nodeType="afterEffect">
                                  <p:stCondLst>
                                    <p:cond delay="25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250"/>
                                  </p:stCondLst>
                                  <p:childTnLst>
                                    <p:set>
                                      <p:cBhvr>
                                        <p:cTn id="29" dur="1" fill="hold">
                                          <p:stCondLst>
                                            <p:cond delay="0"/>
                                          </p:stCondLst>
                                        </p:cTn>
                                        <p:tgtEl>
                                          <p:spTgt spid="22"/>
                                        </p:tgtEl>
                                        <p:attrNameLst>
                                          <p:attrName>style.visibility</p:attrName>
                                        </p:attrNameLst>
                                      </p:cBhvr>
                                      <p:to>
                                        <p:strVal val="visible"/>
                                      </p:to>
                                    </p:set>
                                  </p:childTnLst>
                                </p:cTn>
                              </p:par>
                            </p:childTnLst>
                          </p:cTn>
                        </p:par>
                        <p:par>
                          <p:cTn id="30" fill="hold">
                            <p:stCondLst>
                              <p:cond delay="1250"/>
                            </p:stCondLst>
                            <p:childTnLst>
                              <p:par>
                                <p:cTn id="31" presetID="1" presetClass="entr" presetSubtype="0" fill="hold" grpId="0" nodeType="afterEffect">
                                  <p:stCondLst>
                                    <p:cond delay="250"/>
                                  </p:stCondLst>
                                  <p:childTnLst>
                                    <p:set>
                                      <p:cBhvr>
                                        <p:cTn id="32" dur="1" fill="hold">
                                          <p:stCondLst>
                                            <p:cond delay="0"/>
                                          </p:stCondLst>
                                        </p:cTn>
                                        <p:tgtEl>
                                          <p:spTgt spid="24"/>
                                        </p:tgtEl>
                                        <p:attrNameLst>
                                          <p:attrName>style.visibility</p:attrName>
                                        </p:attrNameLst>
                                      </p:cBhvr>
                                      <p:to>
                                        <p:strVal val="visible"/>
                                      </p:to>
                                    </p:set>
                                  </p:childTnLst>
                                </p:cTn>
                              </p:par>
                            </p:childTnLst>
                          </p:cTn>
                        </p:par>
                        <p:par>
                          <p:cTn id="33" fill="hold">
                            <p:stCondLst>
                              <p:cond delay="1500"/>
                            </p:stCondLst>
                            <p:childTnLst>
                              <p:par>
                                <p:cTn id="34" presetID="1" presetClass="entr" presetSubtype="0" fill="hold" grpId="0" nodeType="afterEffect">
                                  <p:stCondLst>
                                    <p:cond delay="250"/>
                                  </p:stCondLst>
                                  <p:childTnLst>
                                    <p:set>
                                      <p:cBhvr>
                                        <p:cTn id="35" dur="1" fill="hold">
                                          <p:stCondLst>
                                            <p:cond delay="0"/>
                                          </p:stCondLst>
                                        </p:cTn>
                                        <p:tgtEl>
                                          <p:spTgt spid="25"/>
                                        </p:tgtEl>
                                        <p:attrNameLst>
                                          <p:attrName>style.visibility</p:attrName>
                                        </p:attrNameLst>
                                      </p:cBhvr>
                                      <p:to>
                                        <p:strVal val="visible"/>
                                      </p:to>
                                    </p:set>
                                  </p:childTnLst>
                                </p:cTn>
                              </p:par>
                            </p:childTnLst>
                          </p:cTn>
                        </p:par>
                        <p:par>
                          <p:cTn id="36" fill="hold">
                            <p:stCondLst>
                              <p:cond delay="1750"/>
                            </p:stCondLst>
                            <p:childTnLst>
                              <p:par>
                                <p:cTn id="37" presetID="1" presetClass="entr" presetSubtype="0" fill="hold" grpId="0" nodeType="afterEffect">
                                  <p:stCondLst>
                                    <p:cond delay="250"/>
                                  </p:stCondLst>
                                  <p:childTnLst>
                                    <p:set>
                                      <p:cBhvr>
                                        <p:cTn id="38" dur="1" fill="hold">
                                          <p:stCondLst>
                                            <p:cond delay="0"/>
                                          </p:stCondLst>
                                        </p:cTn>
                                        <p:tgtEl>
                                          <p:spTgt spid="26"/>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0" nodeType="afterEffect">
                                  <p:stCondLst>
                                    <p:cond delay="250"/>
                                  </p:stCondLst>
                                  <p:childTnLst>
                                    <p:set>
                                      <p:cBhvr>
                                        <p:cTn id="41" dur="1" fill="hold">
                                          <p:stCondLst>
                                            <p:cond delay="0"/>
                                          </p:stCondLst>
                                        </p:cTn>
                                        <p:tgtEl>
                                          <p:spTgt spid="27"/>
                                        </p:tgtEl>
                                        <p:attrNameLst>
                                          <p:attrName>style.visibility</p:attrName>
                                        </p:attrNameLst>
                                      </p:cBhvr>
                                      <p:to>
                                        <p:strVal val="visible"/>
                                      </p:to>
                                    </p:set>
                                  </p:childTnLst>
                                </p:cTn>
                              </p:par>
                            </p:childTnLst>
                          </p:cTn>
                        </p:par>
                        <p:par>
                          <p:cTn id="42" fill="hold">
                            <p:stCondLst>
                              <p:cond delay="2250"/>
                            </p:stCondLst>
                            <p:childTnLst>
                              <p:par>
                                <p:cTn id="43" presetID="1" presetClass="entr" presetSubtype="0" fill="hold" grpId="0" nodeType="afterEffect">
                                  <p:stCondLst>
                                    <p:cond delay="25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2500"/>
                            </p:stCondLst>
                            <p:childTnLst>
                              <p:par>
                                <p:cTn id="46" presetID="1" presetClass="entr" presetSubtype="0" fill="hold" grpId="0" nodeType="afterEffect">
                                  <p:stCondLst>
                                    <p:cond delay="250"/>
                                  </p:stCondLst>
                                  <p:childTnLst>
                                    <p:set>
                                      <p:cBhvr>
                                        <p:cTn id="47" dur="1" fill="hold">
                                          <p:stCondLst>
                                            <p:cond delay="0"/>
                                          </p:stCondLst>
                                        </p:cTn>
                                        <p:tgtEl>
                                          <p:spTgt spid="29"/>
                                        </p:tgtEl>
                                        <p:attrNameLst>
                                          <p:attrName>style.visibility</p:attrName>
                                        </p:attrNameLst>
                                      </p:cBhvr>
                                      <p:to>
                                        <p:strVal val="visible"/>
                                      </p:to>
                                    </p:set>
                                  </p:childTnLst>
                                </p:cTn>
                              </p:par>
                            </p:childTnLst>
                          </p:cTn>
                        </p:par>
                        <p:par>
                          <p:cTn id="48" fill="hold">
                            <p:stCondLst>
                              <p:cond delay="2750"/>
                            </p:stCondLst>
                            <p:childTnLst>
                              <p:par>
                                <p:cTn id="49" presetID="1" presetClass="entr" presetSubtype="0" fill="hold" grpId="0" nodeType="afterEffect">
                                  <p:stCondLst>
                                    <p:cond delay="250"/>
                                  </p:stCondLst>
                                  <p:childTnLst>
                                    <p:set>
                                      <p:cBhvr>
                                        <p:cTn id="50" dur="1" fill="hold">
                                          <p:stCondLst>
                                            <p:cond delay="0"/>
                                          </p:stCondLst>
                                        </p:cTn>
                                        <p:tgtEl>
                                          <p:spTgt spid="31"/>
                                        </p:tgtEl>
                                        <p:attrNameLst>
                                          <p:attrName>style.visibility</p:attrName>
                                        </p:attrNameLst>
                                      </p:cBhvr>
                                      <p:to>
                                        <p:strVal val="visible"/>
                                      </p:to>
                                    </p:set>
                                  </p:childTnLst>
                                </p:cTn>
                              </p:par>
                            </p:childTnLst>
                          </p:cTn>
                        </p:par>
                        <p:par>
                          <p:cTn id="51" fill="hold">
                            <p:stCondLst>
                              <p:cond delay="3000"/>
                            </p:stCondLst>
                            <p:childTnLst>
                              <p:par>
                                <p:cTn id="52" presetID="1" presetClass="entr" presetSubtype="0" fill="hold" grpId="0" nodeType="afterEffect">
                                  <p:stCondLst>
                                    <p:cond delay="250"/>
                                  </p:stCondLst>
                                  <p:childTnLst>
                                    <p:set>
                                      <p:cBhvr>
                                        <p:cTn id="5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20" grpId="0" animBg="1"/>
      <p:bldP spid="22" grpId="0" animBg="1"/>
      <p:bldP spid="24" grpId="0" animBg="1"/>
      <p:bldP spid="25" grpId="0" animBg="1"/>
      <p:bldP spid="26" grpId="0" animBg="1"/>
      <p:bldP spid="27" grpId="0" animBg="1"/>
      <p:bldP spid="28" grpId="0" animBg="1"/>
      <p:bldP spid="29" grpId="0" animBg="1"/>
      <p:bldP spid="31" grpId="0" animBg="1"/>
      <p:bldP spid="3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EF3C-B5DD-4AA1-B26C-4269BD15757B}"/>
              </a:ext>
            </a:extLst>
          </p:cNvPr>
          <p:cNvSpPr>
            <a:spLocks noGrp="1"/>
          </p:cNvSpPr>
          <p:nvPr>
            <p:ph type="title"/>
          </p:nvPr>
        </p:nvSpPr>
        <p:spPr/>
        <p:txBody>
          <a:bodyPr/>
          <a:lstStyle/>
          <a:p>
            <a:r>
              <a:rPr lang="en-GB" dirty="0"/>
              <a:t>Contract/ API-First vs. Code First approach</a:t>
            </a:r>
            <a:endParaRPr lang="de-DE" dirty="0"/>
          </a:p>
        </p:txBody>
      </p:sp>
      <p:sp>
        <p:nvSpPr>
          <p:cNvPr id="4" name="Text Placeholder 3">
            <a:extLst>
              <a:ext uri="{FF2B5EF4-FFF2-40B4-BE49-F238E27FC236}">
                <a16:creationId xmlns:a16="http://schemas.microsoft.com/office/drawing/2014/main" id="{540B742D-0BD7-40A2-9BCF-A3464097E507}"/>
              </a:ext>
            </a:extLst>
          </p:cNvPr>
          <p:cNvSpPr>
            <a:spLocks noGrp="1"/>
          </p:cNvSpPr>
          <p:nvPr>
            <p:ph type="body" idx="1"/>
          </p:nvPr>
        </p:nvSpPr>
        <p:spPr/>
        <p:txBody>
          <a:bodyPr/>
          <a:lstStyle/>
          <a:p>
            <a:r>
              <a:rPr lang="en-GB" dirty="0"/>
              <a:t>Contract/ API-First</a:t>
            </a:r>
            <a:endParaRPr lang="de-DE" dirty="0"/>
          </a:p>
        </p:txBody>
      </p:sp>
      <p:sp>
        <p:nvSpPr>
          <p:cNvPr id="5" name="Content Placeholder 4">
            <a:extLst>
              <a:ext uri="{FF2B5EF4-FFF2-40B4-BE49-F238E27FC236}">
                <a16:creationId xmlns:a16="http://schemas.microsoft.com/office/drawing/2014/main" id="{7A9475DD-5476-420A-9566-5EC7C8300314}"/>
              </a:ext>
            </a:extLst>
          </p:cNvPr>
          <p:cNvSpPr>
            <a:spLocks noGrp="1"/>
          </p:cNvSpPr>
          <p:nvPr>
            <p:ph sz="half" idx="2"/>
          </p:nvPr>
        </p:nvSpPr>
        <p:spPr>
          <a:xfrm>
            <a:off x="1219196" y="3354983"/>
            <a:ext cx="10497312" cy="9116342"/>
          </a:xfrm>
        </p:spPr>
        <p:txBody>
          <a:bodyPr/>
          <a:lstStyle/>
          <a:p>
            <a:r>
              <a:rPr lang="en-GB" dirty="0"/>
              <a:t>Specification is defined first and acts as service contract</a:t>
            </a:r>
          </a:p>
          <a:p>
            <a:pPr marL="1143000" lvl="1" indent="-571500">
              <a:buFont typeface="Arial" panose="020B0604020202020204" pitchFamily="34" charset="0"/>
              <a:buChar char="•"/>
            </a:pPr>
            <a:r>
              <a:rPr lang="en-GB" dirty="0"/>
              <a:t>helpful for different teams on client-/ server side</a:t>
            </a:r>
            <a:endParaRPr lang="de-DE" dirty="0"/>
          </a:p>
          <a:p>
            <a:pPr marL="1143000" lvl="1" indent="-571500">
              <a:buFont typeface="Arial" panose="020B0604020202020204" pitchFamily="34" charset="0"/>
              <a:buChar char="•"/>
            </a:pPr>
            <a:r>
              <a:rPr lang="de-DE" dirty="0"/>
              <a:t>even more across different companies/ with third parties</a:t>
            </a:r>
          </a:p>
          <a:p>
            <a:r>
              <a:rPr lang="de-DE" dirty="0"/>
              <a:t>Client- and servercode can be generated with a code generator</a:t>
            </a:r>
          </a:p>
          <a:p>
            <a:pPr marL="1143000" lvl="1" indent="-571500">
              <a:buFont typeface="Arial" panose="020B0604020202020204" pitchFamily="34" charset="0"/>
              <a:buChar char="•"/>
            </a:pPr>
            <a:r>
              <a:rPr lang="de-DE" dirty="0"/>
              <a:t>ensures code is always consistent to the API</a:t>
            </a:r>
          </a:p>
          <a:p>
            <a:pPr marL="1143000" lvl="1" indent="-571500">
              <a:buFont typeface="Arial" panose="020B0604020202020204" pitchFamily="34" charset="0"/>
              <a:buChar char="•"/>
            </a:pPr>
            <a:r>
              <a:rPr lang="de-DE" dirty="0"/>
              <a:t>compile errors for breaking changing (possible to automate using Continious Integration tool)</a:t>
            </a:r>
          </a:p>
          <a:p>
            <a:pPr marL="1143000" lvl="1" indent="-571500">
              <a:buFont typeface="Arial" panose="020B0604020202020204" pitchFamily="34" charset="0"/>
              <a:buChar char="•"/>
            </a:pPr>
            <a:r>
              <a:rPr lang="de-DE" dirty="0"/>
              <a:t>code is not as clean as handwritten code, may look confusing</a:t>
            </a:r>
          </a:p>
          <a:p>
            <a:pPr marL="1143000" lvl="1" indent="-571500">
              <a:buFont typeface="Arial" panose="020B0604020202020204" pitchFamily="34" charset="0"/>
              <a:buChar char="•"/>
            </a:pPr>
            <a:r>
              <a:rPr lang="en-GB" dirty="0"/>
              <a:t>tolerant reader pattern may be a better option over spec-based code generation (depends on the scope and change frequency of the API)</a:t>
            </a:r>
          </a:p>
        </p:txBody>
      </p:sp>
      <p:sp>
        <p:nvSpPr>
          <p:cNvPr id="6" name="Text Placeholder 5">
            <a:extLst>
              <a:ext uri="{FF2B5EF4-FFF2-40B4-BE49-F238E27FC236}">
                <a16:creationId xmlns:a16="http://schemas.microsoft.com/office/drawing/2014/main" id="{F8E748E2-1776-4CAF-BE31-C6D37614CD21}"/>
              </a:ext>
            </a:extLst>
          </p:cNvPr>
          <p:cNvSpPr>
            <a:spLocks noGrp="1"/>
          </p:cNvSpPr>
          <p:nvPr>
            <p:ph type="body" sz="quarter" idx="3"/>
          </p:nvPr>
        </p:nvSpPr>
        <p:spPr/>
        <p:txBody>
          <a:bodyPr/>
          <a:lstStyle/>
          <a:p>
            <a:r>
              <a:rPr lang="en-GB" dirty="0"/>
              <a:t>Code First</a:t>
            </a:r>
            <a:endParaRPr lang="de-DE" dirty="0"/>
          </a:p>
        </p:txBody>
      </p:sp>
      <p:sp>
        <p:nvSpPr>
          <p:cNvPr id="7" name="Content Placeholder 6">
            <a:extLst>
              <a:ext uri="{FF2B5EF4-FFF2-40B4-BE49-F238E27FC236}">
                <a16:creationId xmlns:a16="http://schemas.microsoft.com/office/drawing/2014/main" id="{49F309EC-7D61-4DCA-8CEE-5FB2A619F472}"/>
              </a:ext>
            </a:extLst>
          </p:cNvPr>
          <p:cNvSpPr>
            <a:spLocks noGrp="1"/>
          </p:cNvSpPr>
          <p:nvPr>
            <p:ph sz="quarter" idx="4"/>
          </p:nvPr>
        </p:nvSpPr>
        <p:spPr>
          <a:xfrm>
            <a:off x="12668250" y="3354982"/>
            <a:ext cx="10497312" cy="6980372"/>
          </a:xfrm>
        </p:spPr>
        <p:txBody>
          <a:bodyPr/>
          <a:lstStyle/>
          <a:p>
            <a:r>
              <a:rPr lang="en-GB" dirty="0"/>
              <a:t>Specification is derived from API implementation</a:t>
            </a:r>
          </a:p>
          <a:p>
            <a:pPr marL="1143000" lvl="1" indent="-571500">
              <a:buFont typeface="Arial" panose="020B0604020202020204" pitchFamily="34" charset="0"/>
              <a:buChar char="•"/>
            </a:pPr>
            <a:r>
              <a:rPr lang="en-GB" dirty="0"/>
              <a:t>code can be annotated</a:t>
            </a:r>
          </a:p>
          <a:p>
            <a:pPr marL="1143000" lvl="1" indent="-571500">
              <a:buFont typeface="Arial" panose="020B0604020202020204" pitchFamily="34" charset="0"/>
              <a:buChar char="•"/>
            </a:pPr>
            <a:r>
              <a:rPr lang="de-DE" dirty="0"/>
              <a:t>export is either done at compile or runtime (e.g. using </a:t>
            </a:r>
            <a:r>
              <a:rPr lang="de-DE" dirty="0">
                <a:latin typeface="Amazon Ember Duospace" panose="020B0509020204020204" pitchFamily="50" charset="0"/>
                <a:ea typeface="Amazon Ember Duospace" panose="020B0509020204020204" pitchFamily="50" charset="0"/>
                <a:cs typeface="Amazon Ember Duospace" panose="020B0509020204020204" pitchFamily="50" charset="0"/>
              </a:rPr>
              <a:t>/openapi.yaml</a:t>
            </a:r>
            <a:r>
              <a:rPr lang="de-DE" dirty="0"/>
              <a:t> http call)</a:t>
            </a:r>
          </a:p>
          <a:p>
            <a:pPr marL="1143000" lvl="1" indent="-571500">
              <a:buFont typeface="Arial" panose="020B0604020202020204" pitchFamily="34" charset="0"/>
              <a:buChar char="•"/>
            </a:pPr>
            <a:r>
              <a:rPr lang="de-DE" dirty="0"/>
              <a:t>developers are familiar with it </a:t>
            </a:r>
            <a:r>
              <a:rPr lang="de-DE" dirty="0">
                <a:sym typeface="Wingdings" panose="05000000000000000000" pitchFamily="2" charset="2"/>
              </a:rPr>
              <a:t> fast for simple APIs</a:t>
            </a:r>
          </a:p>
          <a:p>
            <a:r>
              <a:rPr lang="de-DE" dirty="0">
                <a:sym typeface="Wingdings" panose="05000000000000000000" pitchFamily="2" charset="2"/>
              </a:rPr>
              <a:t>Generated specification may contain unused resources</a:t>
            </a:r>
          </a:p>
          <a:p>
            <a:pPr marL="1143000" lvl="1" indent="-571500">
              <a:buFont typeface="Arial" panose="020B0604020202020204" pitchFamily="34" charset="0"/>
              <a:buChar char="•"/>
            </a:pPr>
            <a:r>
              <a:rPr lang="de-DE" dirty="0">
                <a:sym typeface="Wingdings" panose="05000000000000000000" pitchFamily="2" charset="2"/>
              </a:rPr>
              <a:t>easily happens that something is accidently exposed</a:t>
            </a:r>
          </a:p>
          <a:p>
            <a:pPr marL="1143000" lvl="1" indent="-571500">
              <a:buFont typeface="Arial" panose="020B0604020202020204" pitchFamily="34" charset="0"/>
              <a:buChar char="•"/>
            </a:pPr>
            <a:r>
              <a:rPr lang="de-DE" dirty="0">
                <a:sym typeface="Wingdings" panose="05000000000000000000" pitchFamily="2" charset="2"/>
              </a:rPr>
              <a:t>often lack of documentation</a:t>
            </a:r>
          </a:p>
        </p:txBody>
      </p:sp>
    </p:spTree>
    <p:extLst>
      <p:ext uri="{BB962C8B-B14F-4D97-AF65-F5344CB8AC3E}">
        <p14:creationId xmlns:p14="http://schemas.microsoft.com/office/powerpoint/2010/main" val="21573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AC03-FEC9-496F-878D-B5E6557492EB}"/>
              </a:ext>
            </a:extLst>
          </p:cNvPr>
          <p:cNvSpPr>
            <a:spLocks noGrp="1"/>
          </p:cNvSpPr>
          <p:nvPr>
            <p:ph type="title"/>
          </p:nvPr>
        </p:nvSpPr>
        <p:spPr/>
        <p:txBody>
          <a:bodyPr/>
          <a:lstStyle/>
          <a:p>
            <a:r>
              <a:rPr lang="en-US" dirty="0"/>
              <a:t>Tool support for </a:t>
            </a:r>
            <a:r>
              <a:rPr lang="en-US" dirty="0" err="1"/>
              <a:t>OpenAPI</a:t>
            </a:r>
            <a:r>
              <a:rPr lang="en-US" dirty="0"/>
              <a:t> development</a:t>
            </a:r>
            <a:endParaRPr lang="de-DE" dirty="0"/>
          </a:p>
        </p:txBody>
      </p:sp>
      <p:sp>
        <p:nvSpPr>
          <p:cNvPr id="3" name="Content Placeholder 2">
            <a:extLst>
              <a:ext uri="{FF2B5EF4-FFF2-40B4-BE49-F238E27FC236}">
                <a16:creationId xmlns:a16="http://schemas.microsoft.com/office/drawing/2014/main" id="{3EF698DD-2D9F-4686-8D09-FC8417C2F0C9}"/>
              </a:ext>
            </a:extLst>
          </p:cNvPr>
          <p:cNvSpPr>
            <a:spLocks noGrp="1"/>
          </p:cNvSpPr>
          <p:nvPr>
            <p:ph idx="1"/>
          </p:nvPr>
        </p:nvSpPr>
        <p:spPr>
          <a:xfrm>
            <a:off x="1219200" y="3666437"/>
            <a:ext cx="10668000" cy="8420767"/>
          </a:xfrm>
        </p:spPr>
        <p:txBody>
          <a:bodyPr/>
          <a:lstStyle/>
          <a:p>
            <a:pPr marL="685800" indent="-685800">
              <a:buFont typeface="Arial" panose="020B0604020202020204" pitchFamily="34" charset="0"/>
              <a:buChar char="•"/>
            </a:pPr>
            <a:r>
              <a:rPr lang="de-DE" dirty="0"/>
              <a:t>Low-level tooling</a:t>
            </a:r>
          </a:p>
          <a:p>
            <a:pPr marL="1257300" lvl="1" indent="-685800">
              <a:buFont typeface="Arial" panose="020B0604020202020204" pitchFamily="34" charset="0"/>
              <a:buChar char="•"/>
            </a:pPr>
            <a:r>
              <a:rPr lang="de-DE" dirty="0"/>
              <a:t>generic libraries </a:t>
            </a:r>
          </a:p>
          <a:p>
            <a:pPr marL="1257300" lvl="1" indent="-685800">
              <a:buFont typeface="Arial" panose="020B0604020202020204" pitchFamily="34" charset="0"/>
              <a:buChar char="•"/>
            </a:pPr>
            <a:r>
              <a:rPr lang="de-DE" dirty="0"/>
              <a:t>e.g. parser/ validator</a:t>
            </a:r>
          </a:p>
          <a:p>
            <a:pPr marL="685800" indent="-685800">
              <a:buFont typeface="Arial" panose="020B0604020202020204" pitchFamily="34" charset="0"/>
              <a:buChar char="•"/>
            </a:pPr>
            <a:r>
              <a:rPr lang="de-DE" dirty="0"/>
              <a:t>Editors</a:t>
            </a:r>
          </a:p>
          <a:p>
            <a:pPr marL="685800" indent="-685800">
              <a:buFont typeface="Arial" panose="020B0604020202020204" pitchFamily="34" charset="0"/>
              <a:buChar char="•"/>
            </a:pPr>
            <a:r>
              <a:rPr lang="de-DE" dirty="0"/>
              <a:t>User interfaces</a:t>
            </a:r>
          </a:p>
          <a:p>
            <a:pPr marL="685800" indent="-685800">
              <a:buFont typeface="Arial" panose="020B0604020202020204" pitchFamily="34" charset="0"/>
              <a:buChar char="•"/>
            </a:pPr>
            <a:r>
              <a:rPr lang="de-DE" dirty="0"/>
              <a:t>Mock servers/ testing tools</a:t>
            </a:r>
          </a:p>
          <a:p>
            <a:pPr marL="685800" indent="-685800">
              <a:buFont typeface="Arial" panose="020B0604020202020204" pitchFamily="34" charset="0"/>
              <a:buChar char="•"/>
            </a:pPr>
            <a:r>
              <a:rPr lang="de-DE" dirty="0"/>
              <a:t>Client and server implementations</a:t>
            </a:r>
          </a:p>
          <a:p>
            <a:pPr marL="685800" indent="-685800">
              <a:buFont typeface="Arial" panose="020B0604020202020204" pitchFamily="34" charset="0"/>
              <a:buChar char="•"/>
            </a:pPr>
            <a:r>
              <a:rPr lang="de-DE" dirty="0"/>
              <a:t>Code generators</a:t>
            </a:r>
          </a:p>
        </p:txBody>
      </p:sp>
      <p:pic>
        <p:nvPicPr>
          <p:cNvPr id="6" name="Picture Placeholder 5">
            <a:extLst>
              <a:ext uri="{FF2B5EF4-FFF2-40B4-BE49-F238E27FC236}">
                <a16:creationId xmlns:a16="http://schemas.microsoft.com/office/drawing/2014/main" id="{FF94EC5E-A815-45A2-8E60-D3BB595D4444}"/>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2496800" y="0"/>
            <a:ext cx="11887200" cy="13716000"/>
          </a:xfrm>
        </p:spPr>
      </p:pic>
    </p:spTree>
    <p:extLst>
      <p:ext uri="{BB962C8B-B14F-4D97-AF65-F5344CB8AC3E}">
        <p14:creationId xmlns:p14="http://schemas.microsoft.com/office/powerpoint/2010/main" val="363198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F15C-C84D-462B-953A-4AB3CB492D1E}"/>
              </a:ext>
            </a:extLst>
          </p:cNvPr>
          <p:cNvSpPr>
            <a:spLocks noGrp="1"/>
          </p:cNvSpPr>
          <p:nvPr>
            <p:ph type="title"/>
          </p:nvPr>
        </p:nvSpPr>
        <p:spPr/>
        <p:txBody>
          <a:bodyPr/>
          <a:lstStyle/>
          <a:p>
            <a:r>
              <a:rPr lang="de-DE" dirty="0"/>
              <a:t>OpenAPI document structure</a:t>
            </a:r>
          </a:p>
        </p:txBody>
      </p:sp>
      <p:grpSp>
        <p:nvGrpSpPr>
          <p:cNvPr id="14" name="Group 13">
            <a:extLst>
              <a:ext uri="{FF2B5EF4-FFF2-40B4-BE49-F238E27FC236}">
                <a16:creationId xmlns:a16="http://schemas.microsoft.com/office/drawing/2014/main" id="{89DD8AA6-3B48-42D2-B368-A64128E46450}"/>
              </a:ext>
            </a:extLst>
          </p:cNvPr>
          <p:cNvGrpSpPr/>
          <p:nvPr/>
        </p:nvGrpSpPr>
        <p:grpSpPr>
          <a:xfrm>
            <a:off x="1219200" y="2730190"/>
            <a:ext cx="9081552" cy="8533724"/>
            <a:chOff x="6601522" y="804714"/>
            <a:chExt cx="4540776" cy="4266862"/>
          </a:xfrm>
        </p:grpSpPr>
        <p:sp>
          <p:nvSpPr>
            <p:cNvPr id="5" name="Rectangle 4">
              <a:extLst>
                <a:ext uri="{FF2B5EF4-FFF2-40B4-BE49-F238E27FC236}">
                  <a16:creationId xmlns:a16="http://schemas.microsoft.com/office/drawing/2014/main" id="{81CF5967-8713-402C-A0E6-14A01500700F}"/>
                </a:ext>
              </a:extLst>
            </p:cNvPr>
            <p:cNvSpPr/>
            <p:nvPr/>
          </p:nvSpPr>
          <p:spPr>
            <a:xfrm>
              <a:off x="6601522" y="804714"/>
              <a:ext cx="4540776" cy="4266862"/>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t" anchorCtr="0"/>
            <a:lstStyle/>
            <a:p>
              <a:pPr algn="ctr" defTabSz="1828800">
                <a:buClrTx/>
              </a:pPr>
              <a:r>
                <a:rPr lang="en-GB" sz="3600" kern="1200" dirty="0" err="1">
                  <a:solidFill>
                    <a:srgbClr val="FFFFFF"/>
                  </a:solidFill>
                  <a:latin typeface="Amazon Ember"/>
                </a:rPr>
                <a:t>OpenAPI</a:t>
              </a:r>
              <a:r>
                <a:rPr lang="en-GB" sz="3600" kern="1200" dirty="0">
                  <a:solidFill>
                    <a:srgbClr val="FFFFFF"/>
                  </a:solidFill>
                  <a:latin typeface="Amazon Ember"/>
                </a:rPr>
                <a:t> 3</a:t>
              </a:r>
              <a:endParaRPr lang="de-DE" sz="3600" kern="1200" dirty="0" err="1">
                <a:solidFill>
                  <a:srgbClr val="FFFFFF"/>
                </a:solidFill>
                <a:latin typeface="Amazon Ember"/>
              </a:endParaRPr>
            </a:p>
          </p:txBody>
        </p:sp>
        <p:sp>
          <p:nvSpPr>
            <p:cNvPr id="6" name="Rectangle 5">
              <a:extLst>
                <a:ext uri="{FF2B5EF4-FFF2-40B4-BE49-F238E27FC236}">
                  <a16:creationId xmlns:a16="http://schemas.microsoft.com/office/drawing/2014/main" id="{0597EB0D-224A-4100-905A-FC1DFF86C85C}"/>
                </a:ext>
              </a:extLst>
            </p:cNvPr>
            <p:cNvSpPr/>
            <p:nvPr/>
          </p:nvSpPr>
          <p:spPr>
            <a:xfrm>
              <a:off x="6779941" y="1701066"/>
              <a:ext cx="4183938"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components</a:t>
              </a:r>
              <a:endParaRPr lang="de-DE" sz="3600" kern="1200" dirty="0" err="1">
                <a:solidFill>
                  <a:srgbClr val="000000"/>
                </a:solidFill>
                <a:latin typeface="Amazon Ember"/>
              </a:endParaRPr>
            </a:p>
          </p:txBody>
        </p:sp>
        <p:sp>
          <p:nvSpPr>
            <p:cNvPr id="7" name="Rectangle 6">
              <a:extLst>
                <a:ext uri="{FF2B5EF4-FFF2-40B4-BE49-F238E27FC236}">
                  <a16:creationId xmlns:a16="http://schemas.microsoft.com/office/drawing/2014/main" id="{36648D81-8782-4BCB-AD60-DB5A39C7C13E}"/>
                </a:ext>
              </a:extLst>
            </p:cNvPr>
            <p:cNvSpPr/>
            <p:nvPr/>
          </p:nvSpPr>
          <p:spPr>
            <a:xfrm>
              <a:off x="6779941" y="1230124"/>
              <a:ext cx="4183938"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paths</a:t>
              </a:r>
              <a:endParaRPr lang="de-DE" sz="3600" kern="1200" dirty="0" err="1">
                <a:solidFill>
                  <a:srgbClr val="000000"/>
                </a:solidFill>
                <a:latin typeface="Amazon Ember"/>
              </a:endParaRPr>
            </a:p>
          </p:txBody>
        </p:sp>
        <p:sp>
          <p:nvSpPr>
            <p:cNvPr id="8" name="Rectangle 7">
              <a:extLst>
                <a:ext uri="{FF2B5EF4-FFF2-40B4-BE49-F238E27FC236}">
                  <a16:creationId xmlns:a16="http://schemas.microsoft.com/office/drawing/2014/main" id="{38BC45FB-1913-436A-852B-AB060DA132F5}"/>
                </a:ext>
              </a:extLst>
            </p:cNvPr>
            <p:cNvSpPr/>
            <p:nvPr/>
          </p:nvSpPr>
          <p:spPr>
            <a:xfrm>
              <a:off x="6779941" y="4533396"/>
              <a:ext cx="4183938"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webhooks</a:t>
              </a:r>
              <a:endParaRPr lang="de-DE" sz="3600" kern="1200" dirty="0" err="1">
                <a:solidFill>
                  <a:srgbClr val="000000"/>
                </a:solidFill>
                <a:latin typeface="Amazon Ember"/>
              </a:endParaRPr>
            </a:p>
          </p:txBody>
        </p:sp>
        <p:sp>
          <p:nvSpPr>
            <p:cNvPr id="9" name="Rectangle 8">
              <a:extLst>
                <a:ext uri="{FF2B5EF4-FFF2-40B4-BE49-F238E27FC236}">
                  <a16:creationId xmlns:a16="http://schemas.microsoft.com/office/drawing/2014/main" id="{1E599BB8-6456-45E5-89C8-7B420F807827}"/>
                </a:ext>
              </a:extLst>
            </p:cNvPr>
            <p:cNvSpPr/>
            <p:nvPr/>
          </p:nvSpPr>
          <p:spPr>
            <a:xfrm>
              <a:off x="6779941" y="2174491"/>
              <a:ext cx="4183938"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info</a:t>
              </a:r>
              <a:endParaRPr lang="de-DE" sz="3600" kern="1200" dirty="0" err="1">
                <a:solidFill>
                  <a:srgbClr val="000000"/>
                </a:solidFill>
                <a:latin typeface="Amazon Ember"/>
              </a:endParaRPr>
            </a:p>
          </p:txBody>
        </p:sp>
        <p:sp>
          <p:nvSpPr>
            <p:cNvPr id="10" name="Rectangle 9">
              <a:extLst>
                <a:ext uri="{FF2B5EF4-FFF2-40B4-BE49-F238E27FC236}">
                  <a16:creationId xmlns:a16="http://schemas.microsoft.com/office/drawing/2014/main" id="{1D7CEDFE-48A4-43C3-A6E6-A28F17C140C8}"/>
                </a:ext>
              </a:extLst>
            </p:cNvPr>
            <p:cNvSpPr/>
            <p:nvPr/>
          </p:nvSpPr>
          <p:spPr>
            <a:xfrm>
              <a:off x="6779941" y="2644024"/>
              <a:ext cx="4183938"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servers</a:t>
              </a:r>
              <a:endParaRPr lang="de-DE" sz="3600" kern="1200" dirty="0" err="1">
                <a:solidFill>
                  <a:srgbClr val="000000"/>
                </a:solidFill>
                <a:latin typeface="Amazon Ember"/>
              </a:endParaRPr>
            </a:p>
          </p:txBody>
        </p:sp>
        <p:sp>
          <p:nvSpPr>
            <p:cNvPr id="11" name="Rectangle 10">
              <a:extLst>
                <a:ext uri="{FF2B5EF4-FFF2-40B4-BE49-F238E27FC236}">
                  <a16:creationId xmlns:a16="http://schemas.microsoft.com/office/drawing/2014/main" id="{0164720B-9C9B-4250-8B01-358CAD6BD828}"/>
                </a:ext>
              </a:extLst>
            </p:cNvPr>
            <p:cNvSpPr/>
            <p:nvPr/>
          </p:nvSpPr>
          <p:spPr>
            <a:xfrm>
              <a:off x="6779941" y="3114956"/>
              <a:ext cx="4183938"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security</a:t>
              </a:r>
              <a:endParaRPr lang="de-DE" sz="3600" kern="1200" dirty="0" err="1">
                <a:solidFill>
                  <a:srgbClr val="000000"/>
                </a:solidFill>
                <a:latin typeface="Amazon Ember"/>
              </a:endParaRPr>
            </a:p>
          </p:txBody>
        </p:sp>
        <p:sp>
          <p:nvSpPr>
            <p:cNvPr id="12" name="Rectangle 11">
              <a:extLst>
                <a:ext uri="{FF2B5EF4-FFF2-40B4-BE49-F238E27FC236}">
                  <a16:creationId xmlns:a16="http://schemas.microsoft.com/office/drawing/2014/main" id="{7D8CA901-9C87-4773-AF0E-0BD262A8BC12}"/>
                </a:ext>
              </a:extLst>
            </p:cNvPr>
            <p:cNvSpPr/>
            <p:nvPr/>
          </p:nvSpPr>
          <p:spPr>
            <a:xfrm>
              <a:off x="6779941" y="3585888"/>
              <a:ext cx="4183938"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tags</a:t>
              </a:r>
              <a:endParaRPr lang="de-DE" sz="3600" kern="1200" dirty="0" err="1">
                <a:solidFill>
                  <a:srgbClr val="000000"/>
                </a:solidFill>
                <a:latin typeface="Amazon Ember"/>
              </a:endParaRPr>
            </a:p>
          </p:txBody>
        </p:sp>
        <p:sp>
          <p:nvSpPr>
            <p:cNvPr id="13" name="Rectangle 12">
              <a:extLst>
                <a:ext uri="{FF2B5EF4-FFF2-40B4-BE49-F238E27FC236}">
                  <a16:creationId xmlns:a16="http://schemas.microsoft.com/office/drawing/2014/main" id="{64014E2F-3D6F-4ECC-8AD6-E00B0233385E}"/>
                </a:ext>
              </a:extLst>
            </p:cNvPr>
            <p:cNvSpPr/>
            <p:nvPr/>
          </p:nvSpPr>
          <p:spPr>
            <a:xfrm>
              <a:off x="6779941" y="4059642"/>
              <a:ext cx="4183938"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err="1">
                  <a:solidFill>
                    <a:srgbClr val="000000"/>
                  </a:solidFill>
                  <a:latin typeface="Amazon Ember"/>
                </a:rPr>
                <a:t>externalDocs</a:t>
              </a:r>
              <a:endParaRPr lang="de-DE" sz="3600" kern="1200" dirty="0" err="1">
                <a:solidFill>
                  <a:srgbClr val="000000"/>
                </a:solidFill>
                <a:latin typeface="Amazon Ember"/>
              </a:endParaRPr>
            </a:p>
          </p:txBody>
        </p:sp>
      </p:grpSp>
      <p:grpSp>
        <p:nvGrpSpPr>
          <p:cNvPr id="36" name="Group 35">
            <a:extLst>
              <a:ext uri="{FF2B5EF4-FFF2-40B4-BE49-F238E27FC236}">
                <a16:creationId xmlns:a16="http://schemas.microsoft.com/office/drawing/2014/main" id="{C4B080F4-2301-4593-A23A-EC1B6FC8FAE5}"/>
              </a:ext>
            </a:extLst>
          </p:cNvPr>
          <p:cNvGrpSpPr/>
          <p:nvPr/>
        </p:nvGrpSpPr>
        <p:grpSpPr>
          <a:xfrm>
            <a:off x="15260614" y="1249118"/>
            <a:ext cx="6593860" cy="10986876"/>
            <a:chOff x="6895017" y="624559"/>
            <a:chExt cx="3296930" cy="5493438"/>
          </a:xfrm>
        </p:grpSpPr>
        <p:sp>
          <p:nvSpPr>
            <p:cNvPr id="19" name="Rectangle 18">
              <a:extLst>
                <a:ext uri="{FF2B5EF4-FFF2-40B4-BE49-F238E27FC236}">
                  <a16:creationId xmlns:a16="http://schemas.microsoft.com/office/drawing/2014/main" id="{FD5581FF-B04F-4908-BC22-908BCA538830}"/>
                </a:ext>
              </a:extLst>
            </p:cNvPr>
            <p:cNvSpPr/>
            <p:nvPr/>
          </p:nvSpPr>
          <p:spPr>
            <a:xfrm>
              <a:off x="6895017" y="624559"/>
              <a:ext cx="3296930" cy="5493438"/>
            </a:xfrm>
            <a:prstGeom prst="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t" anchorCtr="0"/>
            <a:lstStyle/>
            <a:p>
              <a:pPr algn="ctr" defTabSz="1828800">
                <a:buClrTx/>
              </a:pPr>
              <a:r>
                <a:rPr lang="en-GB" sz="3600" kern="1200" dirty="0">
                  <a:solidFill>
                    <a:srgbClr val="000000"/>
                  </a:solidFill>
                  <a:latin typeface="Amazon Ember"/>
                </a:rPr>
                <a:t>components</a:t>
              </a:r>
              <a:endParaRPr lang="de-DE" sz="3600" kern="1200" dirty="0" err="1">
                <a:solidFill>
                  <a:srgbClr val="000000"/>
                </a:solidFill>
                <a:latin typeface="Amazon Ember"/>
              </a:endParaRPr>
            </a:p>
          </p:txBody>
        </p:sp>
        <p:sp>
          <p:nvSpPr>
            <p:cNvPr id="20" name="Rectangle 19">
              <a:extLst>
                <a:ext uri="{FF2B5EF4-FFF2-40B4-BE49-F238E27FC236}">
                  <a16:creationId xmlns:a16="http://schemas.microsoft.com/office/drawing/2014/main" id="{1ED750EE-FB6F-4368-9FFF-B84FC32863EE}"/>
                </a:ext>
              </a:extLst>
            </p:cNvPr>
            <p:cNvSpPr/>
            <p:nvPr/>
          </p:nvSpPr>
          <p:spPr>
            <a:xfrm>
              <a:off x="7034848" y="1130847"/>
              <a:ext cx="2995272"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schemas</a:t>
              </a:r>
              <a:endParaRPr lang="de-DE" sz="3600" kern="1200" dirty="0" err="1">
                <a:solidFill>
                  <a:srgbClr val="000000"/>
                </a:solidFill>
                <a:latin typeface="Amazon Ember"/>
              </a:endParaRPr>
            </a:p>
          </p:txBody>
        </p:sp>
        <p:sp>
          <p:nvSpPr>
            <p:cNvPr id="22" name="Rectangle 21">
              <a:extLst>
                <a:ext uri="{FF2B5EF4-FFF2-40B4-BE49-F238E27FC236}">
                  <a16:creationId xmlns:a16="http://schemas.microsoft.com/office/drawing/2014/main" id="{A444E04F-A9C5-4D19-A589-9BD29F0A3F0D}"/>
                </a:ext>
              </a:extLst>
            </p:cNvPr>
            <p:cNvSpPr/>
            <p:nvPr/>
          </p:nvSpPr>
          <p:spPr>
            <a:xfrm>
              <a:off x="7034848" y="1628071"/>
              <a:ext cx="2995272"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responses</a:t>
              </a:r>
              <a:endParaRPr lang="de-DE" sz="3600" kern="1200" dirty="0" err="1">
                <a:solidFill>
                  <a:srgbClr val="000000"/>
                </a:solidFill>
                <a:latin typeface="Amazon Ember"/>
              </a:endParaRPr>
            </a:p>
          </p:txBody>
        </p:sp>
        <p:sp>
          <p:nvSpPr>
            <p:cNvPr id="23" name="Rectangle 22">
              <a:extLst>
                <a:ext uri="{FF2B5EF4-FFF2-40B4-BE49-F238E27FC236}">
                  <a16:creationId xmlns:a16="http://schemas.microsoft.com/office/drawing/2014/main" id="{14BBEB59-8B1B-45E3-BCF5-AA0EE936C2EB}"/>
                </a:ext>
              </a:extLst>
            </p:cNvPr>
            <p:cNvSpPr/>
            <p:nvPr/>
          </p:nvSpPr>
          <p:spPr>
            <a:xfrm>
              <a:off x="7034848" y="2127589"/>
              <a:ext cx="2995272"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parameters</a:t>
              </a:r>
              <a:endParaRPr lang="de-DE" sz="3600" kern="1200" dirty="0" err="1">
                <a:solidFill>
                  <a:srgbClr val="000000"/>
                </a:solidFill>
                <a:latin typeface="Amazon Ember"/>
              </a:endParaRPr>
            </a:p>
          </p:txBody>
        </p:sp>
        <p:sp>
          <p:nvSpPr>
            <p:cNvPr id="24" name="Rectangle 23">
              <a:extLst>
                <a:ext uri="{FF2B5EF4-FFF2-40B4-BE49-F238E27FC236}">
                  <a16:creationId xmlns:a16="http://schemas.microsoft.com/office/drawing/2014/main" id="{FF61FA28-0BA3-491C-8584-0B84F15CF1EF}"/>
                </a:ext>
              </a:extLst>
            </p:cNvPr>
            <p:cNvSpPr/>
            <p:nvPr/>
          </p:nvSpPr>
          <p:spPr>
            <a:xfrm>
              <a:off x="7034848" y="2627107"/>
              <a:ext cx="2995272"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examples</a:t>
              </a:r>
              <a:endParaRPr lang="de-DE" sz="3600" kern="1200" dirty="0" err="1">
                <a:solidFill>
                  <a:srgbClr val="000000"/>
                </a:solidFill>
                <a:latin typeface="Amazon Ember"/>
              </a:endParaRPr>
            </a:p>
          </p:txBody>
        </p:sp>
        <p:sp>
          <p:nvSpPr>
            <p:cNvPr id="25" name="Rectangle 24">
              <a:extLst>
                <a:ext uri="{FF2B5EF4-FFF2-40B4-BE49-F238E27FC236}">
                  <a16:creationId xmlns:a16="http://schemas.microsoft.com/office/drawing/2014/main" id="{0A7E3751-CEBD-4BE1-8DD6-8E2B4A385CF7}"/>
                </a:ext>
              </a:extLst>
            </p:cNvPr>
            <p:cNvSpPr/>
            <p:nvPr/>
          </p:nvSpPr>
          <p:spPr>
            <a:xfrm>
              <a:off x="7034848" y="3126625"/>
              <a:ext cx="2995272"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err="1">
                  <a:solidFill>
                    <a:srgbClr val="000000"/>
                  </a:solidFill>
                  <a:latin typeface="Amazon Ember"/>
                </a:rPr>
                <a:t>requestBodies</a:t>
              </a:r>
              <a:endParaRPr lang="de-DE" sz="3600" kern="1200" dirty="0" err="1">
                <a:solidFill>
                  <a:srgbClr val="000000"/>
                </a:solidFill>
                <a:latin typeface="Amazon Ember"/>
              </a:endParaRPr>
            </a:p>
          </p:txBody>
        </p:sp>
        <p:sp>
          <p:nvSpPr>
            <p:cNvPr id="26" name="Rectangle 25">
              <a:extLst>
                <a:ext uri="{FF2B5EF4-FFF2-40B4-BE49-F238E27FC236}">
                  <a16:creationId xmlns:a16="http://schemas.microsoft.com/office/drawing/2014/main" id="{93C2A3D1-5788-404C-AA9E-047EF73C7703}"/>
                </a:ext>
              </a:extLst>
            </p:cNvPr>
            <p:cNvSpPr/>
            <p:nvPr/>
          </p:nvSpPr>
          <p:spPr>
            <a:xfrm>
              <a:off x="7034848" y="3626143"/>
              <a:ext cx="2995272"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headers</a:t>
              </a:r>
              <a:endParaRPr lang="de-DE" sz="3600" kern="1200" dirty="0" err="1">
                <a:solidFill>
                  <a:srgbClr val="000000"/>
                </a:solidFill>
                <a:latin typeface="Amazon Ember"/>
              </a:endParaRPr>
            </a:p>
          </p:txBody>
        </p:sp>
        <p:sp>
          <p:nvSpPr>
            <p:cNvPr id="27" name="Rectangle 26">
              <a:extLst>
                <a:ext uri="{FF2B5EF4-FFF2-40B4-BE49-F238E27FC236}">
                  <a16:creationId xmlns:a16="http://schemas.microsoft.com/office/drawing/2014/main" id="{2BEFB9FC-D337-48F2-9E33-D07234F5AA91}"/>
                </a:ext>
              </a:extLst>
            </p:cNvPr>
            <p:cNvSpPr/>
            <p:nvPr/>
          </p:nvSpPr>
          <p:spPr>
            <a:xfrm>
              <a:off x="7044275" y="4125661"/>
              <a:ext cx="2995272"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err="1">
                  <a:solidFill>
                    <a:srgbClr val="000000"/>
                  </a:solidFill>
                  <a:latin typeface="Amazon Ember"/>
                </a:rPr>
                <a:t>securitySchemes</a:t>
              </a:r>
              <a:endParaRPr lang="de-DE" sz="3600" kern="1200" dirty="0" err="1">
                <a:solidFill>
                  <a:srgbClr val="000000"/>
                </a:solidFill>
                <a:latin typeface="Amazon Ember"/>
              </a:endParaRPr>
            </a:p>
          </p:txBody>
        </p:sp>
        <p:sp>
          <p:nvSpPr>
            <p:cNvPr id="28" name="Rectangle 27">
              <a:extLst>
                <a:ext uri="{FF2B5EF4-FFF2-40B4-BE49-F238E27FC236}">
                  <a16:creationId xmlns:a16="http://schemas.microsoft.com/office/drawing/2014/main" id="{34868E2C-2245-4472-B00B-FD3A75A40A75}"/>
                </a:ext>
              </a:extLst>
            </p:cNvPr>
            <p:cNvSpPr/>
            <p:nvPr/>
          </p:nvSpPr>
          <p:spPr>
            <a:xfrm>
              <a:off x="7044275" y="4625179"/>
              <a:ext cx="2995272"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a:solidFill>
                    <a:srgbClr val="000000"/>
                  </a:solidFill>
                  <a:latin typeface="Amazon Ember"/>
                </a:rPr>
                <a:t>links</a:t>
              </a:r>
              <a:endParaRPr lang="de-DE" sz="3600" kern="1200" dirty="0" err="1">
                <a:solidFill>
                  <a:srgbClr val="000000"/>
                </a:solidFill>
                <a:latin typeface="Amazon Ember"/>
              </a:endParaRPr>
            </a:p>
          </p:txBody>
        </p:sp>
        <p:sp>
          <p:nvSpPr>
            <p:cNvPr id="29" name="Rectangle 28">
              <a:extLst>
                <a:ext uri="{FF2B5EF4-FFF2-40B4-BE49-F238E27FC236}">
                  <a16:creationId xmlns:a16="http://schemas.microsoft.com/office/drawing/2014/main" id="{23C00975-4474-468C-806B-E0463D4B59C8}"/>
                </a:ext>
              </a:extLst>
            </p:cNvPr>
            <p:cNvSpPr/>
            <p:nvPr/>
          </p:nvSpPr>
          <p:spPr>
            <a:xfrm>
              <a:off x="7034848" y="5121337"/>
              <a:ext cx="2995272"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err="1">
                  <a:solidFill>
                    <a:srgbClr val="000000"/>
                  </a:solidFill>
                  <a:latin typeface="Amazon Ember"/>
                </a:rPr>
                <a:t>callbacks</a:t>
              </a:r>
              <a:endParaRPr lang="de-DE" sz="3600" kern="1200" dirty="0" err="1">
                <a:solidFill>
                  <a:srgbClr val="000000"/>
                </a:solidFill>
                <a:latin typeface="Amazon Ember"/>
              </a:endParaRPr>
            </a:p>
          </p:txBody>
        </p:sp>
        <p:sp>
          <p:nvSpPr>
            <p:cNvPr id="30" name="Rectangle 29">
              <a:extLst>
                <a:ext uri="{FF2B5EF4-FFF2-40B4-BE49-F238E27FC236}">
                  <a16:creationId xmlns:a16="http://schemas.microsoft.com/office/drawing/2014/main" id="{F099115B-9105-42BD-A7FF-2BF059900D3A}"/>
                </a:ext>
              </a:extLst>
            </p:cNvPr>
            <p:cNvSpPr/>
            <p:nvPr/>
          </p:nvSpPr>
          <p:spPr>
            <a:xfrm>
              <a:off x="7034848" y="5617495"/>
              <a:ext cx="2995272" cy="36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ctr" anchorCtr="0"/>
            <a:lstStyle/>
            <a:p>
              <a:pPr algn="ctr" defTabSz="1828800">
                <a:buClrTx/>
              </a:pPr>
              <a:r>
                <a:rPr lang="en-GB" sz="3600" kern="1200" dirty="0" err="1">
                  <a:solidFill>
                    <a:srgbClr val="000000"/>
                  </a:solidFill>
                  <a:latin typeface="Amazon Ember"/>
                </a:rPr>
                <a:t>pathItems</a:t>
              </a:r>
              <a:endParaRPr lang="de-DE" sz="3600" kern="1200" dirty="0" err="1">
                <a:solidFill>
                  <a:srgbClr val="000000"/>
                </a:solidFill>
                <a:latin typeface="Amazon Ember"/>
              </a:endParaRPr>
            </a:p>
          </p:txBody>
        </p:sp>
      </p:grpSp>
      <p:cxnSp>
        <p:nvCxnSpPr>
          <p:cNvPr id="39" name="Straight Arrow Connector 38">
            <a:extLst>
              <a:ext uri="{FF2B5EF4-FFF2-40B4-BE49-F238E27FC236}">
                <a16:creationId xmlns:a16="http://schemas.microsoft.com/office/drawing/2014/main" id="{740C75CC-2AEC-4B7C-9579-D6B9B4621D0A}"/>
              </a:ext>
            </a:extLst>
          </p:cNvPr>
          <p:cNvCxnSpPr>
            <a:stCxn id="6" idx="3"/>
          </p:cNvCxnSpPr>
          <p:nvPr/>
        </p:nvCxnSpPr>
        <p:spPr>
          <a:xfrm>
            <a:off x="9943914" y="4882895"/>
            <a:ext cx="5316700" cy="190"/>
          </a:xfrm>
          <a:prstGeom prst="straightConnector1">
            <a:avLst/>
          </a:prstGeom>
          <a:ln w="3810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09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07AE07-36EB-437C-A8C7-88F502C15071}"/>
              </a:ext>
            </a:extLst>
          </p:cNvPr>
          <p:cNvSpPr>
            <a:spLocks noGrp="1"/>
          </p:cNvSpPr>
          <p:nvPr>
            <p:ph type="title"/>
          </p:nvPr>
        </p:nvSpPr>
        <p:spPr>
          <a:xfrm>
            <a:off x="1219200" y="6147036"/>
            <a:ext cx="15646400" cy="1421928"/>
          </a:xfrm>
        </p:spPr>
        <p:txBody>
          <a:bodyPr/>
          <a:lstStyle/>
          <a:p>
            <a:r>
              <a:rPr lang="en-US" dirty="0"/>
              <a:t>Demo</a:t>
            </a:r>
          </a:p>
        </p:txBody>
      </p:sp>
    </p:spTree>
    <p:extLst>
      <p:ext uri="{BB962C8B-B14F-4D97-AF65-F5344CB8AC3E}">
        <p14:creationId xmlns:p14="http://schemas.microsoft.com/office/powerpoint/2010/main" val="361515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8096FC-D891-42BE-B874-DE2A8A5C139C}"/>
              </a:ext>
            </a:extLst>
          </p:cNvPr>
          <p:cNvSpPr>
            <a:spLocks noGrp="1"/>
          </p:cNvSpPr>
          <p:nvPr>
            <p:ph type="title"/>
          </p:nvPr>
        </p:nvSpPr>
        <p:spPr/>
        <p:txBody>
          <a:bodyPr/>
          <a:lstStyle/>
          <a:p>
            <a:r>
              <a:rPr lang="en-GB" dirty="0"/>
              <a:t>Creating/ editing an </a:t>
            </a:r>
            <a:r>
              <a:rPr lang="en-GB" dirty="0" err="1"/>
              <a:t>OpenAPI</a:t>
            </a:r>
            <a:r>
              <a:rPr lang="en-GB" dirty="0"/>
              <a:t> definition</a:t>
            </a:r>
            <a:endParaRPr lang="de-DE" dirty="0"/>
          </a:p>
        </p:txBody>
      </p:sp>
      <p:pic>
        <p:nvPicPr>
          <p:cNvPr id="9" name="Picture 8">
            <a:extLst>
              <a:ext uri="{FF2B5EF4-FFF2-40B4-BE49-F238E27FC236}">
                <a16:creationId xmlns:a16="http://schemas.microsoft.com/office/drawing/2014/main" id="{E00D776D-97FF-4585-B446-438CEC1736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66611"/>
            <a:ext cx="24384000" cy="9749734"/>
          </a:xfrm>
          <a:prstGeom prst="rect">
            <a:avLst/>
          </a:prstGeom>
        </p:spPr>
      </p:pic>
    </p:spTree>
    <p:extLst>
      <p:ext uri="{BB962C8B-B14F-4D97-AF65-F5344CB8AC3E}">
        <p14:creationId xmlns:p14="http://schemas.microsoft.com/office/powerpoint/2010/main" val="21062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8953C-6928-4D1C-B346-EB8CA6DA5725}"/>
              </a:ext>
            </a:extLst>
          </p:cNvPr>
          <p:cNvSpPr>
            <a:spLocks noGrp="1"/>
          </p:cNvSpPr>
          <p:nvPr>
            <p:ph type="title"/>
          </p:nvPr>
        </p:nvSpPr>
        <p:spPr/>
        <p:txBody>
          <a:bodyPr/>
          <a:lstStyle/>
          <a:p>
            <a:r>
              <a:rPr lang="en-GB" dirty="0"/>
              <a:t>Importing an </a:t>
            </a:r>
            <a:r>
              <a:rPr lang="en-GB" dirty="0" err="1"/>
              <a:t>OpenAPI</a:t>
            </a:r>
            <a:r>
              <a:rPr lang="en-GB" dirty="0"/>
              <a:t> definition</a:t>
            </a:r>
            <a:endParaRPr lang="de-DE" dirty="0"/>
          </a:p>
        </p:txBody>
      </p:sp>
      <p:pic>
        <p:nvPicPr>
          <p:cNvPr id="4" name="Picture 3">
            <a:extLst>
              <a:ext uri="{FF2B5EF4-FFF2-40B4-BE49-F238E27FC236}">
                <a16:creationId xmlns:a16="http://schemas.microsoft.com/office/drawing/2014/main" id="{F2FB6D72-EC50-4115-9496-526B6694BE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397539"/>
            <a:ext cx="24384000" cy="10100298"/>
          </a:xfrm>
          <a:prstGeom prst="rect">
            <a:avLst/>
          </a:prstGeom>
        </p:spPr>
      </p:pic>
    </p:spTree>
    <p:extLst>
      <p:ext uri="{BB962C8B-B14F-4D97-AF65-F5344CB8AC3E}">
        <p14:creationId xmlns:p14="http://schemas.microsoft.com/office/powerpoint/2010/main" val="17183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E37-4F04-4C2C-8083-44006BA85B1A}"/>
              </a:ext>
            </a:extLst>
          </p:cNvPr>
          <p:cNvSpPr>
            <a:spLocks noGrp="1"/>
          </p:cNvSpPr>
          <p:nvPr>
            <p:ph type="title"/>
          </p:nvPr>
        </p:nvSpPr>
        <p:spPr/>
        <p:txBody>
          <a:bodyPr/>
          <a:lstStyle/>
          <a:p>
            <a:r>
              <a:rPr lang="en-GB" dirty="0"/>
              <a:t>Managing API stages/ versioning of APIs</a:t>
            </a:r>
            <a:endParaRPr lang="de-DE" dirty="0"/>
          </a:p>
        </p:txBody>
      </p:sp>
      <p:sp>
        <p:nvSpPr>
          <p:cNvPr id="3" name="Slide Number Placeholder 2">
            <a:extLst>
              <a:ext uri="{FF2B5EF4-FFF2-40B4-BE49-F238E27FC236}">
                <a16:creationId xmlns:a16="http://schemas.microsoft.com/office/drawing/2014/main" id="{D748B62C-2DA7-4277-978B-804AD25188E7}"/>
              </a:ext>
            </a:extLst>
          </p:cNvPr>
          <p:cNvSpPr>
            <a:spLocks noGrp="1"/>
          </p:cNvSpPr>
          <p:nvPr>
            <p:ph type="sldNum" sz="quarter" idx="12"/>
          </p:nvPr>
        </p:nvSpPr>
        <p:spPr/>
        <p:txBody>
          <a:bodyPr/>
          <a:lstStyle/>
          <a:p>
            <a:pPr defTabSz="1828800">
              <a:buClrTx/>
            </a:pPr>
            <a:fld id="{EB4B8DE2-A4E8-46E4-8BBF-D75455EFF32C}" type="slidenum">
              <a:rPr lang="en-US" kern="1200">
                <a:solidFill>
                  <a:srgbClr val="232F3E"/>
                </a:solidFill>
                <a:latin typeface="Amazon Ember"/>
                <a:ea typeface="+mn-ea"/>
                <a:cs typeface="+mn-cs"/>
              </a:rPr>
              <a:pPr defTabSz="1828800">
                <a:buClrTx/>
              </a:pPr>
              <a:t>136</a:t>
            </a:fld>
            <a:endParaRPr lang="en-US" kern="1200">
              <a:solidFill>
                <a:srgbClr val="232F3E"/>
              </a:solidFill>
              <a:latin typeface="Amazon Ember"/>
              <a:ea typeface="+mn-ea"/>
              <a:cs typeface="+mn-cs"/>
            </a:endParaRPr>
          </a:p>
        </p:txBody>
      </p:sp>
      <p:pic>
        <p:nvPicPr>
          <p:cNvPr id="5" name="Picture 4">
            <a:extLst>
              <a:ext uri="{FF2B5EF4-FFF2-40B4-BE49-F238E27FC236}">
                <a16:creationId xmlns:a16="http://schemas.microsoft.com/office/drawing/2014/main" id="{47F1D162-9798-4D80-9521-C6440E1F9F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10666"/>
            <a:ext cx="24384000" cy="9294668"/>
          </a:xfrm>
          <a:prstGeom prst="rect">
            <a:avLst/>
          </a:prstGeom>
        </p:spPr>
      </p:pic>
    </p:spTree>
    <p:extLst>
      <p:ext uri="{BB962C8B-B14F-4D97-AF65-F5344CB8AC3E}">
        <p14:creationId xmlns:p14="http://schemas.microsoft.com/office/powerpoint/2010/main" val="336287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62FC7C-F6BD-4656-B5AA-B7A9976E4844}"/>
              </a:ext>
            </a:extLst>
          </p:cNvPr>
          <p:cNvSpPr>
            <a:spLocks noGrp="1"/>
          </p:cNvSpPr>
          <p:nvPr>
            <p:ph type="title"/>
          </p:nvPr>
        </p:nvSpPr>
        <p:spPr/>
        <p:txBody>
          <a:bodyPr/>
          <a:lstStyle/>
          <a:p>
            <a:r>
              <a:rPr lang="en-GB" dirty="0"/>
              <a:t>Trigger an API from a workflow</a:t>
            </a:r>
            <a:endParaRPr lang="de-DE" dirty="0"/>
          </a:p>
        </p:txBody>
      </p:sp>
      <p:pic>
        <p:nvPicPr>
          <p:cNvPr id="5" name="Picture 4">
            <a:extLst>
              <a:ext uri="{FF2B5EF4-FFF2-40B4-BE49-F238E27FC236}">
                <a16:creationId xmlns:a16="http://schemas.microsoft.com/office/drawing/2014/main" id="{750388E3-6FB4-4384-BB4C-E087F74CFC1A}"/>
              </a:ext>
            </a:extLst>
          </p:cNvPr>
          <p:cNvPicPr>
            <a:picLocks noChangeAspect="1"/>
          </p:cNvPicPr>
          <p:nvPr/>
        </p:nvPicPr>
        <p:blipFill>
          <a:blip r:embed="rId3"/>
          <a:stretch>
            <a:fillRect/>
          </a:stretch>
        </p:blipFill>
        <p:spPr>
          <a:xfrm>
            <a:off x="3004292" y="2575033"/>
            <a:ext cx="17971832" cy="10867166"/>
          </a:xfrm>
          <a:prstGeom prst="rect">
            <a:avLst/>
          </a:prstGeom>
        </p:spPr>
      </p:pic>
    </p:spTree>
    <p:extLst>
      <p:ext uri="{BB962C8B-B14F-4D97-AF65-F5344CB8AC3E}">
        <p14:creationId xmlns:p14="http://schemas.microsoft.com/office/powerpoint/2010/main" val="149459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F76765AF-F689-C64C-B226-6BC35896217E}"/>
              </a:ext>
            </a:extLst>
          </p:cNvPr>
          <p:cNvSpPr/>
          <p:nvPr/>
        </p:nvSpPr>
        <p:spPr>
          <a:xfrm>
            <a:off x="2698409" y="6077585"/>
            <a:ext cx="9831750" cy="4309046"/>
          </a:xfrm>
          <a:prstGeom prst="roundRect">
            <a:avLst/>
          </a:prstGeom>
          <a:noFill/>
          <a:ln w="12700">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a:buClrTx/>
            </a:pPr>
            <a:endParaRPr lang="en-US" sz="3000" kern="1200" dirty="0">
              <a:solidFill>
                <a:srgbClr val="FFFFFF"/>
              </a:solidFill>
              <a:latin typeface="Amazon Ember"/>
            </a:endParaRPr>
          </a:p>
        </p:txBody>
      </p:sp>
      <p:pic>
        <p:nvPicPr>
          <p:cNvPr id="7" name="Graphic 6">
            <a:extLst>
              <a:ext uri="{FF2B5EF4-FFF2-40B4-BE49-F238E27FC236}">
                <a16:creationId xmlns:a16="http://schemas.microsoft.com/office/drawing/2014/main" id="{FEF336E7-0D92-F14C-AC77-405255BC1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57718" y="6836326"/>
            <a:ext cx="1200364" cy="1166392"/>
          </a:xfrm>
          <a:prstGeom prst="rect">
            <a:avLst/>
          </a:prstGeom>
        </p:spPr>
      </p:pic>
      <p:grpSp>
        <p:nvGrpSpPr>
          <p:cNvPr id="13" name="Group 12">
            <a:extLst>
              <a:ext uri="{FF2B5EF4-FFF2-40B4-BE49-F238E27FC236}">
                <a16:creationId xmlns:a16="http://schemas.microsoft.com/office/drawing/2014/main" id="{FCA4D387-7DC3-8748-B76D-5DE8D8A1E26D}"/>
              </a:ext>
            </a:extLst>
          </p:cNvPr>
          <p:cNvGrpSpPr/>
          <p:nvPr/>
        </p:nvGrpSpPr>
        <p:grpSpPr>
          <a:xfrm>
            <a:off x="2836316" y="6991226"/>
            <a:ext cx="2137424" cy="1394376"/>
            <a:chOff x="1924855" y="2259441"/>
            <a:chExt cx="1282454" cy="836625"/>
          </a:xfrm>
        </p:grpSpPr>
        <p:pic>
          <p:nvPicPr>
            <p:cNvPr id="8" name="Graphic 7">
              <a:extLst>
                <a:ext uri="{FF2B5EF4-FFF2-40B4-BE49-F238E27FC236}">
                  <a16:creationId xmlns:a16="http://schemas.microsoft.com/office/drawing/2014/main" id="{97538E1D-3A8E-7E46-8E57-99938DE809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6654" y="2259441"/>
              <a:ext cx="522337" cy="522337"/>
            </a:xfrm>
            <a:prstGeom prst="rect">
              <a:avLst/>
            </a:prstGeom>
          </p:spPr>
        </p:pic>
        <p:sp>
          <p:nvSpPr>
            <p:cNvPr id="9" name="TextBox 8">
              <a:extLst>
                <a:ext uri="{FF2B5EF4-FFF2-40B4-BE49-F238E27FC236}">
                  <a16:creationId xmlns:a16="http://schemas.microsoft.com/office/drawing/2014/main" id="{925A7B67-A6E6-9D42-B55F-9629B8231C07}"/>
                </a:ext>
              </a:extLst>
            </p:cNvPr>
            <p:cNvSpPr txBox="1"/>
            <p:nvPr/>
          </p:nvSpPr>
          <p:spPr>
            <a:xfrm>
              <a:off x="1924855" y="2856000"/>
              <a:ext cx="1282454" cy="240066"/>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API Gateway</a:t>
              </a:r>
            </a:p>
          </p:txBody>
        </p:sp>
      </p:grpSp>
      <p:cxnSp>
        <p:nvCxnSpPr>
          <p:cNvPr id="10" name="Straight Arrow Connector 9">
            <a:extLst>
              <a:ext uri="{FF2B5EF4-FFF2-40B4-BE49-F238E27FC236}">
                <a16:creationId xmlns:a16="http://schemas.microsoft.com/office/drawing/2014/main" id="{8D78E7BE-F641-2D4C-990C-E04789FD520B}"/>
              </a:ext>
            </a:extLst>
          </p:cNvPr>
          <p:cNvCxnSpPr>
            <a:cxnSpLocks/>
            <a:stCxn id="7" idx="1"/>
            <a:endCxn id="8" idx="1"/>
          </p:cNvCxnSpPr>
          <p:nvPr/>
        </p:nvCxnSpPr>
        <p:spPr>
          <a:xfrm>
            <a:off x="2058083" y="7419522"/>
            <a:ext cx="1414566" cy="6984"/>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70D396A-EA11-CD4A-ADAE-F4CE8CF2DC27}"/>
              </a:ext>
            </a:extLst>
          </p:cNvPr>
          <p:cNvSpPr/>
          <p:nvPr/>
        </p:nvSpPr>
        <p:spPr>
          <a:xfrm>
            <a:off x="5399599" y="6489509"/>
            <a:ext cx="4370150" cy="1864354"/>
          </a:xfrm>
          <a:prstGeom prst="rect">
            <a:avLst/>
          </a:prstGeom>
          <a:noFill/>
          <a:ln w="12700">
            <a:solidFill>
              <a:srgbClr val="CD22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0" tIns="152400" rIns="152400" bIns="76200" numCol="1" spcCol="0" rtlCol="0" fromWordArt="0" anchor="t" anchorCtr="0" forceAA="0" compatLnSpc="1">
            <a:prstTxWarp prst="textNoShape">
              <a:avLst/>
            </a:prstTxWarp>
            <a:noAutofit/>
          </a:bodyPr>
          <a:lstStyle/>
          <a:p>
            <a:pPr defTabSz="1828800">
              <a:buClrTx/>
            </a:pPr>
            <a:r>
              <a:rPr lang="en-US" sz="2000" kern="1200" dirty="0">
                <a:solidFill>
                  <a:srgbClr val="CD2264"/>
                </a:solidFill>
                <a:latin typeface="Amazon Ember"/>
                <a:cs typeface="Arial" panose="020B0604020202020204" pitchFamily="34" charset="0"/>
              </a:rPr>
              <a:t>AWS Step Functions workflow</a:t>
            </a:r>
          </a:p>
        </p:txBody>
      </p:sp>
      <p:pic>
        <p:nvPicPr>
          <p:cNvPr id="15" name="Graphic 14">
            <a:extLst>
              <a:ext uri="{FF2B5EF4-FFF2-40B4-BE49-F238E27FC236}">
                <a16:creationId xmlns:a16="http://schemas.microsoft.com/office/drawing/2014/main" id="{1E7C3528-99BF-7A46-89BA-3F32DD2986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99601" y="6489509"/>
            <a:ext cx="550334" cy="550334"/>
          </a:xfrm>
          <a:prstGeom prst="rect">
            <a:avLst/>
          </a:prstGeom>
        </p:spPr>
      </p:pic>
      <p:cxnSp>
        <p:nvCxnSpPr>
          <p:cNvPr id="16" name="Straight Arrow Connector 15">
            <a:extLst>
              <a:ext uri="{FF2B5EF4-FFF2-40B4-BE49-F238E27FC236}">
                <a16:creationId xmlns:a16="http://schemas.microsoft.com/office/drawing/2014/main" id="{EE1E515D-0693-2D43-90D1-A6EE5721DC87}"/>
              </a:ext>
            </a:extLst>
          </p:cNvPr>
          <p:cNvCxnSpPr>
            <a:cxnSpLocks/>
            <a:stCxn id="8" idx="3"/>
            <a:endCxn id="14" idx="1"/>
          </p:cNvCxnSpPr>
          <p:nvPr/>
        </p:nvCxnSpPr>
        <p:spPr>
          <a:xfrm flipV="1">
            <a:off x="4343212" y="7421687"/>
            <a:ext cx="1056388" cy="4822"/>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9D27514-1CCD-BB44-8C9E-76FD6CB7A6C3}"/>
              </a:ext>
            </a:extLst>
          </p:cNvPr>
          <p:cNvSpPr/>
          <p:nvPr/>
        </p:nvSpPr>
        <p:spPr>
          <a:xfrm>
            <a:off x="6089280" y="7292314"/>
            <a:ext cx="710404" cy="710404"/>
          </a:xfrm>
          <a:prstGeom prst="ellipse">
            <a:avLst/>
          </a:prstGeom>
          <a:solidFill>
            <a:srgbClr val="FF4F8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828800">
              <a:buClrTx/>
            </a:pPr>
            <a:endParaRPr lang="en-US" sz="3000" kern="1200" dirty="0">
              <a:solidFill>
                <a:srgbClr val="FFFFFF"/>
              </a:solidFill>
              <a:latin typeface="Amazon Ember"/>
            </a:endParaRPr>
          </a:p>
        </p:txBody>
      </p:sp>
      <p:sp>
        <p:nvSpPr>
          <p:cNvPr id="22" name="Oval 21">
            <a:extLst>
              <a:ext uri="{FF2B5EF4-FFF2-40B4-BE49-F238E27FC236}">
                <a16:creationId xmlns:a16="http://schemas.microsoft.com/office/drawing/2014/main" id="{099A1F4A-A2CD-8248-9EF4-46F8DC766351}"/>
              </a:ext>
            </a:extLst>
          </p:cNvPr>
          <p:cNvSpPr/>
          <p:nvPr/>
        </p:nvSpPr>
        <p:spPr>
          <a:xfrm>
            <a:off x="8407308" y="7292314"/>
            <a:ext cx="710404" cy="710404"/>
          </a:xfrm>
          <a:prstGeom prst="ellipse">
            <a:avLst/>
          </a:prstGeom>
          <a:solidFill>
            <a:srgbClr val="FF4F8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828800">
              <a:buClrTx/>
            </a:pPr>
            <a:endParaRPr lang="en-US" sz="3000" kern="1200" dirty="0">
              <a:solidFill>
                <a:srgbClr val="FFFFFF"/>
              </a:solidFill>
              <a:latin typeface="Amazon Ember"/>
            </a:endParaRPr>
          </a:p>
        </p:txBody>
      </p:sp>
      <p:grpSp>
        <p:nvGrpSpPr>
          <p:cNvPr id="25" name="Group 24">
            <a:extLst>
              <a:ext uri="{FF2B5EF4-FFF2-40B4-BE49-F238E27FC236}">
                <a16:creationId xmlns:a16="http://schemas.microsoft.com/office/drawing/2014/main" id="{596FD273-1772-054A-8142-1D15FBFAB8B7}"/>
              </a:ext>
            </a:extLst>
          </p:cNvPr>
          <p:cNvGrpSpPr/>
          <p:nvPr/>
        </p:nvGrpSpPr>
        <p:grpSpPr>
          <a:xfrm>
            <a:off x="5367897" y="8771940"/>
            <a:ext cx="2119506" cy="1377029"/>
            <a:chOff x="1501890" y="2259441"/>
            <a:chExt cx="1271704" cy="826217"/>
          </a:xfrm>
        </p:grpSpPr>
        <p:pic>
          <p:nvPicPr>
            <p:cNvPr id="26" name="Graphic 25">
              <a:extLst>
                <a:ext uri="{FF2B5EF4-FFF2-40B4-BE49-F238E27FC236}">
                  <a16:creationId xmlns:a16="http://schemas.microsoft.com/office/drawing/2014/main" id="{841447B6-B94A-9248-A3A0-BC0221AEB4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6574" y="2259441"/>
              <a:ext cx="522337" cy="522337"/>
            </a:xfrm>
            <a:prstGeom prst="rect">
              <a:avLst/>
            </a:prstGeom>
          </p:spPr>
        </p:pic>
        <p:sp>
          <p:nvSpPr>
            <p:cNvPr id="27" name="TextBox 26">
              <a:extLst>
                <a:ext uri="{FF2B5EF4-FFF2-40B4-BE49-F238E27FC236}">
                  <a16:creationId xmlns:a16="http://schemas.microsoft.com/office/drawing/2014/main" id="{EACD6725-FC2E-CB45-907B-F764CE5A9AD1}"/>
                </a:ext>
              </a:extLst>
            </p:cNvPr>
            <p:cNvSpPr txBox="1"/>
            <p:nvPr/>
          </p:nvSpPr>
          <p:spPr>
            <a:xfrm>
              <a:off x="1501890" y="2845592"/>
              <a:ext cx="1271704" cy="240066"/>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API Gateway</a:t>
              </a:r>
            </a:p>
          </p:txBody>
        </p:sp>
      </p:grpSp>
      <p:grpSp>
        <p:nvGrpSpPr>
          <p:cNvPr id="31" name="Group 30">
            <a:extLst>
              <a:ext uri="{FF2B5EF4-FFF2-40B4-BE49-F238E27FC236}">
                <a16:creationId xmlns:a16="http://schemas.microsoft.com/office/drawing/2014/main" id="{7CE7D9D5-B879-2C41-94DE-BE4B0969632B}"/>
              </a:ext>
            </a:extLst>
          </p:cNvPr>
          <p:cNvGrpSpPr/>
          <p:nvPr/>
        </p:nvGrpSpPr>
        <p:grpSpPr>
          <a:xfrm>
            <a:off x="7702759" y="8771940"/>
            <a:ext cx="2119506" cy="1377029"/>
            <a:chOff x="1501890" y="2259441"/>
            <a:chExt cx="1271704" cy="826217"/>
          </a:xfrm>
        </p:grpSpPr>
        <p:pic>
          <p:nvPicPr>
            <p:cNvPr id="32" name="Graphic 31">
              <a:extLst>
                <a:ext uri="{FF2B5EF4-FFF2-40B4-BE49-F238E27FC236}">
                  <a16:creationId xmlns:a16="http://schemas.microsoft.com/office/drawing/2014/main" id="{E7260F69-CFB2-EF48-9203-D08A61B660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6574" y="2259441"/>
              <a:ext cx="522337" cy="522337"/>
            </a:xfrm>
            <a:prstGeom prst="rect">
              <a:avLst/>
            </a:prstGeom>
          </p:spPr>
        </p:pic>
        <p:sp>
          <p:nvSpPr>
            <p:cNvPr id="33" name="TextBox 32">
              <a:extLst>
                <a:ext uri="{FF2B5EF4-FFF2-40B4-BE49-F238E27FC236}">
                  <a16:creationId xmlns:a16="http://schemas.microsoft.com/office/drawing/2014/main" id="{DAB9D1E4-C1D3-DC4E-8B5B-4B85FA065B2F}"/>
                </a:ext>
              </a:extLst>
            </p:cNvPr>
            <p:cNvSpPr txBox="1"/>
            <p:nvPr/>
          </p:nvSpPr>
          <p:spPr>
            <a:xfrm>
              <a:off x="1501890" y="2845592"/>
              <a:ext cx="1271704" cy="240066"/>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API Gateway</a:t>
              </a:r>
            </a:p>
          </p:txBody>
        </p:sp>
      </p:grpSp>
      <p:cxnSp>
        <p:nvCxnSpPr>
          <p:cNvPr id="34" name="Straight Arrow Connector 33">
            <a:extLst>
              <a:ext uri="{FF2B5EF4-FFF2-40B4-BE49-F238E27FC236}">
                <a16:creationId xmlns:a16="http://schemas.microsoft.com/office/drawing/2014/main" id="{94686921-996D-4B48-BCEE-CDC5AF74F53C}"/>
              </a:ext>
            </a:extLst>
          </p:cNvPr>
          <p:cNvCxnSpPr>
            <a:cxnSpLocks/>
            <a:stCxn id="21" idx="4"/>
            <a:endCxn id="26" idx="0"/>
          </p:cNvCxnSpPr>
          <p:nvPr/>
        </p:nvCxnSpPr>
        <p:spPr>
          <a:xfrm flipH="1">
            <a:off x="6427650" y="8002718"/>
            <a:ext cx="16832" cy="769216"/>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03E3D7D-4108-4849-8B4C-AA6716D821F8}"/>
              </a:ext>
            </a:extLst>
          </p:cNvPr>
          <p:cNvCxnSpPr>
            <a:cxnSpLocks/>
            <a:stCxn id="22" idx="4"/>
            <a:endCxn id="32" idx="0"/>
          </p:cNvCxnSpPr>
          <p:nvPr/>
        </p:nvCxnSpPr>
        <p:spPr>
          <a:xfrm>
            <a:off x="8762511" y="8002718"/>
            <a:ext cx="2" cy="769216"/>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7C3D07D-7F57-7D4B-BA4F-6E1F139B44BB}"/>
              </a:ext>
            </a:extLst>
          </p:cNvPr>
          <p:cNvCxnSpPr>
            <a:cxnSpLocks/>
            <a:stCxn id="21" idx="6"/>
            <a:endCxn id="22" idx="2"/>
          </p:cNvCxnSpPr>
          <p:nvPr/>
        </p:nvCxnSpPr>
        <p:spPr>
          <a:xfrm>
            <a:off x="6799685" y="7647516"/>
            <a:ext cx="1607626" cy="0"/>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96738F54-2BEC-0B45-9C37-ADCA798FE9A6}"/>
              </a:ext>
            </a:extLst>
          </p:cNvPr>
          <p:cNvGrpSpPr/>
          <p:nvPr/>
        </p:nvGrpSpPr>
        <p:grpSpPr>
          <a:xfrm>
            <a:off x="10195609" y="7262236"/>
            <a:ext cx="2119506" cy="1371915"/>
            <a:chOff x="7505327" y="2229472"/>
            <a:chExt cx="1271704" cy="823149"/>
          </a:xfrm>
        </p:grpSpPr>
        <p:pic>
          <p:nvPicPr>
            <p:cNvPr id="52" name="Graphic 51">
              <a:extLst>
                <a:ext uri="{FF2B5EF4-FFF2-40B4-BE49-F238E27FC236}">
                  <a16:creationId xmlns:a16="http://schemas.microsoft.com/office/drawing/2014/main" id="{4EE6EFD8-9EEF-6443-B74E-E7D1D0D6FB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12579" y="2229472"/>
              <a:ext cx="457200" cy="457200"/>
            </a:xfrm>
            <a:prstGeom prst="rect">
              <a:avLst/>
            </a:prstGeom>
          </p:spPr>
        </p:pic>
        <p:sp>
          <p:nvSpPr>
            <p:cNvPr id="53" name="TextBox 52">
              <a:extLst>
                <a:ext uri="{FF2B5EF4-FFF2-40B4-BE49-F238E27FC236}">
                  <a16:creationId xmlns:a16="http://schemas.microsoft.com/office/drawing/2014/main" id="{142599D2-637E-074B-855D-20DFA07B544B}"/>
                </a:ext>
              </a:extLst>
            </p:cNvPr>
            <p:cNvSpPr txBox="1"/>
            <p:nvPr/>
          </p:nvSpPr>
          <p:spPr>
            <a:xfrm>
              <a:off x="7505327" y="2627889"/>
              <a:ext cx="1271704" cy="424732"/>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EventBridge event bus</a:t>
              </a:r>
            </a:p>
          </p:txBody>
        </p:sp>
      </p:grpSp>
      <p:cxnSp>
        <p:nvCxnSpPr>
          <p:cNvPr id="55" name="Straight Arrow Connector 54">
            <a:extLst>
              <a:ext uri="{FF2B5EF4-FFF2-40B4-BE49-F238E27FC236}">
                <a16:creationId xmlns:a16="http://schemas.microsoft.com/office/drawing/2014/main" id="{81628985-0250-4546-88B2-9E454AB8B84C}"/>
              </a:ext>
            </a:extLst>
          </p:cNvPr>
          <p:cNvCxnSpPr>
            <a:cxnSpLocks/>
            <a:stCxn id="22" idx="6"/>
            <a:endCxn id="52" idx="1"/>
          </p:cNvCxnSpPr>
          <p:nvPr/>
        </p:nvCxnSpPr>
        <p:spPr>
          <a:xfrm flipV="1">
            <a:off x="9117712" y="7643232"/>
            <a:ext cx="1756648" cy="4284"/>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9EC5C8A3-D569-2D43-8AB5-81CC06A093D6}"/>
              </a:ext>
            </a:extLst>
          </p:cNvPr>
          <p:cNvGrpSpPr/>
          <p:nvPr/>
        </p:nvGrpSpPr>
        <p:grpSpPr>
          <a:xfrm>
            <a:off x="16371109" y="2522654"/>
            <a:ext cx="1367986" cy="1136590"/>
            <a:chOff x="8385674" y="1811704"/>
            <a:chExt cx="820792" cy="681954"/>
          </a:xfrm>
        </p:grpSpPr>
        <p:sp>
          <p:nvSpPr>
            <p:cNvPr id="71" name="TextBox 70">
              <a:extLst>
                <a:ext uri="{FF2B5EF4-FFF2-40B4-BE49-F238E27FC236}">
                  <a16:creationId xmlns:a16="http://schemas.microsoft.com/office/drawing/2014/main" id="{8B42B77F-C098-274F-99C0-0326984819C5}"/>
                </a:ext>
              </a:extLst>
            </p:cNvPr>
            <p:cNvSpPr txBox="1"/>
            <p:nvPr/>
          </p:nvSpPr>
          <p:spPr>
            <a:xfrm>
              <a:off x="8385674" y="2268904"/>
              <a:ext cx="820792" cy="224754"/>
            </a:xfrm>
            <a:prstGeom prst="rect">
              <a:avLst/>
            </a:prstGeom>
            <a:noFill/>
          </p:spPr>
          <p:txBody>
            <a:bodyPr wrap="square" rtlCol="0">
              <a:spAutoFit/>
            </a:bodyPr>
            <a:lstStyle/>
            <a:p>
              <a:pPr algn="ctr" defTabSz="1828800">
                <a:buClrTx/>
              </a:pPr>
              <a:r>
                <a:rPr lang="en-US" sz="1834" kern="1200" dirty="0">
                  <a:latin typeface="Amazon Ember"/>
                  <a:ea typeface="Amazon Ember" panose="020B0603020204020204" pitchFamily="34" charset="0"/>
                  <a:cs typeface="Arial" panose="020B0604020202020204" pitchFamily="34" charset="0"/>
                </a:rPr>
                <a:t>SNS topic</a:t>
              </a:r>
            </a:p>
          </p:txBody>
        </p:sp>
        <p:pic>
          <p:nvPicPr>
            <p:cNvPr id="72" name="Graphic 71">
              <a:extLst>
                <a:ext uri="{FF2B5EF4-FFF2-40B4-BE49-F238E27FC236}">
                  <a16:creationId xmlns:a16="http://schemas.microsoft.com/office/drawing/2014/main" id="{AD048A16-5C54-8446-B46C-5E0465ABE1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68528" y="1811704"/>
              <a:ext cx="457200" cy="457200"/>
            </a:xfrm>
            <a:prstGeom prst="rect">
              <a:avLst/>
            </a:prstGeom>
          </p:spPr>
        </p:pic>
      </p:grpSp>
      <p:grpSp>
        <p:nvGrpSpPr>
          <p:cNvPr id="77" name="Group 76">
            <a:extLst>
              <a:ext uri="{FF2B5EF4-FFF2-40B4-BE49-F238E27FC236}">
                <a16:creationId xmlns:a16="http://schemas.microsoft.com/office/drawing/2014/main" id="{26A37F60-A63B-0B4E-9F69-7F5EF86016EC}"/>
              </a:ext>
            </a:extLst>
          </p:cNvPr>
          <p:cNvGrpSpPr/>
          <p:nvPr/>
        </p:nvGrpSpPr>
        <p:grpSpPr>
          <a:xfrm>
            <a:off x="14713386" y="2607330"/>
            <a:ext cx="1017304" cy="1013945"/>
            <a:chOff x="7525508" y="1896694"/>
            <a:chExt cx="518788" cy="608366"/>
          </a:xfrm>
        </p:grpSpPr>
        <p:pic>
          <p:nvPicPr>
            <p:cNvPr id="75" name="Graphic 74">
              <a:extLst>
                <a:ext uri="{FF2B5EF4-FFF2-40B4-BE49-F238E27FC236}">
                  <a16:creationId xmlns:a16="http://schemas.microsoft.com/office/drawing/2014/main" id="{08D6E1A6-2D24-E044-9CCE-5F20978B47AB}"/>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7652268" y="1896694"/>
              <a:ext cx="312098" cy="367841"/>
            </a:xfrm>
            <a:prstGeom prst="rect">
              <a:avLst/>
            </a:prstGeom>
          </p:spPr>
        </p:pic>
        <p:sp>
          <p:nvSpPr>
            <p:cNvPr id="76" name="TextBox 75">
              <a:extLst>
                <a:ext uri="{FF2B5EF4-FFF2-40B4-BE49-F238E27FC236}">
                  <a16:creationId xmlns:a16="http://schemas.microsoft.com/office/drawing/2014/main" id="{A476A7CB-38D7-F84A-BD7B-1E65DD6A21AA}"/>
                </a:ext>
              </a:extLst>
            </p:cNvPr>
            <p:cNvSpPr txBox="1"/>
            <p:nvPr/>
          </p:nvSpPr>
          <p:spPr>
            <a:xfrm>
              <a:off x="7525508" y="2264994"/>
              <a:ext cx="518788" cy="240066"/>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Rule</a:t>
              </a:r>
            </a:p>
          </p:txBody>
        </p:sp>
      </p:grpSp>
      <p:sp>
        <p:nvSpPr>
          <p:cNvPr id="79" name="Rounded Rectangle 78">
            <a:extLst>
              <a:ext uri="{FF2B5EF4-FFF2-40B4-BE49-F238E27FC236}">
                <a16:creationId xmlns:a16="http://schemas.microsoft.com/office/drawing/2014/main" id="{F499DD39-549A-1141-9AEC-724CC4613CD7}"/>
              </a:ext>
            </a:extLst>
          </p:cNvPr>
          <p:cNvSpPr/>
          <p:nvPr/>
        </p:nvSpPr>
        <p:spPr>
          <a:xfrm>
            <a:off x="14051629" y="2135614"/>
            <a:ext cx="8519006" cy="3060964"/>
          </a:xfrm>
          <a:prstGeom prst="roundRect">
            <a:avLst/>
          </a:prstGeom>
          <a:noFill/>
          <a:ln w="1270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a:buClrTx/>
            </a:pPr>
            <a:endParaRPr lang="en-US" sz="3000" kern="1200" dirty="0">
              <a:solidFill>
                <a:srgbClr val="FFFFFF"/>
              </a:solidFill>
              <a:latin typeface="Amazon Ember"/>
            </a:endParaRPr>
          </a:p>
        </p:txBody>
      </p:sp>
      <p:cxnSp>
        <p:nvCxnSpPr>
          <p:cNvPr id="80" name="Straight Arrow Connector 79">
            <a:extLst>
              <a:ext uri="{FF2B5EF4-FFF2-40B4-BE49-F238E27FC236}">
                <a16:creationId xmlns:a16="http://schemas.microsoft.com/office/drawing/2014/main" id="{06CFA9EF-D5CC-8B4A-9938-F32F753A28AE}"/>
              </a:ext>
            </a:extLst>
          </p:cNvPr>
          <p:cNvCxnSpPr>
            <a:cxnSpLocks/>
            <a:stCxn id="52" idx="3"/>
            <a:endCxn id="75" idx="1"/>
          </p:cNvCxnSpPr>
          <p:nvPr/>
        </p:nvCxnSpPr>
        <p:spPr>
          <a:xfrm flipV="1">
            <a:off x="11636363" y="2913858"/>
            <a:ext cx="3325590" cy="4729376"/>
          </a:xfrm>
          <a:prstGeom prst="straightConnector1">
            <a:avLst/>
          </a:prstGeom>
          <a:ln w="25400">
            <a:solidFill>
              <a:schemeClr val="accent1"/>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37E1015-45FE-014E-B4F7-1FAF7F080BEB}"/>
              </a:ext>
            </a:extLst>
          </p:cNvPr>
          <p:cNvCxnSpPr>
            <a:cxnSpLocks/>
            <a:stCxn id="75" idx="3"/>
            <a:endCxn id="72" idx="1"/>
          </p:cNvCxnSpPr>
          <p:nvPr/>
        </p:nvCxnSpPr>
        <p:spPr>
          <a:xfrm flipV="1">
            <a:off x="15573952" y="2903654"/>
            <a:ext cx="1101912" cy="10204"/>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64787208-F6A1-ED41-B54E-4B0E3735C155}"/>
              </a:ext>
            </a:extLst>
          </p:cNvPr>
          <p:cNvGrpSpPr/>
          <p:nvPr/>
        </p:nvGrpSpPr>
        <p:grpSpPr>
          <a:xfrm>
            <a:off x="17942969" y="3705759"/>
            <a:ext cx="1868886" cy="1280904"/>
            <a:chOff x="10765781" y="2221520"/>
            <a:chExt cx="1121332" cy="768542"/>
          </a:xfrm>
        </p:grpSpPr>
        <p:pic>
          <p:nvPicPr>
            <p:cNvPr id="87" name="Graphic 86">
              <a:extLst>
                <a:ext uri="{FF2B5EF4-FFF2-40B4-BE49-F238E27FC236}">
                  <a16:creationId xmlns:a16="http://schemas.microsoft.com/office/drawing/2014/main" id="{4424C171-8788-DA44-A2FD-1100F436335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67207" y="2221520"/>
              <a:ext cx="469900" cy="469900"/>
            </a:xfrm>
            <a:prstGeom prst="rect">
              <a:avLst/>
            </a:prstGeom>
          </p:spPr>
        </p:pic>
        <p:sp>
          <p:nvSpPr>
            <p:cNvPr id="88" name="TextBox 87">
              <a:extLst>
                <a:ext uri="{FF2B5EF4-FFF2-40B4-BE49-F238E27FC236}">
                  <a16:creationId xmlns:a16="http://schemas.microsoft.com/office/drawing/2014/main" id="{77509172-CE94-E545-9ECE-F961DF132173}"/>
                </a:ext>
              </a:extLst>
            </p:cNvPr>
            <p:cNvSpPr txBox="1"/>
            <p:nvPr/>
          </p:nvSpPr>
          <p:spPr>
            <a:xfrm>
              <a:off x="10765781" y="2749996"/>
              <a:ext cx="1121332" cy="240066"/>
            </a:xfrm>
            <a:prstGeom prst="rect">
              <a:avLst/>
            </a:prstGeom>
            <a:noFill/>
          </p:spPr>
          <p:txBody>
            <a:bodyPr wrap="square" rtlCol="0">
              <a:spAutoFit/>
            </a:bodyPr>
            <a:lstStyle/>
            <a:p>
              <a:pPr algn="ctr" defTabSz="1828800">
                <a:buClrTx/>
              </a:pPr>
              <a:r>
                <a:rPr lang="en-US" sz="2000" kern="1200" dirty="0">
                  <a:latin typeface="Amazon Ember"/>
                  <a:ea typeface="+mn-ea"/>
                  <a:cs typeface="Arial" panose="020B0604020202020204" pitchFamily="34" charset="0"/>
                </a:rPr>
                <a:t>Mobile client</a:t>
              </a:r>
            </a:p>
          </p:txBody>
        </p:sp>
      </p:grpSp>
      <p:grpSp>
        <p:nvGrpSpPr>
          <p:cNvPr id="92" name="Group 91">
            <a:extLst>
              <a:ext uri="{FF2B5EF4-FFF2-40B4-BE49-F238E27FC236}">
                <a16:creationId xmlns:a16="http://schemas.microsoft.com/office/drawing/2014/main" id="{A4D65693-0FDD-1D49-A9D2-DF4D59C20BA5}"/>
              </a:ext>
            </a:extLst>
          </p:cNvPr>
          <p:cNvGrpSpPr/>
          <p:nvPr/>
        </p:nvGrpSpPr>
        <p:grpSpPr>
          <a:xfrm>
            <a:off x="20406018" y="3701379"/>
            <a:ext cx="1868884" cy="1280904"/>
            <a:chOff x="12242728" y="2236419"/>
            <a:chExt cx="1121331" cy="768542"/>
          </a:xfrm>
        </p:grpSpPr>
        <p:pic>
          <p:nvPicPr>
            <p:cNvPr id="89" name="Graphic 88">
              <a:extLst>
                <a:ext uri="{FF2B5EF4-FFF2-40B4-BE49-F238E27FC236}">
                  <a16:creationId xmlns:a16="http://schemas.microsoft.com/office/drawing/2014/main" id="{81A11CD2-F00E-B44E-B8C8-9B9F6ABB894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544153" y="2236419"/>
              <a:ext cx="469900" cy="469900"/>
            </a:xfrm>
            <a:prstGeom prst="rect">
              <a:avLst/>
            </a:prstGeom>
          </p:spPr>
        </p:pic>
        <p:sp>
          <p:nvSpPr>
            <p:cNvPr id="90" name="TextBox 89">
              <a:extLst>
                <a:ext uri="{FF2B5EF4-FFF2-40B4-BE49-F238E27FC236}">
                  <a16:creationId xmlns:a16="http://schemas.microsoft.com/office/drawing/2014/main" id="{6FD7583C-200B-9A4B-B866-7C0891E296A8}"/>
                </a:ext>
              </a:extLst>
            </p:cNvPr>
            <p:cNvSpPr txBox="1"/>
            <p:nvPr/>
          </p:nvSpPr>
          <p:spPr>
            <a:xfrm>
              <a:off x="12242728" y="2764895"/>
              <a:ext cx="1121331" cy="240066"/>
            </a:xfrm>
            <a:prstGeom prst="rect">
              <a:avLst/>
            </a:prstGeom>
            <a:noFill/>
          </p:spPr>
          <p:txBody>
            <a:bodyPr wrap="square" rtlCol="0">
              <a:spAutoFit/>
            </a:bodyPr>
            <a:lstStyle/>
            <a:p>
              <a:pPr algn="ctr" defTabSz="1828800">
                <a:buClrTx/>
              </a:pPr>
              <a:r>
                <a:rPr lang="en-US" sz="2000" kern="1200" dirty="0">
                  <a:latin typeface="Amazon Ember"/>
                  <a:ea typeface="+mn-ea"/>
                  <a:cs typeface="Arial" panose="020B0604020202020204" pitchFamily="34" charset="0"/>
                </a:rPr>
                <a:t>Mobile client</a:t>
              </a:r>
            </a:p>
          </p:txBody>
        </p:sp>
      </p:grpSp>
      <p:sp>
        <p:nvSpPr>
          <p:cNvPr id="93" name="Left Brace 92">
            <a:extLst>
              <a:ext uri="{FF2B5EF4-FFF2-40B4-BE49-F238E27FC236}">
                <a16:creationId xmlns:a16="http://schemas.microsoft.com/office/drawing/2014/main" id="{D78D9397-7ECB-D54D-9483-FCBC6204736C}"/>
              </a:ext>
            </a:extLst>
          </p:cNvPr>
          <p:cNvSpPr/>
          <p:nvPr/>
        </p:nvSpPr>
        <p:spPr>
          <a:xfrm rot="5400000">
            <a:off x="19805619" y="1725385"/>
            <a:ext cx="512966" cy="3476626"/>
          </a:xfrm>
          <a:prstGeom prst="leftBrace">
            <a:avLst/>
          </a:prstGeom>
          <a:ln>
            <a:solidFill>
              <a:schemeClr val="tx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1828800">
              <a:buClrTx/>
            </a:pPr>
            <a:endParaRPr lang="en-US" sz="3000" kern="1200">
              <a:solidFill>
                <a:srgbClr val="000000"/>
              </a:solidFill>
              <a:latin typeface="Amazon Ember"/>
            </a:endParaRPr>
          </a:p>
        </p:txBody>
      </p:sp>
      <p:cxnSp>
        <p:nvCxnSpPr>
          <p:cNvPr id="94" name="Straight Arrow Connector 93">
            <a:extLst>
              <a:ext uri="{FF2B5EF4-FFF2-40B4-BE49-F238E27FC236}">
                <a16:creationId xmlns:a16="http://schemas.microsoft.com/office/drawing/2014/main" id="{34D54C1A-5E49-394F-AF2A-E7152767B1AC}"/>
              </a:ext>
            </a:extLst>
          </p:cNvPr>
          <p:cNvCxnSpPr>
            <a:cxnSpLocks/>
            <a:stCxn id="72" idx="3"/>
            <a:endCxn id="100" idx="1"/>
          </p:cNvCxnSpPr>
          <p:nvPr/>
        </p:nvCxnSpPr>
        <p:spPr>
          <a:xfrm flipV="1">
            <a:off x="17437866" y="2862047"/>
            <a:ext cx="1044718" cy="41607"/>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F7DE1A73-D8FA-714A-B396-FF5D4EFFF48B}"/>
              </a:ext>
            </a:extLst>
          </p:cNvPr>
          <p:cNvSpPr txBox="1"/>
          <p:nvPr/>
        </p:nvSpPr>
        <p:spPr>
          <a:xfrm>
            <a:off x="18482584" y="2636280"/>
            <a:ext cx="3138096" cy="451534"/>
          </a:xfrm>
          <a:prstGeom prst="rect">
            <a:avLst/>
          </a:prstGeom>
          <a:noFill/>
        </p:spPr>
        <p:txBody>
          <a:bodyPr wrap="square" rtlCol="0">
            <a:spAutoFit/>
          </a:bodyPr>
          <a:lstStyle/>
          <a:p>
            <a:pPr algn="ctr" defTabSz="1828800">
              <a:buClrTx/>
            </a:pPr>
            <a:r>
              <a:rPr lang="en-US" sz="2334" kern="1200" dirty="0">
                <a:latin typeface="Amazon Ember"/>
                <a:ea typeface="+mn-ea"/>
                <a:cs typeface="Arial" panose="020B0604020202020204" pitchFamily="34" charset="0"/>
              </a:rPr>
              <a:t>100s – 1,000,000s</a:t>
            </a:r>
          </a:p>
        </p:txBody>
      </p:sp>
      <p:sp>
        <p:nvSpPr>
          <p:cNvPr id="104" name="Rounded Rectangle 103">
            <a:extLst>
              <a:ext uri="{FF2B5EF4-FFF2-40B4-BE49-F238E27FC236}">
                <a16:creationId xmlns:a16="http://schemas.microsoft.com/office/drawing/2014/main" id="{E9216B0B-6395-9C49-99E8-AA76703BF144}"/>
              </a:ext>
            </a:extLst>
          </p:cNvPr>
          <p:cNvSpPr/>
          <p:nvPr/>
        </p:nvSpPr>
        <p:spPr>
          <a:xfrm>
            <a:off x="14051626" y="5500483"/>
            <a:ext cx="7368860" cy="2200686"/>
          </a:xfrm>
          <a:prstGeom prst="roundRect">
            <a:avLst/>
          </a:prstGeom>
          <a:noFill/>
          <a:ln w="1270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a:buClrTx/>
            </a:pPr>
            <a:endParaRPr lang="en-US" sz="3000" kern="1200" dirty="0">
              <a:solidFill>
                <a:srgbClr val="FFFFFF"/>
              </a:solidFill>
              <a:latin typeface="Amazon Ember"/>
            </a:endParaRPr>
          </a:p>
        </p:txBody>
      </p:sp>
      <p:grpSp>
        <p:nvGrpSpPr>
          <p:cNvPr id="105" name="Group 104">
            <a:extLst>
              <a:ext uri="{FF2B5EF4-FFF2-40B4-BE49-F238E27FC236}">
                <a16:creationId xmlns:a16="http://schemas.microsoft.com/office/drawing/2014/main" id="{E98CAB64-1F2B-8043-BC41-E69F41C3C5DC}"/>
              </a:ext>
            </a:extLst>
          </p:cNvPr>
          <p:cNvGrpSpPr/>
          <p:nvPr/>
        </p:nvGrpSpPr>
        <p:grpSpPr>
          <a:xfrm>
            <a:off x="14630312" y="6258446"/>
            <a:ext cx="1017304" cy="1013945"/>
            <a:chOff x="7525508" y="1896694"/>
            <a:chExt cx="518788" cy="608366"/>
          </a:xfrm>
        </p:grpSpPr>
        <p:pic>
          <p:nvPicPr>
            <p:cNvPr id="106" name="Graphic 105">
              <a:extLst>
                <a:ext uri="{FF2B5EF4-FFF2-40B4-BE49-F238E27FC236}">
                  <a16:creationId xmlns:a16="http://schemas.microsoft.com/office/drawing/2014/main" id="{13B1EDC6-5BD5-304A-84C5-5E60312E966B}"/>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7652268" y="1896694"/>
              <a:ext cx="312098" cy="368300"/>
            </a:xfrm>
            <a:prstGeom prst="rect">
              <a:avLst/>
            </a:prstGeom>
          </p:spPr>
        </p:pic>
        <p:sp>
          <p:nvSpPr>
            <p:cNvPr id="107" name="TextBox 106">
              <a:extLst>
                <a:ext uri="{FF2B5EF4-FFF2-40B4-BE49-F238E27FC236}">
                  <a16:creationId xmlns:a16="http://schemas.microsoft.com/office/drawing/2014/main" id="{E08D9914-6494-114E-9C41-096436996854}"/>
                </a:ext>
              </a:extLst>
            </p:cNvPr>
            <p:cNvSpPr txBox="1"/>
            <p:nvPr/>
          </p:nvSpPr>
          <p:spPr>
            <a:xfrm>
              <a:off x="7525508" y="2264994"/>
              <a:ext cx="518788" cy="240066"/>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Rule</a:t>
              </a:r>
            </a:p>
          </p:txBody>
        </p:sp>
      </p:grpSp>
      <p:cxnSp>
        <p:nvCxnSpPr>
          <p:cNvPr id="108" name="Straight Arrow Connector 107">
            <a:extLst>
              <a:ext uri="{FF2B5EF4-FFF2-40B4-BE49-F238E27FC236}">
                <a16:creationId xmlns:a16="http://schemas.microsoft.com/office/drawing/2014/main" id="{929260BD-4512-9A49-BB4C-EFD10E1BBFB9}"/>
              </a:ext>
            </a:extLst>
          </p:cNvPr>
          <p:cNvCxnSpPr>
            <a:cxnSpLocks/>
            <a:stCxn id="52" idx="3"/>
            <a:endCxn id="106" idx="1"/>
          </p:cNvCxnSpPr>
          <p:nvPr/>
        </p:nvCxnSpPr>
        <p:spPr>
          <a:xfrm flipV="1">
            <a:off x="11636362" y="6565358"/>
            <a:ext cx="3242516" cy="1077876"/>
          </a:xfrm>
          <a:prstGeom prst="straightConnector1">
            <a:avLst/>
          </a:prstGeom>
          <a:ln w="25400">
            <a:solidFill>
              <a:schemeClr val="accent1"/>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3FF321D3-B9F9-A144-9835-BC0F85BFF23E}"/>
              </a:ext>
            </a:extLst>
          </p:cNvPr>
          <p:cNvGrpSpPr/>
          <p:nvPr/>
        </p:nvGrpSpPr>
        <p:grpSpPr>
          <a:xfrm>
            <a:off x="16666932" y="5839459"/>
            <a:ext cx="2287916" cy="1438634"/>
            <a:chOff x="9621523" y="4187469"/>
            <a:chExt cx="1372750" cy="863180"/>
          </a:xfrm>
        </p:grpSpPr>
        <p:sp>
          <p:nvSpPr>
            <p:cNvPr id="110" name="Rectangle 109">
              <a:extLst>
                <a:ext uri="{FF2B5EF4-FFF2-40B4-BE49-F238E27FC236}">
                  <a16:creationId xmlns:a16="http://schemas.microsoft.com/office/drawing/2014/main" id="{DDD922C9-F30A-6E4E-93DF-12EEA1FC0CC2}"/>
                </a:ext>
              </a:extLst>
            </p:cNvPr>
            <p:cNvSpPr/>
            <p:nvPr/>
          </p:nvSpPr>
          <p:spPr>
            <a:xfrm>
              <a:off x="9621523" y="4187469"/>
              <a:ext cx="1372750" cy="863180"/>
            </a:xfrm>
            <a:prstGeom prst="rect">
              <a:avLst/>
            </a:prstGeom>
            <a:noFill/>
            <a:ln w="12700">
              <a:solidFill>
                <a:srgbClr val="CD22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0" tIns="152400" rIns="152400" bIns="76200" numCol="1" spcCol="0" rtlCol="0" fromWordArt="0" anchor="t" anchorCtr="0" forceAA="0" compatLnSpc="1">
              <a:prstTxWarp prst="textNoShape">
                <a:avLst/>
              </a:prstTxWarp>
              <a:noAutofit/>
            </a:bodyPr>
            <a:lstStyle/>
            <a:p>
              <a:pPr defTabSz="1828800">
                <a:buClrTx/>
              </a:pPr>
              <a:r>
                <a:rPr lang="en-US" sz="2000" kern="1200" dirty="0">
                  <a:solidFill>
                    <a:srgbClr val="CD2264"/>
                  </a:solidFill>
                  <a:latin typeface="Amazon Ember"/>
                  <a:cs typeface="Arial" panose="020B0604020202020204" pitchFamily="34" charset="0"/>
                </a:rPr>
                <a:t>Workflow</a:t>
              </a:r>
            </a:p>
          </p:txBody>
        </p:sp>
        <p:pic>
          <p:nvPicPr>
            <p:cNvPr id="111" name="Graphic 110">
              <a:extLst>
                <a:ext uri="{FF2B5EF4-FFF2-40B4-BE49-F238E27FC236}">
                  <a16:creationId xmlns:a16="http://schemas.microsoft.com/office/drawing/2014/main" id="{BFBA68A5-A670-8041-9716-B5D6F2F342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1523" y="4189423"/>
              <a:ext cx="330200" cy="330200"/>
            </a:xfrm>
            <a:prstGeom prst="rect">
              <a:avLst/>
            </a:prstGeom>
          </p:spPr>
        </p:pic>
      </p:grpSp>
      <p:cxnSp>
        <p:nvCxnSpPr>
          <p:cNvPr id="113" name="Straight Arrow Connector 112">
            <a:extLst>
              <a:ext uri="{FF2B5EF4-FFF2-40B4-BE49-F238E27FC236}">
                <a16:creationId xmlns:a16="http://schemas.microsoft.com/office/drawing/2014/main" id="{78137C68-517E-3546-A33C-DF809C2A0C51}"/>
              </a:ext>
            </a:extLst>
          </p:cNvPr>
          <p:cNvCxnSpPr>
            <a:cxnSpLocks/>
            <a:stCxn id="106" idx="3"/>
            <a:endCxn id="110" idx="1"/>
          </p:cNvCxnSpPr>
          <p:nvPr/>
        </p:nvCxnSpPr>
        <p:spPr>
          <a:xfrm flipV="1">
            <a:off x="15490879" y="6558777"/>
            <a:ext cx="1176054" cy="6582"/>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116" name="Rounded Rectangle 115">
            <a:extLst>
              <a:ext uri="{FF2B5EF4-FFF2-40B4-BE49-F238E27FC236}">
                <a16:creationId xmlns:a16="http://schemas.microsoft.com/office/drawing/2014/main" id="{A04F9E46-5971-E54F-9EE6-A49BB1191E16}"/>
              </a:ext>
            </a:extLst>
          </p:cNvPr>
          <p:cNvSpPr/>
          <p:nvPr/>
        </p:nvSpPr>
        <p:spPr>
          <a:xfrm>
            <a:off x="14051629" y="8015165"/>
            <a:ext cx="7410886" cy="2200686"/>
          </a:xfrm>
          <a:prstGeom prst="roundRect">
            <a:avLst/>
          </a:prstGeom>
          <a:noFill/>
          <a:ln w="12700">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a:buClrTx/>
            </a:pPr>
            <a:endParaRPr lang="en-US" sz="3000" kern="1200" dirty="0">
              <a:solidFill>
                <a:srgbClr val="FFFFFF"/>
              </a:solidFill>
              <a:latin typeface="Amazon Ember"/>
            </a:endParaRPr>
          </a:p>
        </p:txBody>
      </p:sp>
      <p:grpSp>
        <p:nvGrpSpPr>
          <p:cNvPr id="132" name="Group 131">
            <a:extLst>
              <a:ext uri="{FF2B5EF4-FFF2-40B4-BE49-F238E27FC236}">
                <a16:creationId xmlns:a16="http://schemas.microsoft.com/office/drawing/2014/main" id="{F8D91759-C216-7344-AF1F-5CB991FA4E87}"/>
              </a:ext>
            </a:extLst>
          </p:cNvPr>
          <p:cNvGrpSpPr/>
          <p:nvPr/>
        </p:nvGrpSpPr>
        <p:grpSpPr>
          <a:xfrm>
            <a:off x="19409427" y="6168064"/>
            <a:ext cx="2119506" cy="1371915"/>
            <a:chOff x="12137785" y="3672537"/>
            <a:chExt cx="1271704" cy="823149"/>
          </a:xfrm>
        </p:grpSpPr>
        <p:pic>
          <p:nvPicPr>
            <p:cNvPr id="118" name="Graphic 117">
              <a:extLst>
                <a:ext uri="{FF2B5EF4-FFF2-40B4-BE49-F238E27FC236}">
                  <a16:creationId xmlns:a16="http://schemas.microsoft.com/office/drawing/2014/main" id="{F3966741-57DD-4E41-A1BD-CC5E1A6D08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45037" y="3672537"/>
              <a:ext cx="457200" cy="457200"/>
            </a:xfrm>
            <a:prstGeom prst="rect">
              <a:avLst/>
            </a:prstGeom>
          </p:spPr>
        </p:pic>
        <p:sp>
          <p:nvSpPr>
            <p:cNvPr id="119" name="TextBox 118">
              <a:extLst>
                <a:ext uri="{FF2B5EF4-FFF2-40B4-BE49-F238E27FC236}">
                  <a16:creationId xmlns:a16="http://schemas.microsoft.com/office/drawing/2014/main" id="{394CB21F-39EC-5147-8A12-9D9D284EB449}"/>
                </a:ext>
              </a:extLst>
            </p:cNvPr>
            <p:cNvSpPr txBox="1"/>
            <p:nvPr/>
          </p:nvSpPr>
          <p:spPr>
            <a:xfrm>
              <a:off x="12137785" y="4070954"/>
              <a:ext cx="1271704" cy="424732"/>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EventBridge event bus</a:t>
              </a:r>
            </a:p>
          </p:txBody>
        </p:sp>
      </p:grpSp>
      <p:cxnSp>
        <p:nvCxnSpPr>
          <p:cNvPr id="120" name="Straight Arrow Connector 119">
            <a:extLst>
              <a:ext uri="{FF2B5EF4-FFF2-40B4-BE49-F238E27FC236}">
                <a16:creationId xmlns:a16="http://schemas.microsoft.com/office/drawing/2014/main" id="{911F3975-9224-DD43-BF68-B442E77AF562}"/>
              </a:ext>
            </a:extLst>
          </p:cNvPr>
          <p:cNvCxnSpPr>
            <a:cxnSpLocks/>
            <a:stCxn id="110" idx="3"/>
            <a:endCxn id="118" idx="1"/>
          </p:cNvCxnSpPr>
          <p:nvPr/>
        </p:nvCxnSpPr>
        <p:spPr>
          <a:xfrm flipV="1">
            <a:off x="18954849" y="6549061"/>
            <a:ext cx="1133330" cy="9714"/>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F3BFD00E-4573-814D-B0C8-37F07D0F3B97}"/>
              </a:ext>
            </a:extLst>
          </p:cNvPr>
          <p:cNvGrpSpPr/>
          <p:nvPr/>
        </p:nvGrpSpPr>
        <p:grpSpPr>
          <a:xfrm>
            <a:off x="14630312" y="8673488"/>
            <a:ext cx="1017304" cy="1013945"/>
            <a:chOff x="7525508" y="1896694"/>
            <a:chExt cx="518788" cy="608366"/>
          </a:xfrm>
        </p:grpSpPr>
        <p:pic>
          <p:nvPicPr>
            <p:cNvPr id="122" name="Graphic 121">
              <a:extLst>
                <a:ext uri="{FF2B5EF4-FFF2-40B4-BE49-F238E27FC236}">
                  <a16:creationId xmlns:a16="http://schemas.microsoft.com/office/drawing/2014/main" id="{F8E13A12-03BD-2247-B8DA-B6B073E0E5D3}"/>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7628230" y="1896694"/>
              <a:ext cx="312098" cy="368300"/>
            </a:xfrm>
            <a:prstGeom prst="rect">
              <a:avLst/>
            </a:prstGeom>
          </p:spPr>
        </p:pic>
        <p:sp>
          <p:nvSpPr>
            <p:cNvPr id="123" name="TextBox 122">
              <a:extLst>
                <a:ext uri="{FF2B5EF4-FFF2-40B4-BE49-F238E27FC236}">
                  <a16:creationId xmlns:a16="http://schemas.microsoft.com/office/drawing/2014/main" id="{57801013-8753-1948-9EA8-1494358C627A}"/>
                </a:ext>
              </a:extLst>
            </p:cNvPr>
            <p:cNvSpPr txBox="1"/>
            <p:nvPr/>
          </p:nvSpPr>
          <p:spPr>
            <a:xfrm>
              <a:off x="7525508" y="2264994"/>
              <a:ext cx="518788" cy="240066"/>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Rule</a:t>
              </a:r>
            </a:p>
          </p:txBody>
        </p:sp>
      </p:grpSp>
      <p:cxnSp>
        <p:nvCxnSpPr>
          <p:cNvPr id="124" name="Straight Arrow Connector 123">
            <a:extLst>
              <a:ext uri="{FF2B5EF4-FFF2-40B4-BE49-F238E27FC236}">
                <a16:creationId xmlns:a16="http://schemas.microsoft.com/office/drawing/2014/main" id="{2E8A7212-CF24-D340-A734-9E827BA57DB6}"/>
              </a:ext>
            </a:extLst>
          </p:cNvPr>
          <p:cNvCxnSpPr>
            <a:cxnSpLocks/>
            <a:stCxn id="52" idx="3"/>
            <a:endCxn id="122" idx="1"/>
          </p:cNvCxnSpPr>
          <p:nvPr/>
        </p:nvCxnSpPr>
        <p:spPr>
          <a:xfrm>
            <a:off x="11636362" y="7643235"/>
            <a:ext cx="3195380" cy="1337166"/>
          </a:xfrm>
          <a:prstGeom prst="straightConnector1">
            <a:avLst/>
          </a:prstGeom>
          <a:ln w="25400">
            <a:solidFill>
              <a:schemeClr val="accent1"/>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7B479260-3CDD-BD46-B0CE-F7AAE1112D58}"/>
              </a:ext>
            </a:extLst>
          </p:cNvPr>
          <p:cNvGrpSpPr/>
          <p:nvPr/>
        </p:nvGrpSpPr>
        <p:grpSpPr>
          <a:xfrm>
            <a:off x="16991087" y="8585933"/>
            <a:ext cx="1525886" cy="1093909"/>
            <a:chOff x="9956526" y="5362769"/>
            <a:chExt cx="915531" cy="656346"/>
          </a:xfrm>
        </p:grpSpPr>
        <p:sp>
          <p:nvSpPr>
            <p:cNvPr id="126" name="TextBox 125">
              <a:extLst>
                <a:ext uri="{FF2B5EF4-FFF2-40B4-BE49-F238E27FC236}">
                  <a16:creationId xmlns:a16="http://schemas.microsoft.com/office/drawing/2014/main" id="{83824E63-8120-AA49-BA43-366B81CF67EF}"/>
                </a:ext>
              </a:extLst>
            </p:cNvPr>
            <p:cNvSpPr txBox="1"/>
            <p:nvPr/>
          </p:nvSpPr>
          <p:spPr>
            <a:xfrm>
              <a:off x="9956526" y="5794361"/>
              <a:ext cx="915531" cy="224754"/>
            </a:xfrm>
            <a:prstGeom prst="rect">
              <a:avLst/>
            </a:prstGeom>
            <a:noFill/>
          </p:spPr>
          <p:txBody>
            <a:bodyPr wrap="square" rtlCol="0">
              <a:spAutoFit/>
            </a:bodyPr>
            <a:lstStyle/>
            <a:p>
              <a:pPr algn="ctr" defTabSz="1828800">
                <a:buClrTx/>
              </a:pPr>
              <a:r>
                <a:rPr lang="en-US" sz="1834" kern="1200" dirty="0">
                  <a:latin typeface="Amazon Ember"/>
                  <a:ea typeface="Amazon Ember" panose="020B0603020204020204" pitchFamily="34" charset="0"/>
                  <a:cs typeface="Arial" panose="020B0604020202020204" pitchFamily="34" charset="0"/>
                </a:rPr>
                <a:t>SQS queue</a:t>
              </a:r>
            </a:p>
          </p:txBody>
        </p:sp>
        <p:pic>
          <p:nvPicPr>
            <p:cNvPr id="127" name="Graphic 126">
              <a:extLst>
                <a:ext uri="{FF2B5EF4-FFF2-40B4-BE49-F238E27FC236}">
                  <a16:creationId xmlns:a16="http://schemas.microsoft.com/office/drawing/2014/main" id="{B4E7FE82-879E-814E-BE5F-635B1258658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85691" y="5362769"/>
              <a:ext cx="457200" cy="457200"/>
            </a:xfrm>
            <a:prstGeom prst="rect">
              <a:avLst/>
            </a:prstGeom>
          </p:spPr>
        </p:pic>
      </p:grpSp>
      <p:cxnSp>
        <p:nvCxnSpPr>
          <p:cNvPr id="129" name="Straight Arrow Connector 128">
            <a:extLst>
              <a:ext uri="{FF2B5EF4-FFF2-40B4-BE49-F238E27FC236}">
                <a16:creationId xmlns:a16="http://schemas.microsoft.com/office/drawing/2014/main" id="{217ABBF6-B330-114B-BE2D-A2A112267C36}"/>
              </a:ext>
            </a:extLst>
          </p:cNvPr>
          <p:cNvCxnSpPr>
            <a:cxnSpLocks/>
            <a:stCxn id="122" idx="3"/>
            <a:endCxn id="127" idx="1"/>
          </p:cNvCxnSpPr>
          <p:nvPr/>
        </p:nvCxnSpPr>
        <p:spPr>
          <a:xfrm flipV="1">
            <a:off x="15443743" y="8966931"/>
            <a:ext cx="1929286" cy="13470"/>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8BF178FB-C4E3-654A-8A2E-1B281D0E50D8}"/>
              </a:ext>
            </a:extLst>
          </p:cNvPr>
          <p:cNvGrpSpPr/>
          <p:nvPr/>
        </p:nvGrpSpPr>
        <p:grpSpPr>
          <a:xfrm>
            <a:off x="19381795" y="8577450"/>
            <a:ext cx="2080718" cy="1174374"/>
            <a:chOff x="11994566" y="4992154"/>
            <a:chExt cx="1248431" cy="704625"/>
          </a:xfrm>
        </p:grpSpPr>
        <p:sp>
          <p:nvSpPr>
            <p:cNvPr id="136" name="TextBox 135">
              <a:extLst>
                <a:ext uri="{FF2B5EF4-FFF2-40B4-BE49-F238E27FC236}">
                  <a16:creationId xmlns:a16="http://schemas.microsoft.com/office/drawing/2014/main" id="{9AEF9FBB-ED1A-DF47-A78F-3E44B6EC11B3}"/>
                </a:ext>
              </a:extLst>
            </p:cNvPr>
            <p:cNvSpPr txBox="1"/>
            <p:nvPr/>
          </p:nvSpPr>
          <p:spPr>
            <a:xfrm>
              <a:off x="11994566" y="5472025"/>
              <a:ext cx="1248431" cy="224754"/>
            </a:xfrm>
            <a:prstGeom prst="rect">
              <a:avLst/>
            </a:prstGeom>
            <a:noFill/>
          </p:spPr>
          <p:txBody>
            <a:bodyPr wrap="square" rtlCol="0">
              <a:spAutoFit/>
            </a:bodyPr>
            <a:lstStyle/>
            <a:p>
              <a:pPr algn="ctr" defTabSz="1828800">
                <a:buClrTx/>
              </a:pPr>
              <a:r>
                <a:rPr lang="en-US" sz="1834" kern="1200" dirty="0">
                  <a:latin typeface="Amazon Ember"/>
                  <a:ea typeface="Amazon Ember" panose="020B0603020204020204" pitchFamily="34" charset="0"/>
                  <a:cs typeface="Arial" panose="020B0604020202020204" pitchFamily="34" charset="0"/>
                </a:rPr>
                <a:t>Lambda function</a:t>
              </a:r>
            </a:p>
          </p:txBody>
        </p:sp>
        <p:pic>
          <p:nvPicPr>
            <p:cNvPr id="137" name="Graphic 136">
              <a:extLst>
                <a:ext uri="{FF2B5EF4-FFF2-40B4-BE49-F238E27FC236}">
                  <a16:creationId xmlns:a16="http://schemas.microsoft.com/office/drawing/2014/main" id="{DFE064A3-798A-2349-BFB0-ECF6F840772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390181" y="4992154"/>
              <a:ext cx="457200" cy="457200"/>
            </a:xfrm>
            <a:prstGeom prst="rect">
              <a:avLst/>
            </a:prstGeom>
          </p:spPr>
        </p:pic>
      </p:grpSp>
      <p:cxnSp>
        <p:nvCxnSpPr>
          <p:cNvPr id="139" name="Straight Arrow Connector 138">
            <a:extLst>
              <a:ext uri="{FF2B5EF4-FFF2-40B4-BE49-F238E27FC236}">
                <a16:creationId xmlns:a16="http://schemas.microsoft.com/office/drawing/2014/main" id="{48019027-7C9C-9F45-AE0A-0A561B6DB08E}"/>
              </a:ext>
            </a:extLst>
          </p:cNvPr>
          <p:cNvCxnSpPr>
            <a:cxnSpLocks/>
            <a:stCxn id="127" idx="3"/>
            <a:endCxn id="137" idx="1"/>
          </p:cNvCxnSpPr>
          <p:nvPr/>
        </p:nvCxnSpPr>
        <p:spPr>
          <a:xfrm flipV="1">
            <a:off x="18135029" y="8958454"/>
            <a:ext cx="1906126" cy="8480"/>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9237793F-EDFA-0941-BAAF-68AEC62D5162}"/>
              </a:ext>
            </a:extLst>
          </p:cNvPr>
          <p:cNvGrpSpPr/>
          <p:nvPr/>
        </p:nvGrpSpPr>
        <p:grpSpPr>
          <a:xfrm>
            <a:off x="19710650" y="4053418"/>
            <a:ext cx="654316" cy="165020"/>
            <a:chOff x="5676900" y="1486431"/>
            <a:chExt cx="392590" cy="99012"/>
          </a:xfrm>
        </p:grpSpPr>
        <p:sp>
          <p:nvSpPr>
            <p:cNvPr id="142" name="Oval 141">
              <a:extLst>
                <a:ext uri="{FF2B5EF4-FFF2-40B4-BE49-F238E27FC236}">
                  <a16:creationId xmlns:a16="http://schemas.microsoft.com/office/drawing/2014/main" id="{51585ADD-44E0-E946-9B6B-EF1AFEDE126D}"/>
                </a:ext>
              </a:extLst>
            </p:cNvPr>
            <p:cNvSpPr/>
            <p:nvPr/>
          </p:nvSpPr>
          <p:spPr>
            <a:xfrm>
              <a:off x="5676900" y="1486431"/>
              <a:ext cx="99012" cy="9901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a:buClrTx/>
              </a:pPr>
              <a:endParaRPr lang="en-US" sz="3000" kern="1200" dirty="0">
                <a:solidFill>
                  <a:srgbClr val="FFFFFF"/>
                </a:solidFill>
                <a:latin typeface="Amazon Ember"/>
              </a:endParaRPr>
            </a:p>
          </p:txBody>
        </p:sp>
        <p:sp>
          <p:nvSpPr>
            <p:cNvPr id="143" name="Oval 142">
              <a:extLst>
                <a:ext uri="{FF2B5EF4-FFF2-40B4-BE49-F238E27FC236}">
                  <a16:creationId xmlns:a16="http://schemas.microsoft.com/office/drawing/2014/main" id="{D59BA1FA-E408-3F43-8BA6-C6675ACE7619}"/>
                </a:ext>
              </a:extLst>
            </p:cNvPr>
            <p:cNvSpPr/>
            <p:nvPr/>
          </p:nvSpPr>
          <p:spPr>
            <a:xfrm>
              <a:off x="5823689" y="1486431"/>
              <a:ext cx="99012" cy="9901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a:buClrTx/>
              </a:pPr>
              <a:endParaRPr lang="en-US" sz="3000" kern="1200" dirty="0">
                <a:solidFill>
                  <a:srgbClr val="FFFFFF"/>
                </a:solidFill>
                <a:latin typeface="Amazon Ember"/>
              </a:endParaRPr>
            </a:p>
          </p:txBody>
        </p:sp>
        <p:sp>
          <p:nvSpPr>
            <p:cNvPr id="144" name="Oval 143">
              <a:extLst>
                <a:ext uri="{FF2B5EF4-FFF2-40B4-BE49-F238E27FC236}">
                  <a16:creationId xmlns:a16="http://schemas.microsoft.com/office/drawing/2014/main" id="{42F21BDE-408A-E94B-9EA2-2B36D256A8D0}"/>
                </a:ext>
              </a:extLst>
            </p:cNvPr>
            <p:cNvSpPr/>
            <p:nvPr/>
          </p:nvSpPr>
          <p:spPr>
            <a:xfrm>
              <a:off x="5970478" y="1486431"/>
              <a:ext cx="99012" cy="9901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a:buClrTx/>
              </a:pPr>
              <a:endParaRPr lang="en-US" sz="3000" kern="1200" dirty="0">
                <a:solidFill>
                  <a:srgbClr val="FFFFFF"/>
                </a:solidFill>
                <a:latin typeface="Amazon Ember"/>
              </a:endParaRPr>
            </a:p>
          </p:txBody>
        </p:sp>
      </p:grpSp>
      <p:sp>
        <p:nvSpPr>
          <p:cNvPr id="146" name="Rounded Rectangle 145">
            <a:extLst>
              <a:ext uri="{FF2B5EF4-FFF2-40B4-BE49-F238E27FC236}">
                <a16:creationId xmlns:a16="http://schemas.microsoft.com/office/drawing/2014/main" id="{DDCB52B8-58BE-CC4D-A567-420BEF308FCE}"/>
              </a:ext>
            </a:extLst>
          </p:cNvPr>
          <p:cNvSpPr/>
          <p:nvPr/>
        </p:nvSpPr>
        <p:spPr>
          <a:xfrm>
            <a:off x="14051629" y="10507115"/>
            <a:ext cx="7410886" cy="2200686"/>
          </a:xfrm>
          <a:prstGeom prst="roundRect">
            <a:avLst/>
          </a:prstGeom>
          <a:noFill/>
          <a:ln w="12700">
            <a:solidFill>
              <a:schemeClr val="accent3"/>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a:buClrTx/>
            </a:pPr>
            <a:endParaRPr lang="en-US" sz="3000" kern="1200" dirty="0">
              <a:solidFill>
                <a:srgbClr val="FFFFFF"/>
              </a:solidFill>
              <a:latin typeface="Amazon Ember"/>
            </a:endParaRPr>
          </a:p>
        </p:txBody>
      </p:sp>
      <p:grpSp>
        <p:nvGrpSpPr>
          <p:cNvPr id="147" name="Group 146">
            <a:extLst>
              <a:ext uri="{FF2B5EF4-FFF2-40B4-BE49-F238E27FC236}">
                <a16:creationId xmlns:a16="http://schemas.microsoft.com/office/drawing/2014/main" id="{AA198A6E-7078-1841-8CAC-487565707B95}"/>
              </a:ext>
            </a:extLst>
          </p:cNvPr>
          <p:cNvGrpSpPr/>
          <p:nvPr/>
        </p:nvGrpSpPr>
        <p:grpSpPr>
          <a:xfrm>
            <a:off x="14612338" y="11114284"/>
            <a:ext cx="1017304" cy="1013945"/>
            <a:chOff x="7525508" y="1896694"/>
            <a:chExt cx="518788" cy="608366"/>
          </a:xfrm>
        </p:grpSpPr>
        <p:pic>
          <p:nvPicPr>
            <p:cNvPr id="148" name="Graphic 147">
              <a:extLst>
                <a:ext uri="{FF2B5EF4-FFF2-40B4-BE49-F238E27FC236}">
                  <a16:creationId xmlns:a16="http://schemas.microsoft.com/office/drawing/2014/main" id="{040E2BB7-E25C-8A47-82C6-0BC247989A2D}"/>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7647462" y="1896694"/>
              <a:ext cx="312098" cy="367200"/>
            </a:xfrm>
            <a:prstGeom prst="rect">
              <a:avLst/>
            </a:prstGeom>
          </p:spPr>
        </p:pic>
        <p:sp>
          <p:nvSpPr>
            <p:cNvPr id="149" name="TextBox 148">
              <a:extLst>
                <a:ext uri="{FF2B5EF4-FFF2-40B4-BE49-F238E27FC236}">
                  <a16:creationId xmlns:a16="http://schemas.microsoft.com/office/drawing/2014/main" id="{4D31EEBD-F869-DC44-B9A5-B6B17D2BFAB1}"/>
                </a:ext>
              </a:extLst>
            </p:cNvPr>
            <p:cNvSpPr txBox="1"/>
            <p:nvPr/>
          </p:nvSpPr>
          <p:spPr>
            <a:xfrm>
              <a:off x="7525508" y="2264994"/>
              <a:ext cx="518788" cy="240066"/>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Rule</a:t>
              </a:r>
            </a:p>
          </p:txBody>
        </p:sp>
      </p:grpSp>
      <p:cxnSp>
        <p:nvCxnSpPr>
          <p:cNvPr id="153" name="Straight Arrow Connector 152">
            <a:extLst>
              <a:ext uri="{FF2B5EF4-FFF2-40B4-BE49-F238E27FC236}">
                <a16:creationId xmlns:a16="http://schemas.microsoft.com/office/drawing/2014/main" id="{0A168273-8871-0746-844C-96D2A1CAE1E4}"/>
              </a:ext>
            </a:extLst>
          </p:cNvPr>
          <p:cNvCxnSpPr>
            <a:cxnSpLocks/>
            <a:endCxn id="165" idx="1"/>
          </p:cNvCxnSpPr>
          <p:nvPr/>
        </p:nvCxnSpPr>
        <p:spPr>
          <a:xfrm flipV="1">
            <a:off x="15309873" y="11407400"/>
            <a:ext cx="1962426" cy="13796"/>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7240B486-E861-6F49-A22E-27911624849A}"/>
              </a:ext>
            </a:extLst>
          </p:cNvPr>
          <p:cNvCxnSpPr>
            <a:cxnSpLocks/>
            <a:stCxn id="165" idx="3"/>
            <a:endCxn id="170" idx="1"/>
          </p:cNvCxnSpPr>
          <p:nvPr/>
        </p:nvCxnSpPr>
        <p:spPr>
          <a:xfrm>
            <a:off x="18142860" y="11407400"/>
            <a:ext cx="1918012" cy="9876"/>
          </a:xfrm>
          <a:prstGeom prst="straightConnector1">
            <a:avLst/>
          </a:prstGeom>
          <a:ln w="25400">
            <a:solidFill>
              <a:srgbClr val="8FA7C4"/>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E0E4C842-D08A-4045-8010-263C59C143EB}"/>
              </a:ext>
            </a:extLst>
          </p:cNvPr>
          <p:cNvCxnSpPr>
            <a:cxnSpLocks/>
            <a:stCxn id="52" idx="3"/>
            <a:endCxn id="148" idx="1"/>
          </p:cNvCxnSpPr>
          <p:nvPr/>
        </p:nvCxnSpPr>
        <p:spPr>
          <a:xfrm>
            <a:off x="11636363" y="7643234"/>
            <a:ext cx="3215118" cy="3777044"/>
          </a:xfrm>
          <a:prstGeom prst="straightConnector1">
            <a:avLst/>
          </a:prstGeom>
          <a:ln w="25400">
            <a:solidFill>
              <a:schemeClr val="accent1"/>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FCEAEC2E-7BAD-9643-96AB-54A8B943FD22}"/>
              </a:ext>
            </a:extLst>
          </p:cNvPr>
          <p:cNvGrpSpPr/>
          <p:nvPr/>
        </p:nvGrpSpPr>
        <p:grpSpPr>
          <a:xfrm>
            <a:off x="16647827" y="10972124"/>
            <a:ext cx="2119506" cy="1377029"/>
            <a:chOff x="1501890" y="2259441"/>
            <a:chExt cx="1271704" cy="826217"/>
          </a:xfrm>
        </p:grpSpPr>
        <p:pic>
          <p:nvPicPr>
            <p:cNvPr id="165" name="Graphic 164">
              <a:extLst>
                <a:ext uri="{FF2B5EF4-FFF2-40B4-BE49-F238E27FC236}">
                  <a16:creationId xmlns:a16="http://schemas.microsoft.com/office/drawing/2014/main" id="{B95CEDC9-42E3-3F40-9775-8253BFBD9F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6574" y="2259441"/>
              <a:ext cx="522337" cy="522337"/>
            </a:xfrm>
            <a:prstGeom prst="rect">
              <a:avLst/>
            </a:prstGeom>
          </p:spPr>
        </p:pic>
        <p:sp>
          <p:nvSpPr>
            <p:cNvPr id="166" name="TextBox 165">
              <a:extLst>
                <a:ext uri="{FF2B5EF4-FFF2-40B4-BE49-F238E27FC236}">
                  <a16:creationId xmlns:a16="http://schemas.microsoft.com/office/drawing/2014/main" id="{DBFA10E7-EBB3-A441-ADE3-F67060900E64}"/>
                </a:ext>
              </a:extLst>
            </p:cNvPr>
            <p:cNvSpPr txBox="1"/>
            <p:nvPr/>
          </p:nvSpPr>
          <p:spPr>
            <a:xfrm>
              <a:off x="1501890" y="2845592"/>
              <a:ext cx="1271704" cy="240066"/>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API Gateway</a:t>
              </a:r>
            </a:p>
          </p:txBody>
        </p:sp>
      </p:grpSp>
      <p:sp>
        <p:nvSpPr>
          <p:cNvPr id="169" name="TextBox 168">
            <a:extLst>
              <a:ext uri="{FF2B5EF4-FFF2-40B4-BE49-F238E27FC236}">
                <a16:creationId xmlns:a16="http://schemas.microsoft.com/office/drawing/2014/main" id="{487E699B-17CF-DC4C-ACDD-5D098AABD43A}"/>
              </a:ext>
            </a:extLst>
          </p:cNvPr>
          <p:cNvSpPr txBox="1"/>
          <p:nvPr/>
        </p:nvSpPr>
        <p:spPr>
          <a:xfrm>
            <a:off x="19529748" y="11828756"/>
            <a:ext cx="1932764" cy="707886"/>
          </a:xfrm>
          <a:prstGeom prst="rect">
            <a:avLst/>
          </a:prstGeom>
          <a:noFill/>
        </p:spPr>
        <p:txBody>
          <a:bodyPr wrap="square" rtlCol="0">
            <a:spAutoFit/>
          </a:bodyPr>
          <a:lstStyle/>
          <a:p>
            <a:pPr algn="ctr" defTabSz="1828800">
              <a:buClrTx/>
            </a:pPr>
            <a:r>
              <a:rPr lang="en-US" sz="2000" kern="1200" dirty="0">
                <a:latin typeface="Amazon Ember"/>
                <a:ea typeface="Amazon Ember" panose="020B0603020204020204" pitchFamily="34" charset="0"/>
                <a:cs typeface="Arial" panose="020B0604020202020204" pitchFamily="34" charset="0"/>
              </a:rPr>
              <a:t>Application load balancer</a:t>
            </a:r>
          </a:p>
        </p:txBody>
      </p:sp>
      <p:pic>
        <p:nvPicPr>
          <p:cNvPr id="170" name="Graphic 169">
            <a:extLst>
              <a:ext uri="{FF2B5EF4-FFF2-40B4-BE49-F238E27FC236}">
                <a16:creationId xmlns:a16="http://schemas.microsoft.com/office/drawing/2014/main" id="{8D40D3B8-80DE-AA4D-B9BB-880040D36EE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060872" y="11036276"/>
            <a:ext cx="762000" cy="762000"/>
          </a:xfrm>
          <a:prstGeom prst="rect">
            <a:avLst/>
          </a:prstGeom>
        </p:spPr>
      </p:pic>
      <p:sp>
        <p:nvSpPr>
          <p:cNvPr id="3" name="Title 2">
            <a:extLst>
              <a:ext uri="{FF2B5EF4-FFF2-40B4-BE49-F238E27FC236}">
                <a16:creationId xmlns:a16="http://schemas.microsoft.com/office/drawing/2014/main" id="{A1302B7D-4404-49B3-B777-5D599FC8E3A7}"/>
              </a:ext>
            </a:extLst>
          </p:cNvPr>
          <p:cNvSpPr>
            <a:spLocks noGrp="1"/>
          </p:cNvSpPr>
          <p:nvPr>
            <p:ph type="title"/>
          </p:nvPr>
        </p:nvSpPr>
        <p:spPr/>
        <p:txBody>
          <a:bodyPr/>
          <a:lstStyle/>
          <a:p>
            <a:r>
              <a:rPr lang="en-GB" dirty="0"/>
              <a:t>Event-driven architecture example</a:t>
            </a:r>
            <a:endParaRPr lang="de-DE" dirty="0"/>
          </a:p>
        </p:txBody>
      </p:sp>
    </p:spTree>
    <p:extLst>
      <p:ext uri="{BB962C8B-B14F-4D97-AF65-F5344CB8AC3E}">
        <p14:creationId xmlns:p14="http://schemas.microsoft.com/office/powerpoint/2010/main" val="94957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1452AF-2C86-4615-B4F8-12153CCD0053}"/>
              </a:ext>
            </a:extLst>
          </p:cNvPr>
          <p:cNvSpPr>
            <a:spLocks noGrp="1"/>
          </p:cNvSpPr>
          <p:nvPr>
            <p:ph type="title"/>
          </p:nvPr>
        </p:nvSpPr>
        <p:spPr>
          <a:xfrm>
            <a:off x="1219200" y="1175027"/>
            <a:ext cx="10668000" cy="978729"/>
          </a:xfrm>
        </p:spPr>
        <p:txBody>
          <a:bodyPr/>
          <a:lstStyle/>
          <a:p>
            <a:r>
              <a:rPr lang="en-GB" dirty="0"/>
              <a:t>Summary</a:t>
            </a:r>
            <a:endParaRPr lang="de-DE" dirty="0"/>
          </a:p>
        </p:txBody>
      </p:sp>
      <p:sp>
        <p:nvSpPr>
          <p:cNvPr id="5" name="Content Placeholder 4">
            <a:extLst>
              <a:ext uri="{FF2B5EF4-FFF2-40B4-BE49-F238E27FC236}">
                <a16:creationId xmlns:a16="http://schemas.microsoft.com/office/drawing/2014/main" id="{87BA3AB0-A3D2-409A-8518-DEF6FE97C392}"/>
              </a:ext>
            </a:extLst>
          </p:cNvPr>
          <p:cNvSpPr>
            <a:spLocks noGrp="1"/>
          </p:cNvSpPr>
          <p:nvPr>
            <p:ph idx="1"/>
          </p:nvPr>
        </p:nvSpPr>
        <p:spPr>
          <a:xfrm>
            <a:off x="1219200" y="2611225"/>
            <a:ext cx="10668000" cy="9251763"/>
          </a:xfrm>
        </p:spPr>
        <p:txBody>
          <a:bodyPr/>
          <a:lstStyle/>
          <a:p>
            <a:pPr marL="685800" indent="-685800">
              <a:buFont typeface="Arial" panose="020B0604020202020204" pitchFamily="34" charset="0"/>
              <a:buChar char="•"/>
            </a:pPr>
            <a:r>
              <a:rPr lang="de-DE" dirty="0"/>
              <a:t>APIs help to control the data flow.</a:t>
            </a:r>
          </a:p>
          <a:p>
            <a:pPr marL="685800" indent="-685800">
              <a:buFont typeface="Arial" panose="020B0604020202020204" pitchFamily="34" charset="0"/>
              <a:buChar char="•"/>
            </a:pPr>
            <a:r>
              <a:rPr lang="de-DE" dirty="0"/>
              <a:t>Designing an API specification (contract) is a critical step.</a:t>
            </a:r>
          </a:p>
          <a:p>
            <a:pPr marL="685800" indent="-685800">
              <a:buFont typeface="Arial" panose="020B0604020202020204" pitchFamily="34" charset="0"/>
              <a:buChar char="•"/>
            </a:pPr>
            <a:r>
              <a:rPr lang="de-DE" dirty="0"/>
              <a:t>Ensure ownership for each API by setting up a proper team structure.</a:t>
            </a:r>
          </a:p>
          <a:p>
            <a:pPr marL="685800" indent="-685800">
              <a:buFont typeface="Arial" panose="020B0604020202020204" pitchFamily="34" charset="0"/>
              <a:buChar char="•"/>
            </a:pPr>
            <a:r>
              <a:rPr lang="de-DE" dirty="0"/>
              <a:t>OpenAPI is well supported by tools and frameworks.</a:t>
            </a:r>
          </a:p>
          <a:p>
            <a:pPr marL="685800" indent="-685800">
              <a:buFont typeface="Arial" panose="020B0604020202020204" pitchFamily="34" charset="0"/>
              <a:buChar char="•"/>
            </a:pPr>
            <a:r>
              <a:rPr lang="de-DE" dirty="0"/>
              <a:t>Serverless services for API development and management simplify the process and increase agility.</a:t>
            </a:r>
          </a:p>
        </p:txBody>
      </p:sp>
      <p:pic>
        <p:nvPicPr>
          <p:cNvPr id="6" name="Picture Placeholder 5">
            <a:extLst>
              <a:ext uri="{FF2B5EF4-FFF2-40B4-BE49-F238E27FC236}">
                <a16:creationId xmlns:a16="http://schemas.microsoft.com/office/drawing/2014/main" id="{229FB81C-82EF-4F2F-BCD2-4B8A80B7BC27}"/>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2496800" y="0"/>
            <a:ext cx="11887200" cy="13716000"/>
          </a:xfrm>
        </p:spPr>
      </p:pic>
    </p:spTree>
    <p:extLst>
      <p:ext uri="{BB962C8B-B14F-4D97-AF65-F5344CB8AC3E}">
        <p14:creationId xmlns:p14="http://schemas.microsoft.com/office/powerpoint/2010/main" val="118495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it Dem Finger Zeigen - Bilder und Stockfotos - iStock">
            <a:extLst>
              <a:ext uri="{FF2B5EF4-FFF2-40B4-BE49-F238E27FC236}">
                <a16:creationId xmlns:a16="http://schemas.microsoft.com/office/drawing/2014/main" id="{BCFCEFD7-CBB8-12F4-6DC8-D5FB231BE5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8606" y="3905706"/>
            <a:ext cx="12960000" cy="86400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8E217AC3-9190-0CD2-CEED-4D2A56735F9C}"/>
              </a:ext>
            </a:extLst>
          </p:cNvPr>
          <p:cNvSpPr>
            <a:spLocks noGrp="1"/>
          </p:cNvSpPr>
          <p:nvPr>
            <p:ph type="title"/>
          </p:nvPr>
        </p:nvSpPr>
        <p:spPr/>
        <p:txBody>
          <a:bodyPr/>
          <a:lstStyle/>
          <a:p>
            <a:r>
              <a:rPr lang="de-DE" dirty="0"/>
              <a:t>Es braucht mehr</a:t>
            </a:r>
          </a:p>
        </p:txBody>
      </p:sp>
      <p:sp>
        <p:nvSpPr>
          <p:cNvPr id="6" name="Textplatzhalter 5">
            <a:extLst>
              <a:ext uri="{FF2B5EF4-FFF2-40B4-BE49-F238E27FC236}">
                <a16:creationId xmlns:a16="http://schemas.microsoft.com/office/drawing/2014/main" id="{03A4A334-832F-94FE-89B5-29237358F260}"/>
              </a:ext>
            </a:extLst>
          </p:cNvPr>
          <p:cNvSpPr>
            <a:spLocks noGrp="1"/>
          </p:cNvSpPr>
          <p:nvPr>
            <p:ph type="body" idx="1"/>
          </p:nvPr>
        </p:nvSpPr>
        <p:spPr/>
        <p:txBody>
          <a:bodyPr/>
          <a:lstStyle/>
          <a:p>
            <a:r>
              <a:rPr lang="de-DE" dirty="0"/>
              <a:t>Es braucht Workflow-Analysten</a:t>
            </a:r>
          </a:p>
        </p:txBody>
      </p:sp>
      <p:sp>
        <p:nvSpPr>
          <p:cNvPr id="2" name="Textplatzhalter 1">
            <a:extLst>
              <a:ext uri="{FF2B5EF4-FFF2-40B4-BE49-F238E27FC236}">
                <a16:creationId xmlns:a16="http://schemas.microsoft.com/office/drawing/2014/main" id="{2A057FDF-3140-BC49-81A7-CF84879C7E5D}"/>
              </a:ext>
            </a:extLst>
          </p:cNvPr>
          <p:cNvSpPr>
            <a:spLocks noGrp="1"/>
          </p:cNvSpPr>
          <p:nvPr>
            <p:ph type="body" idx="2"/>
          </p:nvPr>
        </p:nvSpPr>
        <p:spPr>
          <a:xfrm>
            <a:off x="10414000" y="3683000"/>
            <a:ext cx="12763500" cy="8953500"/>
          </a:xfrm>
        </p:spPr>
        <p:txBody>
          <a:bodyPr/>
          <a:lstStyle/>
          <a:p>
            <a:r>
              <a:rPr lang="de-DE" dirty="0"/>
              <a:t>Auftakt zum Community-Building</a:t>
            </a:r>
          </a:p>
          <a:p>
            <a:r>
              <a:rPr lang="de-DE" dirty="0"/>
              <a:t>Interdisziplinärer Austausch/ Vernetzung</a:t>
            </a:r>
          </a:p>
          <a:p>
            <a:r>
              <a:rPr lang="de-DE" dirty="0"/>
              <a:t>Zukunft eines </a:t>
            </a:r>
            <a:r>
              <a:rPr lang="de-DE" i="1" dirty="0"/>
              <a:t>neuen</a:t>
            </a:r>
            <a:r>
              <a:rPr lang="de-DE" dirty="0"/>
              <a:t> Berufsbildes gestalten</a:t>
            </a:r>
          </a:p>
        </p:txBody>
      </p:sp>
    </p:spTree>
    <p:extLst>
      <p:ext uri="{BB962C8B-B14F-4D97-AF65-F5344CB8AC3E}">
        <p14:creationId xmlns:p14="http://schemas.microsoft.com/office/powerpoint/2010/main" val="286783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07A020-E3CC-4B96-AC45-FCD9859908F2}"/>
              </a:ext>
            </a:extLst>
          </p:cNvPr>
          <p:cNvSpPr>
            <a:spLocks noGrp="1"/>
          </p:cNvSpPr>
          <p:nvPr>
            <p:ph type="body" sz="quarter" idx="10"/>
          </p:nvPr>
        </p:nvSpPr>
        <p:spPr>
          <a:xfrm>
            <a:off x="1238249" y="7335620"/>
            <a:ext cx="4515014" cy="646331"/>
          </a:xfrm>
        </p:spPr>
        <p:txBody>
          <a:bodyPr/>
          <a:lstStyle/>
          <a:p>
            <a:r>
              <a:rPr lang="en-US" dirty="0"/>
              <a:t>Dennis Kieselhorst</a:t>
            </a:r>
          </a:p>
        </p:txBody>
      </p:sp>
      <p:sp>
        <p:nvSpPr>
          <p:cNvPr id="4" name="Text Placeholder 3">
            <a:extLst>
              <a:ext uri="{FF2B5EF4-FFF2-40B4-BE49-F238E27FC236}">
                <a16:creationId xmlns:a16="http://schemas.microsoft.com/office/drawing/2014/main" id="{FA68AFE9-BA39-4145-A8A9-3C014FD86748}"/>
              </a:ext>
            </a:extLst>
          </p:cNvPr>
          <p:cNvSpPr>
            <a:spLocks noGrp="1"/>
          </p:cNvSpPr>
          <p:nvPr>
            <p:ph type="body" sz="quarter" idx="11"/>
          </p:nvPr>
        </p:nvSpPr>
        <p:spPr>
          <a:xfrm>
            <a:off x="1238249" y="7981951"/>
            <a:ext cx="5872878" cy="535531"/>
          </a:xfrm>
        </p:spPr>
        <p:txBody>
          <a:bodyPr/>
          <a:lstStyle/>
          <a:p>
            <a:r>
              <a:rPr lang="en-US" dirty="0">
                <a:hlinkClick r:id="rId2"/>
              </a:rPr>
              <a:t>linkedin.com/in/kieselhorst/</a:t>
            </a:r>
            <a:r>
              <a:rPr lang="en-US" dirty="0"/>
              <a:t> </a:t>
            </a:r>
          </a:p>
        </p:txBody>
      </p:sp>
    </p:spTree>
    <p:extLst>
      <p:ext uri="{BB962C8B-B14F-4D97-AF65-F5344CB8AC3E}">
        <p14:creationId xmlns:p14="http://schemas.microsoft.com/office/powerpoint/2010/main" val="238253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9"/>
          <p:cNvSpPr txBox="1">
            <a:spLocks noGrp="1"/>
          </p:cNvSpPr>
          <p:nvPr>
            <p:ph type="title"/>
          </p:nvPr>
        </p:nvSpPr>
        <p:spPr>
          <a:xfrm>
            <a:off x="13709750" y="762000"/>
            <a:ext cx="9467749" cy="1750663"/>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53B36E"/>
              </a:buClr>
              <a:buSzPts val="4800"/>
              <a:buFont typeface="Verdana"/>
              <a:buNone/>
            </a:pPr>
            <a:r>
              <a:rPr lang="de-DE" sz="4800" dirty="0"/>
              <a:t>Hermann </a:t>
            </a:r>
            <a:r>
              <a:rPr lang="de-DE" sz="4800" b="0" dirty="0"/>
              <a:t>Löh</a:t>
            </a:r>
            <a:br>
              <a:rPr lang="de-DE" sz="4800" dirty="0"/>
            </a:br>
            <a:r>
              <a:rPr lang="de-DE" sz="4800" dirty="0"/>
              <a:t>Christian </a:t>
            </a:r>
            <a:r>
              <a:rPr lang="de-DE" sz="4800" b="0" dirty="0"/>
              <a:t>Zeh</a:t>
            </a:r>
            <a:endParaRPr b="0" dirty="0"/>
          </a:p>
        </p:txBody>
      </p:sp>
      <p:sp>
        <p:nvSpPr>
          <p:cNvPr id="326" name="Google Shape;326;p29"/>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327" name="Google Shape;327;p29"/>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dirty="0"/>
              <a:t>BPM Rückwärts – Vom digitalen zum optimalen Prozess</a:t>
            </a:r>
            <a:endParaRPr dirty="0"/>
          </a:p>
        </p:txBody>
      </p:sp>
      <p:sp>
        <p:nvSpPr>
          <p:cNvPr id="328" name="Google Shape;328;p29"/>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330" name="Google Shape;330;p29" descr="Dr. Hermann Loh"/>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943600"/>
            <a:ext cx="5715000" cy="7758112"/>
          </a:xfrm>
          <a:prstGeom prst="rect">
            <a:avLst/>
          </a:prstGeom>
          <a:noFill/>
          <a:ln>
            <a:noFill/>
          </a:ln>
        </p:spPr>
      </p:pic>
      <p:pic>
        <p:nvPicPr>
          <p:cNvPr id="5" name="Grafik 4" descr="Ein Bild, das Person, Mann, Anzug, Schlips enthält.&#10;&#10;Automatisch generierte Beschreibung">
            <a:extLst>
              <a:ext uri="{FF2B5EF4-FFF2-40B4-BE49-F238E27FC236}">
                <a16:creationId xmlns:a16="http://schemas.microsoft.com/office/drawing/2014/main" id="{7DAB6A9E-EF76-43B9-AAFE-80F5C09259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5900" y="-14287"/>
            <a:ext cx="6925865" cy="9234487"/>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0"/>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Björn </a:t>
            </a:r>
            <a:r>
              <a:rPr lang="de-DE" sz="6000" b="0" dirty="0"/>
              <a:t>Richerzhagen</a:t>
            </a:r>
            <a:endParaRPr b="0" dirty="0"/>
          </a:p>
        </p:txBody>
      </p:sp>
      <p:sp>
        <p:nvSpPr>
          <p:cNvPr id="336" name="Google Shape;336;p30"/>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337" name="Google Shape;337;p30"/>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Zusammenfassung und Farewell</a:t>
            </a:r>
            <a:endParaRPr/>
          </a:p>
        </p:txBody>
      </p:sp>
      <p:pic>
        <p:nvPicPr>
          <p:cNvPr id="338" name="Google Shape;338;p30" descr="Ein Bild, das Person, Mann, Schlips, tragen enthält.&#10;&#10;Automatisch generierte Beschreibung"/>
          <p:cNvPicPr preferRelativeResize="0">
            <a:picLocks noGrp="1"/>
          </p:cNvPicPr>
          <p:nvPr>
            <p:ph type="body" idx="3"/>
          </p:nvPr>
        </p:nvPicPr>
        <p:blipFill rotWithShape="1">
          <a:blip r:embed="rId3" cstate="email">
            <a:alphaModFix/>
            <a:extLst>
              <a:ext uri="{28A0092B-C50C-407E-A947-70E740481C1C}">
                <a14:useLocalDpi xmlns:a14="http://schemas.microsoft.com/office/drawing/2010/main"/>
              </a:ext>
            </a:extLst>
          </a:blip>
          <a:srcRect/>
          <a:stretch/>
        </p:blipFill>
        <p:spPr>
          <a:xfrm>
            <a:off x="-4620046" y="0"/>
            <a:ext cx="16812046" cy="137160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C817F-879A-CE96-6C7E-C7D962A57E75}"/>
              </a:ext>
            </a:extLst>
          </p:cNvPr>
          <p:cNvSpPr>
            <a:spLocks noGrp="1"/>
          </p:cNvSpPr>
          <p:nvPr>
            <p:ph type="title"/>
          </p:nvPr>
        </p:nvSpPr>
        <p:spPr/>
        <p:txBody>
          <a:bodyPr/>
          <a:lstStyle/>
          <a:p>
            <a:r>
              <a:rPr lang="de-DE" dirty="0"/>
              <a:t>Feedback</a:t>
            </a:r>
          </a:p>
        </p:txBody>
      </p:sp>
      <p:sp>
        <p:nvSpPr>
          <p:cNvPr id="3" name="Textplatzhalter 2">
            <a:extLst>
              <a:ext uri="{FF2B5EF4-FFF2-40B4-BE49-F238E27FC236}">
                <a16:creationId xmlns:a16="http://schemas.microsoft.com/office/drawing/2014/main" id="{98B49B80-EB07-5185-88AA-05ED459D073C}"/>
              </a:ext>
            </a:extLst>
          </p:cNvPr>
          <p:cNvSpPr>
            <a:spLocks noGrp="1"/>
          </p:cNvSpPr>
          <p:nvPr>
            <p:ph type="body" sz="quarter" idx="13"/>
          </p:nvPr>
        </p:nvSpPr>
        <p:spPr/>
        <p:txBody>
          <a:bodyPr/>
          <a:lstStyle/>
          <a:p>
            <a:endParaRPr lang="de-DE" dirty="0"/>
          </a:p>
        </p:txBody>
      </p:sp>
      <p:pic>
        <p:nvPicPr>
          <p:cNvPr id="6" name="Grafik 5">
            <a:extLst>
              <a:ext uri="{FF2B5EF4-FFF2-40B4-BE49-F238E27FC236}">
                <a16:creationId xmlns:a16="http://schemas.microsoft.com/office/drawing/2014/main" id="{4A17DD6F-0DBD-D4A5-BC0E-1BF7C1649B9B}"/>
              </a:ext>
            </a:extLst>
          </p:cNvPr>
          <p:cNvPicPr>
            <a:picLocks noChangeAspect="1"/>
          </p:cNvPicPr>
          <p:nvPr/>
        </p:nvPicPr>
        <p:blipFill>
          <a:blip r:embed="rId2"/>
          <a:stretch>
            <a:fillRect/>
          </a:stretch>
        </p:blipFill>
        <p:spPr>
          <a:xfrm>
            <a:off x="14744699" y="4601204"/>
            <a:ext cx="7823200" cy="7823200"/>
          </a:xfrm>
          <a:prstGeom prst="rect">
            <a:avLst/>
          </a:prstGeom>
        </p:spPr>
      </p:pic>
    </p:spTree>
    <p:extLst>
      <p:ext uri="{BB962C8B-B14F-4D97-AF65-F5344CB8AC3E}">
        <p14:creationId xmlns:p14="http://schemas.microsoft.com/office/powerpoint/2010/main" val="2553742202"/>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C817F-879A-CE96-6C7E-C7D962A57E75}"/>
              </a:ext>
            </a:extLst>
          </p:cNvPr>
          <p:cNvSpPr>
            <a:spLocks noGrp="1"/>
          </p:cNvSpPr>
          <p:nvPr>
            <p:ph type="title"/>
          </p:nvPr>
        </p:nvSpPr>
        <p:spPr/>
        <p:txBody>
          <a:bodyPr/>
          <a:lstStyle/>
          <a:p>
            <a:r>
              <a:rPr lang="de-DE" dirty="0"/>
              <a:t>Themenradar</a:t>
            </a:r>
          </a:p>
        </p:txBody>
      </p:sp>
      <p:sp>
        <p:nvSpPr>
          <p:cNvPr id="3" name="Textplatzhalter 2">
            <a:extLst>
              <a:ext uri="{FF2B5EF4-FFF2-40B4-BE49-F238E27FC236}">
                <a16:creationId xmlns:a16="http://schemas.microsoft.com/office/drawing/2014/main" id="{98B49B80-EB07-5185-88AA-05ED459D073C}"/>
              </a:ext>
            </a:extLst>
          </p:cNvPr>
          <p:cNvSpPr>
            <a:spLocks noGrp="1"/>
          </p:cNvSpPr>
          <p:nvPr>
            <p:ph type="body" sz="quarter" idx="13"/>
          </p:nvPr>
        </p:nvSpPr>
        <p:spPr/>
        <p:txBody>
          <a:bodyPr/>
          <a:lstStyle/>
          <a:p>
            <a:endParaRPr lang="de-DE" dirty="0"/>
          </a:p>
        </p:txBody>
      </p:sp>
      <p:pic>
        <p:nvPicPr>
          <p:cNvPr id="5" name="Grafik 4">
            <a:extLst>
              <a:ext uri="{FF2B5EF4-FFF2-40B4-BE49-F238E27FC236}">
                <a16:creationId xmlns:a16="http://schemas.microsoft.com/office/drawing/2014/main" id="{7A903B96-8810-7AB8-B9D3-DD9207CE6D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8121" y="0"/>
            <a:ext cx="14100121" cy="13716000"/>
          </a:xfrm>
          <a:prstGeom prst="rect">
            <a:avLst/>
          </a:prstGeom>
        </p:spPr>
      </p:pic>
    </p:spTree>
    <p:extLst>
      <p:ext uri="{BB962C8B-B14F-4D97-AF65-F5344CB8AC3E}">
        <p14:creationId xmlns:p14="http://schemas.microsoft.com/office/powerpoint/2010/main" val="3496761226"/>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74F62A1C-5980-4930-84BE-617CAE84660E}"/>
              </a:ext>
            </a:extLst>
          </p:cNvPr>
          <p:cNvSpPr>
            <a:spLocks noGrp="1"/>
          </p:cNvSpPr>
          <p:nvPr>
            <p:ph type="body" idx="1"/>
          </p:nvPr>
        </p:nvSpPr>
        <p:spPr/>
        <p:txBody>
          <a:bodyPr/>
          <a:lstStyle/>
          <a:p>
            <a:r>
              <a:rPr lang="de-DE" dirty="0"/>
              <a:t>an unsere Sponsoren und Medienpartner</a:t>
            </a:r>
          </a:p>
        </p:txBody>
      </p:sp>
      <p:sp>
        <p:nvSpPr>
          <p:cNvPr id="6" name="Textplatzhalter 5">
            <a:extLst>
              <a:ext uri="{FF2B5EF4-FFF2-40B4-BE49-F238E27FC236}">
                <a16:creationId xmlns:a16="http://schemas.microsoft.com/office/drawing/2014/main" id="{66CCAFB9-1F2B-403F-B676-359D0A242C89}"/>
              </a:ext>
            </a:extLst>
          </p:cNvPr>
          <p:cNvSpPr>
            <a:spLocks noGrp="1"/>
          </p:cNvSpPr>
          <p:nvPr>
            <p:ph type="body" idx="3"/>
          </p:nvPr>
        </p:nvSpPr>
        <p:spPr/>
        <p:txBody>
          <a:bodyPr>
            <a:normAutofit/>
          </a:bodyPr>
          <a:lstStyle/>
          <a:p>
            <a:r>
              <a:rPr lang="de-DE" dirty="0"/>
              <a:t>DANKE</a:t>
            </a:r>
          </a:p>
        </p:txBody>
      </p:sp>
      <p:pic>
        <p:nvPicPr>
          <p:cNvPr id="1026" name="Picture 2">
            <a:extLst>
              <a:ext uri="{FF2B5EF4-FFF2-40B4-BE49-F238E27FC236}">
                <a16:creationId xmlns:a16="http://schemas.microsoft.com/office/drawing/2014/main" id="{78388491-0430-4C2F-85F3-C542253278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6739" y="4030662"/>
            <a:ext cx="4715604" cy="1619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elopion">
            <a:extLst>
              <a:ext uri="{FF2B5EF4-FFF2-40B4-BE49-F238E27FC236}">
                <a16:creationId xmlns:a16="http://schemas.microsoft.com/office/drawing/2014/main" id="{25517E80-BB91-4050-900E-793ED375EE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29213" y="5533344"/>
            <a:ext cx="7698712" cy="37983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Magazin t3n">
            <a:extLst>
              <a:ext uri="{FF2B5EF4-FFF2-40B4-BE49-F238E27FC236}">
                <a16:creationId xmlns:a16="http://schemas.microsoft.com/office/drawing/2014/main" id="{75FE74C7-63C3-4EF2-8CD3-5125C7C3C7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56739" y="9202868"/>
            <a:ext cx="4715604" cy="146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6257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3"/>
          <p:cNvSpPr/>
          <p:nvPr/>
        </p:nvSpPr>
        <p:spPr>
          <a:xfrm>
            <a:off x="730001" y="731109"/>
            <a:ext cx="22923998" cy="12253782"/>
          </a:xfrm>
          <a:prstGeom prst="roundRect">
            <a:avLst>
              <a:gd name="adj" fmla="val 3155"/>
            </a:avLst>
          </a:prstGeom>
          <a:solidFill>
            <a:srgbClr val="E94638"/>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pic>
        <p:nvPicPr>
          <p:cNvPr id="357" name="Google Shape;357;p33" descr="Imag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72488" y="5270500"/>
            <a:ext cx="7239024" cy="3175000"/>
          </a:xfrm>
          <a:prstGeom prst="rect">
            <a:avLst/>
          </a:prstGeom>
          <a:noFill/>
          <a:ln>
            <a:noFill/>
          </a:ln>
        </p:spPr>
      </p:pic>
      <p:sp>
        <p:nvSpPr>
          <p:cNvPr id="358" name="Google Shape;358;p33"/>
          <p:cNvSpPr/>
          <p:nvPr/>
        </p:nvSpPr>
        <p:spPr>
          <a:xfrm>
            <a:off x="-6604000" y="10515004"/>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59" name="Google Shape;359;p33"/>
          <p:cNvSpPr/>
          <p:nvPr/>
        </p:nvSpPr>
        <p:spPr>
          <a:xfrm>
            <a:off x="-6492677" y="4231183"/>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60" name="Google Shape;360;p33"/>
          <p:cNvSpPr/>
          <p:nvPr/>
        </p:nvSpPr>
        <p:spPr>
          <a:xfrm>
            <a:off x="-2276277" y="-2677617"/>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61" name="Google Shape;361;p33"/>
          <p:cNvSpPr/>
          <p:nvPr/>
        </p:nvSpPr>
        <p:spPr>
          <a:xfrm>
            <a:off x="2651323" y="11139983"/>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62" name="Google Shape;362;p33"/>
          <p:cNvSpPr/>
          <p:nvPr/>
        </p:nvSpPr>
        <p:spPr>
          <a:xfrm>
            <a:off x="12903200" y="1930400"/>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64" name="Google Shape;364;p33"/>
          <p:cNvSpPr txBox="1">
            <a:spLocks noGrp="1"/>
          </p:cNvSpPr>
          <p:nvPr>
            <p:ph type="body" idx="2"/>
          </p:nvPr>
        </p:nvSpPr>
        <p:spPr>
          <a:xfrm>
            <a:off x="10358422" y="9879705"/>
            <a:ext cx="13295577" cy="1270597"/>
          </a:xfrm>
          <a:prstGeom prst="rect">
            <a:avLst/>
          </a:prstGeom>
          <a:noFill/>
          <a:ln>
            <a:noFill/>
          </a:ln>
        </p:spPr>
        <p:txBody>
          <a:bodyPr spcFirstLastPara="1" wrap="square" lIns="50800" tIns="50800" rIns="50800" bIns="50800" anchor="t" anchorCtr="0">
            <a:normAutofit/>
          </a:bodyPr>
          <a:lstStyle/>
          <a:p>
            <a:pPr marL="638923" lvl="0" indent="-469900" algn="ctr" rtl="0">
              <a:lnSpc>
                <a:spcPct val="90000"/>
              </a:lnSpc>
              <a:spcBef>
                <a:spcPts val="0"/>
              </a:spcBef>
              <a:spcAft>
                <a:spcPts val="0"/>
              </a:spcAft>
              <a:buClr>
                <a:schemeClr val="lt1"/>
              </a:buClr>
              <a:buSzPts val="8500"/>
              <a:buFont typeface="Helvetica Neue"/>
              <a:buNone/>
            </a:pPr>
            <a:r>
              <a:rPr lang="de-DE" dirty="0">
                <a:solidFill>
                  <a:srgbClr val="FEFAD7"/>
                </a:solidFill>
                <a:latin typeface="Verdana" panose="020B0604030504040204" pitchFamily="34" charset="0"/>
                <a:ea typeface="Verdana" panose="020B0604030504040204" pitchFamily="34" charset="0"/>
              </a:rPr>
              <a:t>27.04-29.04.2023</a:t>
            </a:r>
            <a:endParaRPr dirty="0">
              <a:solidFill>
                <a:srgbClr val="FEFAD7"/>
              </a:solidFill>
              <a:latin typeface="Verdana" panose="020B0604030504040204" pitchFamily="34" charset="0"/>
              <a:ea typeface="Verdana" panose="020B0604030504040204" pitchFamily="34" charset="0"/>
            </a:endParaRPr>
          </a:p>
        </p:txBody>
      </p:sp>
      <p:sp>
        <p:nvSpPr>
          <p:cNvPr id="11" name="Google Shape;364;p33">
            <a:extLst>
              <a:ext uri="{FF2B5EF4-FFF2-40B4-BE49-F238E27FC236}">
                <a16:creationId xmlns:a16="http://schemas.microsoft.com/office/drawing/2014/main" id="{7C4E4403-17EA-6BC3-68A7-B7E3C0785727}"/>
              </a:ext>
            </a:extLst>
          </p:cNvPr>
          <p:cNvSpPr txBox="1">
            <a:spLocks/>
          </p:cNvSpPr>
          <p:nvPr/>
        </p:nvSpPr>
        <p:spPr>
          <a:xfrm rot="20697108">
            <a:off x="-63023" y="3080791"/>
            <a:ext cx="13295577" cy="1270597"/>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chemeClr val="lt1"/>
              </a:buClr>
              <a:buSzPts val="8500"/>
              <a:buFont typeface="Helvetica Neue"/>
              <a:buNone/>
              <a:defRPr sz="8500" b="0" i="0" u="none" strike="noStrike" cap="none">
                <a:solidFill>
                  <a:schemeClr val="lt1"/>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chemeClr val="lt1"/>
              </a:buClr>
              <a:buSzPts val="8500"/>
              <a:buFont typeface="Helvetica Neue"/>
              <a:buNone/>
              <a:defRPr sz="8500" b="0" i="0" u="none" strike="noStrike" cap="none">
                <a:solidFill>
                  <a:schemeClr val="lt1"/>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chemeClr val="lt1"/>
              </a:buClr>
              <a:buSzPts val="8500"/>
              <a:buFont typeface="Helvetica Neue"/>
              <a:buNone/>
              <a:defRPr sz="8500" b="0" i="0" u="none" strike="noStrike" cap="none">
                <a:solidFill>
                  <a:schemeClr val="lt1"/>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chemeClr val="lt1"/>
              </a:buClr>
              <a:buSzPts val="8500"/>
              <a:buFont typeface="Helvetica Neue"/>
              <a:buNone/>
              <a:defRPr sz="8500" b="0" i="0" u="none" strike="noStrike" cap="none">
                <a:solidFill>
                  <a:schemeClr val="lt1"/>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chemeClr val="lt1"/>
              </a:buClr>
              <a:buSzPts val="8500"/>
              <a:buFont typeface="Helvetica Neue"/>
              <a:buNone/>
              <a:defRPr sz="8500" b="0" i="0" u="none" strike="noStrike" cap="none">
                <a:solidFill>
                  <a:schemeClr val="lt1"/>
                </a:solidFill>
                <a:latin typeface="Helvetica Neue"/>
                <a:ea typeface="Helvetica Neue"/>
                <a:cs typeface="Helvetica Neue"/>
                <a:sym typeface="Helvetica Neue"/>
              </a:defRPr>
            </a:lvl5pPr>
            <a:lvl6pPr marL="2743200" marR="0" lvl="5"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369189" algn="l" rtl="0">
              <a:lnSpc>
                <a:spcPct val="90000"/>
              </a:lnSpc>
              <a:spcBef>
                <a:spcPts val="4500"/>
              </a:spcBef>
              <a:spcAft>
                <a:spcPts val="0"/>
              </a:spcAft>
              <a:buClr>
                <a:srgbClr val="000000"/>
              </a:buClr>
              <a:buSzPts val="221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pPr marL="638923" indent="-469900" algn="ctr"/>
            <a:r>
              <a:rPr lang="de-DE" dirty="0">
                <a:solidFill>
                  <a:srgbClr val="FEFAD7"/>
                </a:solidFill>
                <a:latin typeface="Verdana" panose="020B0604030504040204" pitchFamily="34" charset="0"/>
                <a:ea typeface="Verdana" panose="020B0604030504040204" pitchFamily="34" charset="0"/>
              </a:rPr>
              <a:t>Bis nächstes Jahr!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971C0F4-0281-9B4D-CF24-CCD461ED3430}"/>
              </a:ext>
            </a:extLst>
          </p:cNvPr>
          <p:cNvSpPr/>
          <p:nvPr/>
        </p:nvSpPr>
        <p:spPr>
          <a:xfrm>
            <a:off x="0" y="0"/>
            <a:ext cx="24384000" cy="13716000"/>
          </a:xfrm>
          <a:prstGeom prst="rect">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3061377"/>
      </p:ext>
    </p:extLst>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body" idx="1"/>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FDF9D5"/>
              </a:buClr>
              <a:buSzPts val="4800"/>
              <a:buFont typeface="Verdana"/>
              <a:buNone/>
            </a:pPr>
            <a:endParaRPr/>
          </a:p>
        </p:txBody>
      </p:sp>
      <p:sp>
        <p:nvSpPr>
          <p:cNvPr id="344" name="Google Shape;344;p31"/>
          <p:cNvSpPr txBox="1">
            <a:spLocks noGrp="1"/>
          </p:cNvSpPr>
          <p:nvPr>
            <p:ph type="body" idx="2"/>
          </p:nvPr>
        </p:nvSpPr>
        <p:spPr>
          <a:xfrm>
            <a:off x="2899317" y="11859862"/>
            <a:ext cx="20273026" cy="636979"/>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FDF9D5"/>
              </a:buClr>
              <a:buSzPts val="4000"/>
              <a:buFont typeface="Verdana"/>
              <a:buNone/>
            </a:pP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2"/>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3B36E"/>
              </a:buClr>
              <a:buSzPts val="8500"/>
              <a:buFont typeface="Verdana"/>
              <a:buNone/>
            </a:pPr>
            <a:endParaRPr/>
          </a:p>
        </p:txBody>
      </p:sp>
      <p:sp>
        <p:nvSpPr>
          <p:cNvPr id="350" name="Google Shape;350;p32"/>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351" name="Google Shape;351;p32"/>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Falko </a:t>
            </a:r>
            <a:r>
              <a:rPr lang="de-DE" sz="6000" b="0" dirty="0"/>
              <a:t>Menge</a:t>
            </a:r>
            <a:endParaRPr b="0" dirty="0"/>
          </a:p>
        </p:txBody>
      </p:sp>
      <p:sp>
        <p:nvSpPr>
          <p:cNvPr id="119" name="Google Shape;119;p5"/>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120" name="Google Shape;120;p5"/>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OMG’s BPM+: Industriestandards zur Automatisierung von Prozessen und Entscheidungen</a:t>
            </a:r>
            <a:endParaRPr/>
          </a:p>
        </p:txBody>
      </p:sp>
      <p:sp>
        <p:nvSpPr>
          <p:cNvPr id="121" name="Google Shape;121;p5"/>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122" name="Google Shape;122;p5" descr="Falko Menge - Camunda"/>
          <p:cNvPicPr preferRelativeResize="0"/>
          <p:nvPr/>
        </p:nvPicPr>
        <p:blipFill rotWithShape="1">
          <a:blip r:embed="rId3">
            <a:alphaModFix/>
          </a:blip>
          <a:srcRect/>
          <a:stretch/>
        </p:blipFill>
        <p:spPr>
          <a:xfrm>
            <a:off x="-1523999" y="0"/>
            <a:ext cx="13716000" cy="137160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34" descr="joanna-kosinska-1_CMoFsPfso-unsplash copy.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12194021" y="-1027246"/>
            <a:ext cx="14191916" cy="15770492"/>
          </a:xfrm>
          <a:prstGeom prst="rect">
            <a:avLst/>
          </a:prstGeom>
          <a:noFill/>
          <a:ln>
            <a:noFill/>
          </a:ln>
        </p:spPr>
      </p:pic>
      <p:sp>
        <p:nvSpPr>
          <p:cNvPr id="370" name="Google Shape;370;p34"/>
          <p:cNvSpPr/>
          <p:nvPr/>
        </p:nvSpPr>
        <p:spPr>
          <a:xfrm>
            <a:off x="-2276277" y="-2677617"/>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71" name="Google Shape;371;p34"/>
          <p:cNvSpPr txBox="1"/>
          <p:nvPr/>
        </p:nvSpPr>
        <p:spPr>
          <a:xfrm>
            <a:off x="14025991" y="3918995"/>
            <a:ext cx="8802684" cy="846074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53B36E"/>
              </a:buClr>
              <a:buSzPts val="6000"/>
              <a:buFont typeface="Verdana"/>
              <a:buNone/>
            </a:pPr>
            <a:r>
              <a:rPr lang="de-DE" sz="6000" b="1" i="0" u="none" strike="noStrike" cap="none">
                <a:solidFill>
                  <a:srgbClr val="53B36E"/>
                </a:solidFill>
                <a:latin typeface="Verdana"/>
                <a:ea typeface="Verdana"/>
                <a:cs typeface="Verdana"/>
                <a:sym typeface="Verdana"/>
              </a:rPr>
              <a:t>LOREM IPSUM </a:t>
            </a:r>
            <a:br>
              <a:rPr lang="de-DE" sz="6000" b="1" i="0" u="none" strike="noStrike" cap="none">
                <a:solidFill>
                  <a:srgbClr val="53B36E"/>
                </a:solidFill>
                <a:latin typeface="Verdana"/>
                <a:ea typeface="Verdana"/>
                <a:cs typeface="Verdana"/>
                <a:sym typeface="Verdana"/>
              </a:rPr>
            </a:br>
            <a:r>
              <a:rPr lang="de-DE" sz="6000" b="1" i="0" u="none" strike="noStrike" cap="none">
                <a:solidFill>
                  <a:srgbClr val="53B36E"/>
                </a:solidFill>
                <a:latin typeface="Verdana"/>
                <a:ea typeface="Verdana"/>
                <a:cs typeface="Verdana"/>
                <a:sym typeface="Verdana"/>
              </a:rPr>
              <a:t>Verdana BOLD</a:t>
            </a:r>
            <a:endParaRPr/>
          </a:p>
          <a:p>
            <a:pPr marL="0" marR="0" lvl="0" indent="0" algn="l" rtl="0">
              <a:lnSpc>
                <a:spcPct val="90000"/>
              </a:lnSpc>
              <a:spcBef>
                <a:spcPts val="4500"/>
              </a:spcBef>
              <a:spcAft>
                <a:spcPts val="0"/>
              </a:spcAft>
              <a:buClr>
                <a:srgbClr val="000000"/>
              </a:buClr>
              <a:buSzPts val="4000"/>
              <a:buFont typeface="Verdana"/>
              <a:buNone/>
            </a:pPr>
            <a:r>
              <a:rPr lang="de-DE" sz="4000" b="0" i="0" u="none" strike="noStrike" cap="none">
                <a:solidFill>
                  <a:srgbClr val="000000"/>
                </a:solidFill>
                <a:latin typeface="Verdana"/>
                <a:ea typeface="Verdana"/>
                <a:cs typeface="Verdana"/>
                <a:sym typeface="Verdana"/>
              </a:rPr>
              <a:t>Hende nem sita con nobis nis corporem faci non eum id quibusam ea cus etur asped quidest, solupta voluptae quo beaquia spicipsam harum ilictorem ipsa delicae ctesequod magnisqui te vendis molest qui voluptum que plaut que nonsedi tatur?</a:t>
            </a:r>
            <a:endParaRPr/>
          </a:p>
          <a:p>
            <a:pPr marL="0" marR="0" lvl="0" indent="0" algn="l" rtl="0">
              <a:lnSpc>
                <a:spcPct val="90000"/>
              </a:lnSpc>
              <a:spcBef>
                <a:spcPts val="4500"/>
              </a:spcBef>
              <a:spcAft>
                <a:spcPts val="0"/>
              </a:spcAft>
              <a:buClr>
                <a:srgbClr val="000000"/>
              </a:buClr>
              <a:buSzPts val="4000"/>
              <a:buFont typeface="Verdana"/>
              <a:buNone/>
            </a:pPr>
            <a:r>
              <a:rPr lang="de-DE" sz="4000" b="0" i="0" u="none" strike="noStrike" cap="none">
                <a:solidFill>
                  <a:srgbClr val="000000"/>
                </a:solidFill>
                <a:latin typeface="Verdana"/>
                <a:ea typeface="Verdana"/>
                <a:cs typeface="Verdana"/>
                <a:sym typeface="Verdana"/>
              </a:rPr>
              <a:t>Verdana Regular</a:t>
            </a:r>
            <a:endParaRPr/>
          </a:p>
        </p:txBody>
      </p:sp>
      <p:sp>
        <p:nvSpPr>
          <p:cNvPr id="372" name="Google Shape;372;p34"/>
          <p:cNvSpPr/>
          <p:nvPr/>
        </p:nvSpPr>
        <p:spPr>
          <a:xfrm>
            <a:off x="12903200" y="1930400"/>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pic>
        <p:nvPicPr>
          <p:cNvPr id="373" name="Google Shape;373;p34" descr="Imag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13176" y="624001"/>
            <a:ext cx="1674070" cy="736601"/>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5"/>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p>
            <a:pPr marL="0" lvl="0" indent="0" algn="ctr" rtl="0">
              <a:lnSpc>
                <a:spcPct val="80000"/>
              </a:lnSpc>
              <a:spcBef>
                <a:spcPts val="0"/>
              </a:spcBef>
              <a:spcAft>
                <a:spcPts val="0"/>
              </a:spcAft>
              <a:buClr>
                <a:srgbClr val="53B36E"/>
              </a:buClr>
              <a:buSzPts val="25000"/>
              <a:buFont typeface="Verdana"/>
              <a:buNone/>
            </a:pPr>
            <a:r>
              <a:rPr lang="de-DE" sz="25000" b="1" i="0" u="none" strike="noStrike" cap="none">
                <a:solidFill>
                  <a:srgbClr val="53B36E"/>
                </a:solidFill>
                <a:latin typeface="Verdana"/>
                <a:ea typeface="Verdana"/>
                <a:cs typeface="Verdana"/>
                <a:sym typeface="Verdana"/>
              </a:rPr>
              <a:t>100%</a:t>
            </a:r>
            <a:endParaRPr/>
          </a:p>
        </p:txBody>
      </p:sp>
      <p:sp>
        <p:nvSpPr>
          <p:cNvPr id="379" name="Google Shape;379;p35"/>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rgbClr val="000000"/>
              </a:buClr>
              <a:buSzPts val="5500"/>
              <a:buFont typeface="Verdana"/>
              <a:buNone/>
            </a:pPr>
            <a:r>
              <a:rPr lang="de-DE"/>
              <a:t>This is purely a fact! Nothing else!</a:t>
            </a:r>
            <a:endParaRPr/>
          </a:p>
        </p:txBody>
      </p:sp>
      <p:sp>
        <p:nvSpPr>
          <p:cNvPr id="380" name="Google Shape;380;p35"/>
          <p:cNvSpPr/>
          <p:nvPr/>
        </p:nvSpPr>
        <p:spPr>
          <a:xfrm>
            <a:off x="-2276277" y="-2677617"/>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81" name="Google Shape;381;p35"/>
          <p:cNvSpPr/>
          <p:nvPr/>
        </p:nvSpPr>
        <p:spPr>
          <a:xfrm>
            <a:off x="12903200" y="1930400"/>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82" name="Google Shape;382;p35"/>
          <p:cNvSpPr/>
          <p:nvPr/>
        </p:nvSpPr>
        <p:spPr>
          <a:xfrm>
            <a:off x="-6604000" y="10515004"/>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83" name="Google Shape;383;p35"/>
          <p:cNvSpPr/>
          <p:nvPr/>
        </p:nvSpPr>
        <p:spPr>
          <a:xfrm>
            <a:off x="2651323" y="11139983"/>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pic>
        <p:nvPicPr>
          <p:cNvPr id="384" name="Google Shape;384;p35" descr="Imag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313176" y="624001"/>
            <a:ext cx="1674070" cy="736601"/>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6"/>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53B36E"/>
              </a:buClr>
              <a:buSzPts val="8500"/>
              <a:buFont typeface="Verdana"/>
              <a:buNone/>
            </a:pPr>
            <a:r>
              <a:rPr lang="de-DE">
                <a:solidFill>
                  <a:srgbClr val="53B36E"/>
                </a:solidFill>
                <a:latin typeface="Verdana"/>
                <a:ea typeface="Verdana"/>
                <a:cs typeface="Verdana"/>
                <a:sym typeface="Verdana"/>
              </a:rPr>
              <a:t>Title</a:t>
            </a:r>
            <a:endParaRPr/>
          </a:p>
        </p:txBody>
      </p:sp>
      <p:sp>
        <p:nvSpPr>
          <p:cNvPr id="390" name="Google Shape;390;p36"/>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53B36E"/>
              </a:buClr>
              <a:buSzPts val="5500"/>
              <a:buFont typeface="Verdana"/>
              <a:buNone/>
            </a:pPr>
            <a:r>
              <a:rPr lang="de-DE">
                <a:solidFill>
                  <a:srgbClr val="53B36E"/>
                </a:solidFill>
              </a:rPr>
              <a:t>Subtitle</a:t>
            </a:r>
            <a:endParaRPr/>
          </a:p>
        </p:txBody>
      </p:sp>
      <p:sp>
        <p:nvSpPr>
          <p:cNvPr id="391" name="Google Shape;391;p3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4000"/>
              <a:buFont typeface="Verdana"/>
              <a:buNone/>
            </a:pPr>
            <a:r>
              <a:rPr lang="de-DE" sz="4000">
                <a:latin typeface="Verdana"/>
                <a:ea typeface="Verdana"/>
                <a:cs typeface="Verdana"/>
                <a:sym typeface="Verdana"/>
              </a:rPr>
              <a:t>Hende nem sita con nobis nis corporem faci non eum id quibusam ea cus etur asped quidest, solupta voluptae quo beaquia spicipsam harum ilictorem ipsa delicae ctesequod magnisqui te vendis molest qui voluptum que plaut que nonsedi tatur?</a:t>
            </a:r>
            <a:endParaRPr/>
          </a:p>
          <a:p>
            <a:pPr marL="0" lvl="0" indent="0" algn="l" rtl="0">
              <a:lnSpc>
                <a:spcPct val="90000"/>
              </a:lnSpc>
              <a:spcBef>
                <a:spcPts val="4500"/>
              </a:spcBef>
              <a:spcAft>
                <a:spcPts val="0"/>
              </a:spcAft>
              <a:buClr>
                <a:srgbClr val="000000"/>
              </a:buClr>
              <a:buSzPts val="4000"/>
              <a:buFont typeface="Verdana"/>
              <a:buNone/>
            </a:pPr>
            <a:r>
              <a:rPr lang="de-DE" sz="4000">
                <a:latin typeface="Verdana"/>
                <a:ea typeface="Verdana"/>
                <a:cs typeface="Verdana"/>
                <a:sym typeface="Verdana"/>
              </a:rPr>
              <a:t>Verdana Regular</a:t>
            </a:r>
            <a:endParaRPr/>
          </a:p>
          <a:p>
            <a:pPr marL="0" lvl="0" indent="0" algn="l" rtl="0">
              <a:lnSpc>
                <a:spcPct val="90000"/>
              </a:lnSpc>
              <a:spcBef>
                <a:spcPts val="4500"/>
              </a:spcBef>
              <a:spcAft>
                <a:spcPts val="0"/>
              </a:spcAft>
              <a:buClr>
                <a:srgbClr val="000000"/>
              </a:buClr>
              <a:buSzPts val="5500"/>
              <a:buFont typeface="Verdana"/>
              <a:buNone/>
            </a:pPr>
            <a:endParaRPr/>
          </a:p>
          <a:p>
            <a:pPr marL="0" lvl="0" indent="0" algn="l" rtl="0">
              <a:lnSpc>
                <a:spcPct val="90000"/>
              </a:lnSpc>
              <a:spcBef>
                <a:spcPts val="4500"/>
              </a:spcBef>
              <a:spcAft>
                <a:spcPts val="0"/>
              </a:spcAft>
              <a:buClr>
                <a:srgbClr val="000000"/>
              </a:buClr>
              <a:buSzPts val="4000"/>
              <a:buFont typeface="Verdana"/>
              <a:buNone/>
            </a:pPr>
            <a:r>
              <a:rPr lang="de-DE" sz="4000">
                <a:latin typeface="Verdana"/>
                <a:ea typeface="Verdana"/>
                <a:cs typeface="Verdana"/>
                <a:sym typeface="Verdana"/>
              </a:rPr>
              <a:t>Hende nem sita con nobis nis corporem faci non eum id quibusam ea cus etur asped quidest, solupta voluptae quo beaquia spicipsam harum ilictorem ipsa delicae ctesequod magnisqui te vendis molest qui voluptum que plaut que nonsedi tatur?</a:t>
            </a:r>
            <a:endParaRPr/>
          </a:p>
          <a:p>
            <a:pPr marL="0" lvl="0" indent="0" algn="l" rtl="0">
              <a:lnSpc>
                <a:spcPct val="90000"/>
              </a:lnSpc>
              <a:spcBef>
                <a:spcPts val="4500"/>
              </a:spcBef>
              <a:spcAft>
                <a:spcPts val="0"/>
              </a:spcAft>
              <a:buClr>
                <a:srgbClr val="000000"/>
              </a:buClr>
              <a:buSzPts val="4000"/>
              <a:buFont typeface="Verdana"/>
              <a:buNone/>
            </a:pPr>
            <a:r>
              <a:rPr lang="de-DE" sz="4000">
                <a:latin typeface="Verdana"/>
                <a:ea typeface="Verdana"/>
                <a:cs typeface="Verdana"/>
                <a:sym typeface="Verdana"/>
              </a:rPr>
              <a:t>Verdana Regular</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7"/>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p>
            <a:pPr marL="0" lvl="0" indent="0" algn="ctr" rtl="0">
              <a:lnSpc>
                <a:spcPct val="80000"/>
              </a:lnSpc>
              <a:spcBef>
                <a:spcPts val="0"/>
              </a:spcBef>
              <a:spcAft>
                <a:spcPts val="0"/>
              </a:spcAft>
              <a:buClr>
                <a:srgbClr val="E94638"/>
              </a:buClr>
              <a:buSzPts val="25000"/>
              <a:buFont typeface="Verdana"/>
              <a:buNone/>
            </a:pPr>
            <a:r>
              <a:rPr lang="de-DE">
                <a:solidFill>
                  <a:srgbClr val="E94638"/>
                </a:solidFill>
                <a:latin typeface="Verdana"/>
                <a:ea typeface="Verdana"/>
                <a:cs typeface="Verdana"/>
                <a:sym typeface="Verdana"/>
              </a:rPr>
              <a:t>100%</a:t>
            </a:r>
            <a:endParaRPr/>
          </a:p>
        </p:txBody>
      </p:sp>
      <p:sp>
        <p:nvSpPr>
          <p:cNvPr id="397" name="Google Shape;397;p37"/>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rgbClr val="000000"/>
              </a:buClr>
              <a:buSzPts val="5500"/>
              <a:buFont typeface="Verdana"/>
              <a:buNone/>
            </a:pPr>
            <a:r>
              <a:rPr lang="de-DE" sz="5500" b="1"/>
              <a:t>This is purely a fact! Nothing else!</a:t>
            </a:r>
            <a:endParaRPr/>
          </a:p>
        </p:txBody>
      </p:sp>
      <p:sp>
        <p:nvSpPr>
          <p:cNvPr id="398" name="Google Shape;398;p37"/>
          <p:cNvSpPr/>
          <p:nvPr/>
        </p:nvSpPr>
        <p:spPr>
          <a:xfrm>
            <a:off x="-2276277" y="-2677617"/>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99" name="Google Shape;399;p37"/>
          <p:cNvSpPr/>
          <p:nvPr/>
        </p:nvSpPr>
        <p:spPr>
          <a:xfrm>
            <a:off x="12903200" y="1930400"/>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400" name="Google Shape;400;p37"/>
          <p:cNvSpPr/>
          <p:nvPr/>
        </p:nvSpPr>
        <p:spPr>
          <a:xfrm>
            <a:off x="-6604000" y="10515004"/>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401" name="Google Shape;401;p37"/>
          <p:cNvSpPr/>
          <p:nvPr/>
        </p:nvSpPr>
        <p:spPr>
          <a:xfrm>
            <a:off x="2651323" y="11139983"/>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8"/>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E94638"/>
              </a:buClr>
              <a:buSzPts val="8500"/>
              <a:buFont typeface="Verdana"/>
              <a:buNone/>
            </a:pPr>
            <a:r>
              <a:rPr lang="de-DE">
                <a:solidFill>
                  <a:srgbClr val="E94638"/>
                </a:solidFill>
                <a:latin typeface="Verdana"/>
                <a:ea typeface="Verdana"/>
                <a:cs typeface="Verdana"/>
                <a:sym typeface="Verdana"/>
              </a:rPr>
              <a:t>Title</a:t>
            </a:r>
            <a:endParaRPr/>
          </a:p>
        </p:txBody>
      </p:sp>
      <p:sp>
        <p:nvSpPr>
          <p:cNvPr id="407" name="Google Shape;407;p38"/>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E94638"/>
              </a:buClr>
              <a:buSzPts val="5500"/>
              <a:buFont typeface="Verdana"/>
              <a:buNone/>
            </a:pPr>
            <a:r>
              <a:rPr lang="de-DE">
                <a:solidFill>
                  <a:srgbClr val="E94638"/>
                </a:solidFill>
              </a:rPr>
              <a:t>Subtitle</a:t>
            </a:r>
            <a:endParaRPr/>
          </a:p>
        </p:txBody>
      </p:sp>
      <p:sp>
        <p:nvSpPr>
          <p:cNvPr id="408" name="Google Shape;408;p38"/>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4000"/>
              <a:buFont typeface="Verdana"/>
              <a:buNone/>
            </a:pPr>
            <a:r>
              <a:rPr lang="de-DE" sz="4000">
                <a:latin typeface="Verdana"/>
                <a:ea typeface="Verdana"/>
                <a:cs typeface="Verdana"/>
                <a:sym typeface="Verdana"/>
              </a:rPr>
              <a:t>Hende nem sita con nobis nis corporem faci non eum id quibusam ea cus etur asped quidest, solupta voluptae quo beaquia spicipsam harum ilictorem ipsa delicae ctesequod magnisqui te vendis molest qui voluptum que plaut que nonsedi tatur?</a:t>
            </a:r>
            <a:endParaRPr/>
          </a:p>
          <a:p>
            <a:pPr marL="0" lvl="0" indent="0" algn="l" rtl="0">
              <a:lnSpc>
                <a:spcPct val="90000"/>
              </a:lnSpc>
              <a:spcBef>
                <a:spcPts val="4500"/>
              </a:spcBef>
              <a:spcAft>
                <a:spcPts val="0"/>
              </a:spcAft>
              <a:buClr>
                <a:srgbClr val="000000"/>
              </a:buClr>
              <a:buSzPts val="4000"/>
              <a:buFont typeface="Verdana"/>
              <a:buNone/>
            </a:pPr>
            <a:r>
              <a:rPr lang="de-DE" sz="4000">
                <a:latin typeface="Verdana"/>
                <a:ea typeface="Verdana"/>
                <a:cs typeface="Verdana"/>
                <a:sym typeface="Verdana"/>
              </a:rPr>
              <a:t>Verdana Regular</a:t>
            </a:r>
            <a:endParaRPr/>
          </a:p>
          <a:p>
            <a:pPr marL="0" lvl="0" indent="0" algn="l" rtl="0">
              <a:lnSpc>
                <a:spcPct val="90000"/>
              </a:lnSpc>
              <a:spcBef>
                <a:spcPts val="4500"/>
              </a:spcBef>
              <a:spcAft>
                <a:spcPts val="0"/>
              </a:spcAft>
              <a:buClr>
                <a:srgbClr val="000000"/>
              </a:buClr>
              <a:buSzPts val="5500"/>
              <a:buFont typeface="Verdana"/>
              <a:buNone/>
            </a:pPr>
            <a:endParaRPr/>
          </a:p>
          <a:p>
            <a:pPr marL="0" lvl="0" indent="0" algn="l" rtl="0">
              <a:lnSpc>
                <a:spcPct val="90000"/>
              </a:lnSpc>
              <a:spcBef>
                <a:spcPts val="4500"/>
              </a:spcBef>
              <a:spcAft>
                <a:spcPts val="0"/>
              </a:spcAft>
              <a:buClr>
                <a:srgbClr val="000000"/>
              </a:buClr>
              <a:buSzPts val="4000"/>
              <a:buFont typeface="Verdana"/>
              <a:buNone/>
            </a:pPr>
            <a:r>
              <a:rPr lang="de-DE" sz="4000">
                <a:latin typeface="Verdana"/>
                <a:ea typeface="Verdana"/>
                <a:cs typeface="Verdana"/>
                <a:sym typeface="Verdana"/>
              </a:rPr>
              <a:t>Hende nem sita con nobis nis corporem faci non eum id quibusam ea cus etur asped quidest, solupta voluptae quo beaquia spicipsam harum ilictorem ipsa delicae ctesequod magnisqui te vendis molest qui voluptum que plaut que nonsedi tatur?</a:t>
            </a:r>
            <a:endParaRPr/>
          </a:p>
          <a:p>
            <a:pPr marL="0" lvl="0" indent="0" algn="l" rtl="0">
              <a:lnSpc>
                <a:spcPct val="90000"/>
              </a:lnSpc>
              <a:spcBef>
                <a:spcPts val="4500"/>
              </a:spcBef>
              <a:spcAft>
                <a:spcPts val="0"/>
              </a:spcAft>
              <a:buClr>
                <a:srgbClr val="000000"/>
              </a:buClr>
              <a:buSzPts val="4000"/>
              <a:buFont typeface="Verdana"/>
              <a:buNone/>
            </a:pPr>
            <a:r>
              <a:rPr lang="de-DE" sz="4000">
                <a:latin typeface="Verdana"/>
                <a:ea typeface="Verdana"/>
                <a:cs typeface="Verdana"/>
                <a:sym typeface="Verdana"/>
              </a:rPr>
              <a:t>Verdana Regular</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9"/>
          <p:cNvSpPr txBox="1"/>
          <p:nvPr/>
        </p:nvSpPr>
        <p:spPr>
          <a:xfrm>
            <a:off x="8045561" y="1612899"/>
            <a:ext cx="2966741" cy="83820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4800"/>
              <a:buFont typeface="Verdana"/>
              <a:buNone/>
            </a:pPr>
            <a:r>
              <a:rPr lang="de-DE" sz="4800" b="0" i="0" u="none" strike="noStrike" cap="none">
                <a:solidFill>
                  <a:srgbClr val="000000"/>
                </a:solidFill>
                <a:latin typeface="Verdana"/>
                <a:ea typeface="Verdana"/>
                <a:cs typeface="Verdana"/>
                <a:sym typeface="Verdana"/>
              </a:rPr>
              <a:t>#53B36E</a:t>
            </a:r>
            <a:endParaRPr/>
          </a:p>
        </p:txBody>
      </p:sp>
      <p:sp>
        <p:nvSpPr>
          <p:cNvPr id="414" name="Google Shape;414;p39"/>
          <p:cNvSpPr txBox="1"/>
          <p:nvPr/>
        </p:nvSpPr>
        <p:spPr>
          <a:xfrm>
            <a:off x="8045561" y="3553459"/>
            <a:ext cx="2936380" cy="83820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4800"/>
              <a:buFont typeface="Verdana"/>
              <a:buNone/>
            </a:pPr>
            <a:r>
              <a:rPr lang="de-DE" sz="4800" b="0" i="0" u="none" strike="noStrike" cap="none">
                <a:solidFill>
                  <a:srgbClr val="000000"/>
                </a:solidFill>
                <a:latin typeface="Verdana"/>
                <a:ea typeface="Verdana"/>
                <a:cs typeface="Verdana"/>
                <a:sym typeface="Verdana"/>
              </a:rPr>
              <a:t>#E94638</a:t>
            </a:r>
            <a:endParaRPr/>
          </a:p>
        </p:txBody>
      </p:sp>
      <p:sp>
        <p:nvSpPr>
          <p:cNvPr id="415" name="Google Shape;415;p39"/>
          <p:cNvSpPr txBox="1"/>
          <p:nvPr/>
        </p:nvSpPr>
        <p:spPr>
          <a:xfrm>
            <a:off x="8045561" y="7434579"/>
            <a:ext cx="2939357" cy="83820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4800"/>
              <a:buFont typeface="Verdana"/>
              <a:buNone/>
            </a:pPr>
            <a:r>
              <a:rPr lang="de-DE" sz="4800" b="0" i="0" u="none" strike="noStrike" cap="none">
                <a:solidFill>
                  <a:srgbClr val="000000"/>
                </a:solidFill>
                <a:latin typeface="Verdana"/>
                <a:ea typeface="Verdana"/>
                <a:cs typeface="Verdana"/>
                <a:sym typeface="Verdana"/>
              </a:rPr>
              <a:t>#108C5F</a:t>
            </a:r>
            <a:endParaRPr/>
          </a:p>
        </p:txBody>
      </p:sp>
      <p:sp>
        <p:nvSpPr>
          <p:cNvPr id="416" name="Google Shape;416;p39"/>
          <p:cNvSpPr txBox="1"/>
          <p:nvPr/>
        </p:nvSpPr>
        <p:spPr>
          <a:xfrm>
            <a:off x="8045561" y="9375139"/>
            <a:ext cx="3028356" cy="83820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4800"/>
              <a:buFont typeface="Verdana"/>
              <a:buNone/>
            </a:pPr>
            <a:r>
              <a:rPr lang="de-DE" sz="4800" b="0" i="0" u="none" strike="noStrike" cap="none">
                <a:solidFill>
                  <a:srgbClr val="000000"/>
                </a:solidFill>
                <a:latin typeface="Verdana"/>
                <a:ea typeface="Verdana"/>
                <a:cs typeface="Verdana"/>
                <a:sym typeface="Verdana"/>
              </a:rPr>
              <a:t>#FDF9D5</a:t>
            </a:r>
            <a:endParaRPr/>
          </a:p>
        </p:txBody>
      </p:sp>
      <p:sp>
        <p:nvSpPr>
          <p:cNvPr id="417" name="Google Shape;417;p39"/>
          <p:cNvSpPr txBox="1"/>
          <p:nvPr/>
        </p:nvSpPr>
        <p:spPr>
          <a:xfrm>
            <a:off x="8045561" y="11315699"/>
            <a:ext cx="3272434" cy="83820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4800"/>
              <a:buFont typeface="Verdana"/>
              <a:buNone/>
            </a:pPr>
            <a:r>
              <a:rPr lang="de-DE" sz="4800" b="0" i="0" u="none" strike="noStrike" cap="none">
                <a:solidFill>
                  <a:srgbClr val="000000"/>
                </a:solidFill>
                <a:latin typeface="Verdana"/>
                <a:ea typeface="Verdana"/>
                <a:cs typeface="Verdana"/>
                <a:sym typeface="Verdana"/>
              </a:rPr>
              <a:t>#DADADA</a:t>
            </a:r>
            <a:endParaRPr/>
          </a:p>
        </p:txBody>
      </p:sp>
      <p:pic>
        <p:nvPicPr>
          <p:cNvPr id="418" name="Google Shape;418;p39" descr="Imag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263044" y="1365913"/>
            <a:ext cx="4544733" cy="10984174"/>
          </a:xfrm>
          <a:prstGeom prst="rect">
            <a:avLst/>
          </a:prstGeom>
          <a:noFill/>
          <a:ln>
            <a:noFill/>
          </a:ln>
        </p:spPr>
      </p:pic>
      <p:pic>
        <p:nvPicPr>
          <p:cNvPr id="419" name="Google Shape;419;p39" descr="Imag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76223" y="1365913"/>
            <a:ext cx="1344374" cy="10984174"/>
          </a:xfrm>
          <a:prstGeom prst="rect">
            <a:avLst/>
          </a:prstGeom>
          <a:noFill/>
          <a:ln>
            <a:noFill/>
          </a:ln>
        </p:spPr>
      </p:pic>
      <p:sp>
        <p:nvSpPr>
          <p:cNvPr id="420" name="Google Shape;420;p39"/>
          <p:cNvSpPr txBox="1"/>
          <p:nvPr/>
        </p:nvSpPr>
        <p:spPr>
          <a:xfrm>
            <a:off x="8045561" y="5494019"/>
            <a:ext cx="2899173" cy="838201"/>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4800"/>
              <a:buFont typeface="Verdana"/>
              <a:buNone/>
            </a:pPr>
            <a:r>
              <a:rPr lang="de-DE" sz="4800" b="0" i="0" u="none" strike="noStrike" cap="none">
                <a:solidFill>
                  <a:srgbClr val="000000"/>
                </a:solidFill>
                <a:latin typeface="Verdana"/>
                <a:ea typeface="Verdana"/>
                <a:cs typeface="Verdana"/>
                <a:sym typeface="Verdana"/>
              </a:rPr>
              <a:t>#126F8E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076" name="Picture 4">
            <a:extLst>
              <a:ext uri="{FF2B5EF4-FFF2-40B4-BE49-F238E27FC236}">
                <a16:creationId xmlns:a16="http://schemas.microsoft.com/office/drawing/2014/main" id="{B4E2336F-97A1-46D0-9905-652D00CCF4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05037" y="5824341"/>
            <a:ext cx="3600000" cy="159795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ogo Vostura">
            <a:extLst>
              <a:ext uri="{FF2B5EF4-FFF2-40B4-BE49-F238E27FC236}">
                <a16:creationId xmlns:a16="http://schemas.microsoft.com/office/drawing/2014/main" id="{03B5F317-317B-4600-968F-9A131BC512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32943" y="5490101"/>
            <a:ext cx="4215576" cy="226643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BF865183-B663-449F-9464-DFAA2BDD19D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76424" y="6006679"/>
            <a:ext cx="3600000" cy="1233282"/>
          </a:xfrm>
          <a:prstGeom prst="rect">
            <a:avLst/>
          </a:prstGeom>
          <a:noFill/>
          <a:extLst>
            <a:ext uri="{909E8E84-426E-40DD-AFC4-6F175D3DCCD1}">
              <a14:hiddenFill xmlns:a14="http://schemas.microsoft.com/office/drawing/2010/main">
                <a:solidFill>
                  <a:srgbClr val="FFFFFF"/>
                </a:solidFill>
              </a14:hiddenFill>
            </a:ext>
          </a:extLst>
        </p:spPr>
      </p:pic>
      <p:sp>
        <p:nvSpPr>
          <p:cNvPr id="396" name="Google Shape;396;p37"/>
          <p:cNvSpPr txBox="1">
            <a:spLocks noGrp="1"/>
          </p:cNvSpPr>
          <p:nvPr>
            <p:ph type="body" idx="1"/>
          </p:nvPr>
        </p:nvSpPr>
        <p:spPr>
          <a:xfrm>
            <a:off x="1206500" y="1075927"/>
            <a:ext cx="21971000" cy="3688578"/>
          </a:xfrm>
          <a:prstGeom prst="rect">
            <a:avLst/>
          </a:prstGeom>
          <a:noFill/>
          <a:ln>
            <a:noFill/>
          </a:ln>
        </p:spPr>
        <p:txBody>
          <a:bodyPr spcFirstLastPara="1" wrap="square" lIns="50800" tIns="50800" rIns="50800" bIns="50800" anchor="b" anchorCtr="0">
            <a:normAutofit/>
          </a:bodyPr>
          <a:lstStyle/>
          <a:p>
            <a:pPr marL="0" lvl="0" indent="0" algn="ctr" rtl="0">
              <a:lnSpc>
                <a:spcPct val="80000"/>
              </a:lnSpc>
              <a:spcBef>
                <a:spcPts val="0"/>
              </a:spcBef>
              <a:spcAft>
                <a:spcPts val="0"/>
              </a:spcAft>
              <a:buClr>
                <a:srgbClr val="E94638"/>
              </a:buClr>
              <a:buSzPts val="25000"/>
              <a:buFont typeface="Verdana"/>
              <a:buNone/>
            </a:pPr>
            <a:r>
              <a:rPr lang="de-DE" sz="10000" dirty="0">
                <a:solidFill>
                  <a:srgbClr val="E94638"/>
                </a:solidFill>
                <a:latin typeface="Verdana"/>
                <a:ea typeface="Verdana"/>
                <a:cs typeface="Verdana"/>
                <a:sym typeface="Verdana"/>
              </a:rPr>
              <a:t>Unsere Aussteller</a:t>
            </a:r>
            <a:endParaRPr sz="10000" dirty="0"/>
          </a:p>
        </p:txBody>
      </p:sp>
      <p:sp>
        <p:nvSpPr>
          <p:cNvPr id="398" name="Google Shape;398;p37"/>
          <p:cNvSpPr/>
          <p:nvPr/>
        </p:nvSpPr>
        <p:spPr>
          <a:xfrm>
            <a:off x="-2276277" y="-2677617"/>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399" name="Google Shape;399;p37"/>
          <p:cNvSpPr/>
          <p:nvPr/>
        </p:nvSpPr>
        <p:spPr>
          <a:xfrm>
            <a:off x="12903200" y="1930400"/>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400" name="Google Shape;400;p37"/>
          <p:cNvSpPr/>
          <p:nvPr/>
        </p:nvSpPr>
        <p:spPr>
          <a:xfrm>
            <a:off x="-6604000" y="10515004"/>
            <a:ext cx="17060665" cy="1270596"/>
          </a:xfrm>
          <a:prstGeom prst="roundRect">
            <a:avLst>
              <a:gd name="adj" fmla="val 15000"/>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401" name="Google Shape;401;p37"/>
          <p:cNvSpPr/>
          <p:nvPr/>
        </p:nvSpPr>
        <p:spPr>
          <a:xfrm>
            <a:off x="2651323" y="11139983"/>
            <a:ext cx="24061342" cy="5253634"/>
          </a:xfrm>
          <a:prstGeom prst="roundRect">
            <a:avLst>
              <a:gd name="adj" fmla="val 3628"/>
            </a:avLst>
          </a:prstGeom>
          <a:noFill/>
          <a:ln w="76200" cap="flat" cmpd="sng">
            <a:solidFill>
              <a:srgbClr val="000000">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pic>
        <p:nvPicPr>
          <p:cNvPr id="3074" name="Picture 2" descr="Modellbasiertes BPM | BPMN, DMN, CMMN | MINAUTICS">
            <a:extLst>
              <a:ext uri="{FF2B5EF4-FFF2-40B4-BE49-F238E27FC236}">
                <a16:creationId xmlns:a16="http://schemas.microsoft.com/office/drawing/2014/main" id="{A20158A8-C7E3-40F8-AFCA-407C83E394F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705037" y="8192579"/>
            <a:ext cx="3600000" cy="10686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go Cimt AG">
            <a:extLst>
              <a:ext uri="{FF2B5EF4-FFF2-40B4-BE49-F238E27FC236}">
                <a16:creationId xmlns:a16="http://schemas.microsoft.com/office/drawing/2014/main" id="{19A654C8-46BF-46B0-BB39-467EC387B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31427" y="7826918"/>
            <a:ext cx="36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1C4E446-D8C8-42D0-A37C-F2A1051EBD3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268232" y="7614264"/>
            <a:ext cx="3600000" cy="222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747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6" descr="Ein Bild, das Text, Tisch, Tasse, Kaffee enthält.&#10;&#10;Automatisch generierte Beschreibu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250156"/>
            <a:ext cx="24384000" cy="14966156"/>
          </a:xfrm>
          <a:prstGeom prst="rect">
            <a:avLst/>
          </a:prstGeom>
          <a:noFill/>
          <a:ln>
            <a:noFill/>
          </a:ln>
        </p:spPr>
      </p:pic>
      <p:sp>
        <p:nvSpPr>
          <p:cNvPr id="128" name="Google Shape;128;p6"/>
          <p:cNvSpPr txBox="1">
            <a:spLocks noGrp="1"/>
          </p:cNvSpPr>
          <p:nvPr>
            <p:ph type="body" idx="1"/>
          </p:nvPr>
        </p:nvSpPr>
        <p:spPr>
          <a:xfrm>
            <a:off x="2314438" y="9643848"/>
            <a:ext cx="20526177" cy="93478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chemeClr val="lt1"/>
              </a:buClr>
              <a:buSzPts val="5500"/>
              <a:buFont typeface="Verdana"/>
              <a:buNone/>
            </a:pPr>
            <a:r>
              <a:rPr lang="de-DE" dirty="0">
                <a:solidFill>
                  <a:schemeClr val="lt1"/>
                </a:solidFill>
                <a:highlight>
                  <a:srgbClr val="53B36E"/>
                </a:highlight>
              </a:rPr>
              <a:t>Bis 10:50 Uhr</a:t>
            </a:r>
            <a:endParaRPr dirty="0"/>
          </a:p>
        </p:txBody>
      </p:sp>
      <p:grpSp>
        <p:nvGrpSpPr>
          <p:cNvPr id="7" name="Gruppieren 6">
            <a:extLst>
              <a:ext uri="{FF2B5EF4-FFF2-40B4-BE49-F238E27FC236}">
                <a16:creationId xmlns:a16="http://schemas.microsoft.com/office/drawing/2014/main" id="{95C95186-0121-44D9-A934-2A46810F6685}"/>
              </a:ext>
            </a:extLst>
          </p:cNvPr>
          <p:cNvGrpSpPr/>
          <p:nvPr/>
        </p:nvGrpSpPr>
        <p:grpSpPr>
          <a:xfrm>
            <a:off x="0" y="10762146"/>
            <a:ext cx="24384000" cy="3175443"/>
            <a:chOff x="0" y="10762146"/>
            <a:chExt cx="24384000" cy="3175443"/>
          </a:xfrm>
        </p:grpSpPr>
        <p:sp>
          <p:nvSpPr>
            <p:cNvPr id="3" name="Rechteck 2">
              <a:extLst>
                <a:ext uri="{FF2B5EF4-FFF2-40B4-BE49-F238E27FC236}">
                  <a16:creationId xmlns:a16="http://schemas.microsoft.com/office/drawing/2014/main" id="{C841E5F0-16F5-47AF-AE3D-E00731F98E6E}"/>
                </a:ext>
              </a:extLst>
            </p:cNvPr>
            <p:cNvSpPr/>
            <p:nvPr/>
          </p:nvSpPr>
          <p:spPr>
            <a:xfrm>
              <a:off x="0" y="11093116"/>
              <a:ext cx="24384000" cy="2622884"/>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a:extLst>
                <a:ext uri="{FF2B5EF4-FFF2-40B4-BE49-F238E27FC236}">
                  <a16:creationId xmlns:a16="http://schemas.microsoft.com/office/drawing/2014/main" id="{C9673409-997F-4066-A6AF-3E5A6DD4A4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4640" y="11693145"/>
              <a:ext cx="3825565" cy="1313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evelopion">
              <a:extLst>
                <a:ext uri="{FF2B5EF4-FFF2-40B4-BE49-F238E27FC236}">
                  <a16:creationId xmlns:a16="http://schemas.microsoft.com/office/drawing/2014/main" id="{E02A5811-5FAA-4C63-BB1E-A862B5D0066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84365" y="10762146"/>
              <a:ext cx="6436178" cy="31754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ogo Magazin t3n">
              <a:extLst>
                <a:ext uri="{FF2B5EF4-FFF2-40B4-BE49-F238E27FC236}">
                  <a16:creationId xmlns:a16="http://schemas.microsoft.com/office/drawing/2014/main" id="{670D3478-6B21-408A-B4BF-AAD9A8F8E56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146107" y="11712639"/>
              <a:ext cx="4111149" cy="1274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0780C5D-1CE4-426F-95B0-05B06489FAE9}"/>
                </a:ext>
              </a:extLst>
            </p:cNvPr>
            <p:cNvSpPr txBox="1"/>
            <p:nvPr/>
          </p:nvSpPr>
          <p:spPr>
            <a:xfrm flipH="1">
              <a:off x="699303" y="11288039"/>
              <a:ext cx="4568828" cy="2123658"/>
            </a:xfrm>
            <a:prstGeom prst="rect">
              <a:avLst/>
            </a:prstGeom>
            <a:noFill/>
          </p:spPr>
          <p:txBody>
            <a:bodyPr wrap="square" rtlCol="0">
              <a:spAutoFit/>
            </a:bodyPr>
            <a:lstStyle/>
            <a:p>
              <a:r>
                <a:rPr lang="de-DE" sz="4400" dirty="0"/>
                <a:t>Mit freundlicher Unterstützung</a:t>
              </a:r>
              <a:br>
                <a:rPr lang="de-DE" sz="4400" dirty="0"/>
              </a:br>
              <a:r>
                <a:rPr lang="de-DE" sz="4400" dirty="0"/>
                <a:t>durch:</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Matus Mala</a:t>
            </a:r>
            <a:endParaRPr dirty="0"/>
          </a:p>
        </p:txBody>
      </p:sp>
      <p:sp>
        <p:nvSpPr>
          <p:cNvPr id="134" name="Google Shape;134;p7"/>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135" name="Google Shape;135;p7"/>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The rise of the citizen developer in process automation</a:t>
            </a:r>
            <a:endParaRPr/>
          </a:p>
        </p:txBody>
      </p:sp>
      <p:sp>
        <p:nvSpPr>
          <p:cNvPr id="136" name="Google Shape;136;p7"/>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137" name="Google Shape;137;p7" descr="Matus Mala"/>
          <p:cNvPicPr preferRelativeResize="0"/>
          <p:nvPr/>
        </p:nvPicPr>
        <p:blipFill rotWithShape="1">
          <a:blip r:embed="rId3">
            <a:alphaModFix/>
          </a:blip>
          <a:srcRect/>
          <a:stretch/>
        </p:blipFill>
        <p:spPr>
          <a:xfrm>
            <a:off x="-1638300" y="-114300"/>
            <a:ext cx="13830300" cy="13830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8"/>
          <p:cNvSpPr txBox="1">
            <a:spLocks noGrp="1"/>
          </p:cNvSpPr>
          <p:nvPr>
            <p:ph type="title"/>
          </p:nvPr>
        </p:nvSpPr>
        <p:spPr>
          <a:xfrm>
            <a:off x="13709750" y="762000"/>
            <a:ext cx="9467749" cy="1750663"/>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53B36E"/>
              </a:buClr>
              <a:buSzPts val="4800"/>
              <a:buFont typeface="Verdana"/>
              <a:buNone/>
            </a:pPr>
            <a:r>
              <a:rPr lang="de-DE" sz="4800" dirty="0"/>
              <a:t>Carsten </a:t>
            </a:r>
            <a:r>
              <a:rPr lang="de-DE" sz="4800" b="0" dirty="0"/>
              <a:t>Timmermann</a:t>
            </a:r>
            <a:br>
              <a:rPr lang="de-DE" sz="4800" dirty="0"/>
            </a:br>
            <a:r>
              <a:rPr lang="de-DE" sz="4800" dirty="0"/>
              <a:t>Henning </a:t>
            </a:r>
            <a:r>
              <a:rPr lang="de-DE" sz="4800" b="0" dirty="0"/>
              <a:t>Osterkamp</a:t>
            </a:r>
            <a:endParaRPr b="0" dirty="0"/>
          </a:p>
        </p:txBody>
      </p:sp>
      <p:sp>
        <p:nvSpPr>
          <p:cNvPr id="143" name="Google Shape;143;p8"/>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144" name="Google Shape;144;p8"/>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Lean Transformation macht kein Mensch mehr!</a:t>
            </a:r>
            <a:endParaRPr/>
          </a:p>
        </p:txBody>
      </p:sp>
      <p:sp>
        <p:nvSpPr>
          <p:cNvPr id="145" name="Google Shape;145;p8"/>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146" name="Google Shape;146;p8" descr="Carsten Timmermann"/>
          <p:cNvPicPr preferRelativeResize="0"/>
          <p:nvPr/>
        </p:nvPicPr>
        <p:blipFill rotWithShape="1">
          <a:blip r:embed="rId3" cstate="email">
            <a:alphaModFix/>
            <a:extLst>
              <a:ext uri="{28A0092B-C50C-407E-A947-70E740481C1C}">
                <a14:useLocalDpi xmlns:a14="http://schemas.microsoft.com/office/drawing/2010/main"/>
              </a:ext>
            </a:extLst>
          </a:blip>
          <a:srcRect l="27727" r="29007"/>
          <a:stretch/>
        </p:blipFill>
        <p:spPr>
          <a:xfrm>
            <a:off x="0" y="0"/>
            <a:ext cx="5934360" cy="13716000"/>
          </a:xfrm>
          <a:prstGeom prst="rect">
            <a:avLst/>
          </a:prstGeom>
          <a:noFill/>
          <a:ln>
            <a:noFill/>
          </a:ln>
        </p:spPr>
      </p:pic>
      <p:pic>
        <p:nvPicPr>
          <p:cNvPr id="147" name="Google Shape;147;p8" descr="Henning Osterkamp"/>
          <p:cNvPicPr preferRelativeResize="0"/>
          <p:nvPr/>
        </p:nvPicPr>
        <p:blipFill rotWithShape="1">
          <a:blip r:embed="rId4" cstate="email">
            <a:alphaModFix/>
            <a:extLst>
              <a:ext uri="{28A0092B-C50C-407E-A947-70E740481C1C}">
                <a14:useLocalDpi xmlns:a14="http://schemas.microsoft.com/office/drawing/2010/main"/>
              </a:ext>
            </a:extLst>
          </a:blip>
          <a:srcRect l="24619" r="25772"/>
          <a:stretch/>
        </p:blipFill>
        <p:spPr>
          <a:xfrm>
            <a:off x="5387741" y="0"/>
            <a:ext cx="6822372" cy="13752513"/>
          </a:xfrm>
          <a:prstGeom prst="rect">
            <a:avLst/>
          </a:prstGeom>
          <a:noFill/>
          <a:ln w="9525" cap="flat" cmpd="sng">
            <a:solidFill>
              <a:srgbClr val="53B36E"/>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
          <p:cNvSpPr/>
          <p:nvPr/>
        </p:nvSpPr>
        <p:spPr>
          <a:xfrm>
            <a:off x="730001" y="731109"/>
            <a:ext cx="22923998" cy="12253782"/>
          </a:xfrm>
          <a:prstGeom prst="roundRect">
            <a:avLst>
              <a:gd name="adj" fmla="val 3155"/>
            </a:avLst>
          </a:prstGeom>
          <a:solidFill>
            <a:srgbClr val="53B36E"/>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90" name="Google Shape;90;p2"/>
          <p:cNvSpPr/>
          <p:nvPr/>
        </p:nvSpPr>
        <p:spPr>
          <a:xfrm>
            <a:off x="-6604000" y="10515004"/>
            <a:ext cx="17060665" cy="1270596"/>
          </a:xfrm>
          <a:prstGeom prst="roundRect">
            <a:avLst>
              <a:gd name="adj" fmla="val 15000"/>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91" name="Google Shape;91;p2"/>
          <p:cNvSpPr/>
          <p:nvPr/>
        </p:nvSpPr>
        <p:spPr>
          <a:xfrm>
            <a:off x="-6492677" y="4231183"/>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92" name="Google Shape;92;p2"/>
          <p:cNvSpPr/>
          <p:nvPr/>
        </p:nvSpPr>
        <p:spPr>
          <a:xfrm>
            <a:off x="-2276277" y="-2677617"/>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93" name="Google Shape;93;p2"/>
          <p:cNvSpPr/>
          <p:nvPr/>
        </p:nvSpPr>
        <p:spPr>
          <a:xfrm>
            <a:off x="2651323" y="11139983"/>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94" name="Google Shape;94;p2"/>
          <p:cNvSpPr/>
          <p:nvPr/>
        </p:nvSpPr>
        <p:spPr>
          <a:xfrm>
            <a:off x="12903200" y="1930400"/>
            <a:ext cx="17060665" cy="1270596"/>
          </a:xfrm>
          <a:prstGeom prst="roundRect">
            <a:avLst>
              <a:gd name="adj" fmla="val 15000"/>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95" name="Google Shape;95;p2"/>
          <p:cNvSpPr txBox="1">
            <a:spLocks noGrp="1"/>
          </p:cNvSpPr>
          <p:nvPr>
            <p:ph type="body" idx="2"/>
          </p:nvPr>
        </p:nvSpPr>
        <p:spPr>
          <a:xfrm>
            <a:off x="2899317" y="11859862"/>
            <a:ext cx="20273026" cy="636979"/>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FDF9D5"/>
              </a:buClr>
              <a:buSzPts val="4000"/>
              <a:buFont typeface="Verdana"/>
              <a:buNone/>
            </a:pPr>
            <a:endParaRPr/>
          </a:p>
        </p:txBody>
      </p:sp>
      <p:pic>
        <p:nvPicPr>
          <p:cNvPr id="96" name="Google Shape;96;p2"/>
          <p:cNvPicPr preferRelativeResize="0"/>
          <p:nvPr/>
        </p:nvPicPr>
        <p:blipFill rotWithShape="1">
          <a:blip r:embed="rId3">
            <a:alphaModFix/>
          </a:blip>
          <a:srcRect/>
          <a:stretch/>
        </p:blipFill>
        <p:spPr>
          <a:xfrm>
            <a:off x="16047071" y="517468"/>
            <a:ext cx="8219603" cy="12715931"/>
          </a:xfrm>
          <a:prstGeom prst="rect">
            <a:avLst/>
          </a:prstGeom>
          <a:noFill/>
          <a:ln>
            <a:noFill/>
          </a:ln>
        </p:spPr>
      </p:pic>
      <p:pic>
        <p:nvPicPr>
          <p:cNvPr id="97" name="Google Shape;97;p2" descr="Imag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02854" y="5276136"/>
            <a:ext cx="7239024" cy="317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DECA350-7089-4244-8FC1-3676FFEC90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3555501" y="10096079"/>
            <a:ext cx="5451798" cy="239021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6A2F7B40-1456-4212-8923-56D17DCE2EA8}"/>
              </a:ext>
            </a:extLst>
          </p:cNvPr>
          <p:cNvPicPr>
            <a:picLocks noChangeAspect="1"/>
          </p:cNvPicPr>
          <p:nvPr/>
        </p:nvPicPr>
        <p:blipFill>
          <a:blip r:embed="rId4"/>
          <a:srcRect/>
          <a:stretch/>
        </p:blipFill>
        <p:spPr>
          <a:xfrm>
            <a:off x="5372728" y="10670664"/>
            <a:ext cx="6430828" cy="1241036"/>
          </a:xfrm>
          <a:prstGeom prst="rect">
            <a:avLst/>
          </a:prstGeom>
        </p:spPr>
      </p:pic>
      <p:sp>
        <p:nvSpPr>
          <p:cNvPr id="5" name="Titel 4">
            <a:extLst>
              <a:ext uri="{FF2B5EF4-FFF2-40B4-BE49-F238E27FC236}">
                <a16:creationId xmlns:a16="http://schemas.microsoft.com/office/drawing/2014/main" id="{13092EE8-C7CF-45FD-8E1E-1C0629D4956D}"/>
              </a:ext>
            </a:extLst>
          </p:cNvPr>
          <p:cNvSpPr>
            <a:spLocks noGrp="1"/>
          </p:cNvSpPr>
          <p:nvPr>
            <p:ph type="ctrTitle"/>
          </p:nvPr>
        </p:nvSpPr>
        <p:spPr>
          <a:xfrm>
            <a:off x="493986" y="4241691"/>
            <a:ext cx="23396028" cy="8244598"/>
          </a:xfrm>
        </p:spPr>
        <p:txBody>
          <a:bodyPr/>
          <a:lstStyle/>
          <a:p>
            <a:r>
              <a:rPr lang="de-DE" sz="8800"/>
              <a:t>Lean Transformation macht kein Mensch mehr</a:t>
            </a:r>
          </a:p>
        </p:txBody>
      </p:sp>
    </p:spTree>
    <p:extLst>
      <p:ext uri="{BB962C8B-B14F-4D97-AF65-F5344CB8AC3E}">
        <p14:creationId xmlns:p14="http://schemas.microsoft.com/office/powerpoint/2010/main" val="4226894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Ellipse 86">
            <a:extLst>
              <a:ext uri="{FF2B5EF4-FFF2-40B4-BE49-F238E27FC236}">
                <a16:creationId xmlns:a16="http://schemas.microsoft.com/office/drawing/2014/main" id="{EB264352-A55A-47FF-BCB7-D7DA01E94934}"/>
              </a:ext>
            </a:extLst>
          </p:cNvPr>
          <p:cNvSpPr/>
          <p:nvPr/>
        </p:nvSpPr>
        <p:spPr>
          <a:xfrm>
            <a:off x="625920" y="4860640"/>
            <a:ext cx="4002872" cy="4002872"/>
          </a:xfrm>
          <a:prstGeom prst="ellipse">
            <a:avLst/>
          </a:prstGeom>
          <a:solidFill>
            <a:schemeClr val="bg1"/>
          </a:solidFill>
          <a:ln w="190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828800">
              <a:buClrTx/>
            </a:pPr>
            <a:r>
              <a:rPr lang="de-DE" sz="6200" b="1" kern="1200" dirty="0">
                <a:solidFill>
                  <a:srgbClr val="FED301"/>
                </a:solidFill>
                <a:latin typeface="Calibri" panose="020F0502020204030204"/>
              </a:rPr>
              <a:t>Wert</a:t>
            </a:r>
          </a:p>
        </p:txBody>
      </p:sp>
      <p:sp>
        <p:nvSpPr>
          <p:cNvPr id="88" name="Ellipse 87">
            <a:extLst>
              <a:ext uri="{FF2B5EF4-FFF2-40B4-BE49-F238E27FC236}">
                <a16:creationId xmlns:a16="http://schemas.microsoft.com/office/drawing/2014/main" id="{2FC9CE37-CE23-4DEB-A5F8-5D4CAEC357D3}"/>
              </a:ext>
            </a:extLst>
          </p:cNvPr>
          <p:cNvSpPr/>
          <p:nvPr/>
        </p:nvSpPr>
        <p:spPr>
          <a:xfrm>
            <a:off x="5411146" y="4860640"/>
            <a:ext cx="4002872" cy="4002872"/>
          </a:xfrm>
          <a:prstGeom prst="ellipse">
            <a:avLst/>
          </a:prstGeom>
          <a:solidFill>
            <a:schemeClr val="bg1"/>
          </a:solidFill>
          <a:ln w="1905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828800">
              <a:buClrTx/>
            </a:pPr>
            <a:r>
              <a:rPr lang="de-DE" sz="6200" b="1" kern="1200" dirty="0">
                <a:solidFill>
                  <a:srgbClr val="FED301"/>
                </a:solidFill>
                <a:latin typeface="Calibri" panose="020F0502020204030204"/>
              </a:rPr>
              <a:t>Wertstrom</a:t>
            </a:r>
          </a:p>
        </p:txBody>
      </p:sp>
      <p:sp>
        <p:nvSpPr>
          <p:cNvPr id="89" name="Ellipse 88">
            <a:extLst>
              <a:ext uri="{FF2B5EF4-FFF2-40B4-BE49-F238E27FC236}">
                <a16:creationId xmlns:a16="http://schemas.microsoft.com/office/drawing/2014/main" id="{60A1E391-AF3D-4BA6-BD2F-0011B6859B15}"/>
              </a:ext>
            </a:extLst>
          </p:cNvPr>
          <p:cNvSpPr/>
          <p:nvPr/>
        </p:nvSpPr>
        <p:spPr>
          <a:xfrm>
            <a:off x="10196372" y="4862372"/>
            <a:ext cx="3991256" cy="3991256"/>
          </a:xfrm>
          <a:prstGeom prst="ellipse">
            <a:avLst/>
          </a:prstGeom>
          <a:solidFill>
            <a:schemeClr val="bg1"/>
          </a:solidFill>
          <a:ln w="190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828800">
              <a:buClrTx/>
            </a:pPr>
            <a:r>
              <a:rPr lang="de-DE" sz="6200" b="1" kern="1200" dirty="0">
                <a:solidFill>
                  <a:srgbClr val="FED301"/>
                </a:solidFill>
                <a:latin typeface="Calibri" panose="020F0502020204030204"/>
              </a:rPr>
              <a:t>Flow</a:t>
            </a:r>
          </a:p>
        </p:txBody>
      </p:sp>
      <p:sp>
        <p:nvSpPr>
          <p:cNvPr id="90" name="Ellipse 89">
            <a:extLst>
              <a:ext uri="{FF2B5EF4-FFF2-40B4-BE49-F238E27FC236}">
                <a16:creationId xmlns:a16="http://schemas.microsoft.com/office/drawing/2014/main" id="{21174D63-4B97-490D-BC58-9996C7A8B6B7}"/>
              </a:ext>
            </a:extLst>
          </p:cNvPr>
          <p:cNvSpPr/>
          <p:nvPr/>
        </p:nvSpPr>
        <p:spPr>
          <a:xfrm>
            <a:off x="14969982" y="4862372"/>
            <a:ext cx="3991256" cy="3991256"/>
          </a:xfrm>
          <a:prstGeom prst="ellipse">
            <a:avLst/>
          </a:prstGeom>
          <a:solidFill>
            <a:schemeClr val="bg1"/>
          </a:solidFill>
          <a:ln w="190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828800">
              <a:buClrTx/>
            </a:pPr>
            <a:r>
              <a:rPr lang="de-DE" sz="6200" b="1" kern="1200" dirty="0">
                <a:solidFill>
                  <a:srgbClr val="FED301"/>
                </a:solidFill>
                <a:latin typeface="Calibri" panose="020F0502020204030204"/>
              </a:rPr>
              <a:t>Pull</a:t>
            </a:r>
          </a:p>
        </p:txBody>
      </p:sp>
      <p:sp>
        <p:nvSpPr>
          <p:cNvPr id="91" name="Ellipse 90">
            <a:extLst>
              <a:ext uri="{FF2B5EF4-FFF2-40B4-BE49-F238E27FC236}">
                <a16:creationId xmlns:a16="http://schemas.microsoft.com/office/drawing/2014/main" id="{DD45E247-8495-4641-BC8C-B65C5689CB52}"/>
              </a:ext>
            </a:extLst>
          </p:cNvPr>
          <p:cNvSpPr/>
          <p:nvPr/>
        </p:nvSpPr>
        <p:spPr>
          <a:xfrm>
            <a:off x="19743592" y="4862372"/>
            <a:ext cx="3991256" cy="3991256"/>
          </a:xfrm>
          <a:prstGeom prst="ellipse">
            <a:avLst/>
          </a:prstGeom>
          <a:solidFill>
            <a:schemeClr val="bg1"/>
          </a:solidFill>
          <a:ln w="1905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828800">
              <a:buClrTx/>
            </a:pPr>
            <a:r>
              <a:rPr lang="de-DE" sz="6200" b="1" kern="1200" dirty="0">
                <a:solidFill>
                  <a:srgbClr val="FED301"/>
                </a:solidFill>
                <a:latin typeface="Calibri" panose="020F0502020204030204"/>
              </a:rPr>
              <a:t>Perfektion</a:t>
            </a:r>
          </a:p>
        </p:txBody>
      </p:sp>
      <p:cxnSp>
        <p:nvCxnSpPr>
          <p:cNvPr id="95" name="Gerader Verbinder 94">
            <a:extLst>
              <a:ext uri="{FF2B5EF4-FFF2-40B4-BE49-F238E27FC236}">
                <a16:creationId xmlns:a16="http://schemas.microsoft.com/office/drawing/2014/main" id="{FAB9035E-9760-4B61-8B50-9E9F3D4B4CA0}"/>
              </a:ext>
            </a:extLst>
          </p:cNvPr>
          <p:cNvCxnSpPr>
            <a:cxnSpLocks/>
            <a:stCxn id="87" idx="6"/>
            <a:endCxn id="88" idx="2"/>
          </p:cNvCxnSpPr>
          <p:nvPr/>
        </p:nvCxnSpPr>
        <p:spPr>
          <a:xfrm>
            <a:off x="4628793" y="6862076"/>
            <a:ext cx="782354" cy="0"/>
          </a:xfrm>
          <a:prstGeom prst="line">
            <a:avLst/>
          </a:prstGeom>
          <a:ln w="190500"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C56C1B7E-0A3C-44F4-BA8B-E07D66DD4776}"/>
              </a:ext>
            </a:extLst>
          </p:cNvPr>
          <p:cNvCxnSpPr>
            <a:cxnSpLocks/>
            <a:stCxn id="88" idx="6"/>
            <a:endCxn id="89" idx="2"/>
          </p:cNvCxnSpPr>
          <p:nvPr/>
        </p:nvCxnSpPr>
        <p:spPr>
          <a:xfrm flipV="1">
            <a:off x="9414019" y="6858000"/>
            <a:ext cx="782354" cy="4076"/>
          </a:xfrm>
          <a:prstGeom prst="line">
            <a:avLst/>
          </a:prstGeom>
          <a:ln w="190500"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914547D-9B74-45BE-AAFE-F9D02C10FA90}"/>
              </a:ext>
            </a:extLst>
          </p:cNvPr>
          <p:cNvCxnSpPr>
            <a:cxnSpLocks/>
            <a:stCxn id="89" idx="6"/>
            <a:endCxn id="90" idx="2"/>
          </p:cNvCxnSpPr>
          <p:nvPr/>
        </p:nvCxnSpPr>
        <p:spPr>
          <a:xfrm>
            <a:off x="14187629" y="6858000"/>
            <a:ext cx="782354" cy="0"/>
          </a:xfrm>
          <a:prstGeom prst="line">
            <a:avLst/>
          </a:prstGeom>
          <a:ln w="190500"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71B60811-4FF2-4B53-8D2E-94B793834F3F}"/>
              </a:ext>
            </a:extLst>
          </p:cNvPr>
          <p:cNvCxnSpPr>
            <a:cxnSpLocks/>
            <a:stCxn id="90" idx="6"/>
            <a:endCxn id="91" idx="2"/>
          </p:cNvCxnSpPr>
          <p:nvPr/>
        </p:nvCxnSpPr>
        <p:spPr>
          <a:xfrm>
            <a:off x="18961239" y="6858000"/>
            <a:ext cx="782354" cy="0"/>
          </a:xfrm>
          <a:prstGeom prst="line">
            <a:avLst/>
          </a:prstGeom>
          <a:ln w="190500" cap="rnd">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53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set>
                                      <p:cBhvr>
                                        <p:cTn id="7" dur="455" fill="hold">
                                          <p:stCondLst>
                                            <p:cond delay="0"/>
                                          </p:stCondLst>
                                        </p:cTn>
                                        <p:tgtEl>
                                          <p:spTgt spid="87"/>
                                        </p:tgtEl>
                                        <p:attrNameLst>
                                          <p:attrName>style.rotation</p:attrName>
                                        </p:attrNameLst>
                                      </p:cBhvr>
                                      <p:to>
                                        <p:strVal val="-45.0"/>
                                      </p:to>
                                    </p:set>
                                    <p:anim calcmode="lin" valueType="num">
                                      <p:cBhvr>
                                        <p:cTn id="8" dur="455" fill="hold">
                                          <p:stCondLst>
                                            <p:cond delay="455"/>
                                          </p:stCondLst>
                                        </p:cTn>
                                        <p:tgtEl>
                                          <p:spTgt spid="87"/>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7"/>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7"/>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7"/>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set>
                                      <p:cBhvr>
                                        <p:cTn id="16" dur="455" fill="hold">
                                          <p:stCondLst>
                                            <p:cond delay="0"/>
                                          </p:stCondLst>
                                        </p:cTn>
                                        <p:tgtEl>
                                          <p:spTgt spid="88"/>
                                        </p:tgtEl>
                                        <p:attrNameLst>
                                          <p:attrName>style.rotation</p:attrName>
                                        </p:attrNameLst>
                                      </p:cBhvr>
                                      <p:to>
                                        <p:strVal val="-45.0"/>
                                      </p:to>
                                    </p:set>
                                    <p:anim calcmode="lin" valueType="num">
                                      <p:cBhvr>
                                        <p:cTn id="17" dur="455" fill="hold">
                                          <p:stCondLst>
                                            <p:cond delay="455"/>
                                          </p:stCondLst>
                                        </p:cTn>
                                        <p:tgtEl>
                                          <p:spTgt spid="88"/>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88"/>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88"/>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88"/>
                                        </p:tgtEl>
                                        <p:attrNameLst>
                                          <p:attrName>ppt_y</p:attrName>
                                        </p:attrNameLst>
                                      </p:cBhvr>
                                      <p:tavLst>
                                        <p:tav tm="0">
                                          <p:val>
                                            <p:strVal val="#ppt_y-(0.354*#ppt_w-0.172*#ppt_h)"/>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wipe(left)">
                                      <p:cBhvr>
                                        <p:cTn id="24" dur="500"/>
                                        <p:tgtEl>
                                          <p:spTgt spid="95"/>
                                        </p:tgtEl>
                                      </p:cBhvr>
                                    </p:animEffect>
                                  </p:childTnLst>
                                </p:cTn>
                              </p:par>
                            </p:childTnLst>
                          </p:cTn>
                        </p:par>
                      </p:childTnLst>
                    </p:cTn>
                  </p:par>
                  <p:par>
                    <p:cTn id="25" fill="hold">
                      <p:stCondLst>
                        <p:cond delay="indefinite"/>
                      </p:stCondLst>
                      <p:childTnLst>
                        <p:par>
                          <p:cTn id="26" fill="hold">
                            <p:stCondLst>
                              <p:cond delay="0"/>
                            </p:stCondLst>
                            <p:childTnLst>
                              <p:par>
                                <p:cTn id="27" presetID="38" presetClass="entr" presetSubtype="0" accel="5000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set>
                                      <p:cBhvr>
                                        <p:cTn id="29" dur="455" fill="hold">
                                          <p:stCondLst>
                                            <p:cond delay="0"/>
                                          </p:stCondLst>
                                        </p:cTn>
                                        <p:tgtEl>
                                          <p:spTgt spid="89"/>
                                        </p:tgtEl>
                                        <p:attrNameLst>
                                          <p:attrName>style.rotation</p:attrName>
                                        </p:attrNameLst>
                                      </p:cBhvr>
                                      <p:to>
                                        <p:strVal val="-45.0"/>
                                      </p:to>
                                    </p:set>
                                    <p:anim calcmode="lin" valueType="num">
                                      <p:cBhvr>
                                        <p:cTn id="30" dur="455" fill="hold">
                                          <p:stCondLst>
                                            <p:cond delay="455"/>
                                          </p:stCondLst>
                                        </p:cTn>
                                        <p:tgtEl>
                                          <p:spTgt spid="89"/>
                                        </p:tgtEl>
                                        <p:attrNameLst>
                                          <p:attrName>style.rotation</p:attrName>
                                        </p:attrNameLst>
                                      </p:cBhvr>
                                      <p:tavLst>
                                        <p:tav tm="0">
                                          <p:val>
                                            <p:fltVal val="-45"/>
                                          </p:val>
                                        </p:tav>
                                        <p:tav tm="69900">
                                          <p:val>
                                            <p:fltVal val="45"/>
                                          </p:val>
                                        </p:tav>
                                        <p:tav tm="100000">
                                          <p:val>
                                            <p:fltVal val="0"/>
                                          </p:val>
                                        </p:tav>
                                      </p:tavLst>
                                    </p:anim>
                                    <p:anim calcmode="lin" valueType="num">
                                      <p:cBhvr>
                                        <p:cTn id="31" dur="455" fill="hold">
                                          <p:stCondLst>
                                            <p:cond delay="0"/>
                                          </p:stCondLst>
                                        </p:cTn>
                                        <p:tgtEl>
                                          <p:spTgt spid="89"/>
                                        </p:tgtEl>
                                        <p:attrNameLst>
                                          <p:attrName>ppt_y</p:attrName>
                                        </p:attrNameLst>
                                      </p:cBhvr>
                                      <p:tavLst>
                                        <p:tav tm="0">
                                          <p:val>
                                            <p:strVal val="#ppt_y-1"/>
                                          </p:val>
                                        </p:tav>
                                        <p:tav tm="100000">
                                          <p:val>
                                            <p:strVal val="#ppt_y-(0.354*#ppt_w-0.172*#ppt_h)"/>
                                          </p:val>
                                        </p:tav>
                                      </p:tavLst>
                                    </p:anim>
                                    <p:anim calcmode="lin" valueType="num">
                                      <p:cBhvr>
                                        <p:cTn id="32" dur="156" decel="50000" autoRev="1" fill="hold">
                                          <p:stCondLst>
                                            <p:cond delay="455"/>
                                          </p:stCondLst>
                                        </p:cTn>
                                        <p:tgtEl>
                                          <p:spTgt spid="89"/>
                                        </p:tgtEl>
                                        <p:attrNameLst>
                                          <p:attrName>ppt_y</p:attrName>
                                        </p:attrNameLst>
                                      </p:cBhvr>
                                      <p:tavLst>
                                        <p:tav tm="0">
                                          <p:val>
                                            <p:strVal val="#ppt_y-(0.354*#ppt_w-0.172*#ppt_h)"/>
                                          </p:val>
                                        </p:tav>
                                        <p:tav tm="100000">
                                          <p:val>
                                            <p:strVal val="#ppt_y-(0.354*#ppt_w-0.172*#ppt_h)-#ppt_h/2"/>
                                          </p:val>
                                        </p:tav>
                                      </p:tavLst>
                                    </p:anim>
                                    <p:anim calcmode="lin" valueType="num">
                                      <p:cBhvr>
                                        <p:cTn id="33" dur="136" fill="hold">
                                          <p:stCondLst>
                                            <p:cond delay="864"/>
                                          </p:stCondLst>
                                        </p:cTn>
                                        <p:tgtEl>
                                          <p:spTgt spid="89"/>
                                        </p:tgtEl>
                                        <p:attrNameLst>
                                          <p:attrName>ppt_y</p:attrName>
                                        </p:attrNameLst>
                                      </p:cBhvr>
                                      <p:tavLst>
                                        <p:tav tm="0">
                                          <p:val>
                                            <p:strVal val="#ppt_y-(0.354*#ppt_w-0.172*#ppt_h)"/>
                                          </p:val>
                                        </p:tav>
                                        <p:tav tm="100000">
                                          <p:val>
                                            <p:strVal val="#ppt_y"/>
                                          </p:val>
                                        </p:tav>
                                      </p:tavLst>
                                    </p:anim>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38" presetClass="entr" presetSubtype="0" accel="50000" fill="hold" grpId="0" nodeType="clickEffect">
                                  <p:stCondLst>
                                    <p:cond delay="0"/>
                                  </p:stCondLst>
                                  <p:childTnLst>
                                    <p:set>
                                      <p:cBhvr>
                                        <p:cTn id="41" dur="1" fill="hold">
                                          <p:stCondLst>
                                            <p:cond delay="0"/>
                                          </p:stCondLst>
                                        </p:cTn>
                                        <p:tgtEl>
                                          <p:spTgt spid="90"/>
                                        </p:tgtEl>
                                        <p:attrNameLst>
                                          <p:attrName>style.visibility</p:attrName>
                                        </p:attrNameLst>
                                      </p:cBhvr>
                                      <p:to>
                                        <p:strVal val="visible"/>
                                      </p:to>
                                    </p:set>
                                    <p:set>
                                      <p:cBhvr>
                                        <p:cTn id="42" dur="455" fill="hold">
                                          <p:stCondLst>
                                            <p:cond delay="0"/>
                                          </p:stCondLst>
                                        </p:cTn>
                                        <p:tgtEl>
                                          <p:spTgt spid="90"/>
                                        </p:tgtEl>
                                        <p:attrNameLst>
                                          <p:attrName>style.rotation</p:attrName>
                                        </p:attrNameLst>
                                      </p:cBhvr>
                                      <p:to>
                                        <p:strVal val="-45.0"/>
                                      </p:to>
                                    </p:set>
                                    <p:anim calcmode="lin" valueType="num">
                                      <p:cBhvr>
                                        <p:cTn id="43" dur="455" fill="hold">
                                          <p:stCondLst>
                                            <p:cond delay="455"/>
                                          </p:stCondLst>
                                        </p:cTn>
                                        <p:tgtEl>
                                          <p:spTgt spid="90"/>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90"/>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90"/>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90"/>
                                        </p:tgtEl>
                                        <p:attrNameLst>
                                          <p:attrName>ppt_y</p:attrName>
                                        </p:attrNameLst>
                                      </p:cBhvr>
                                      <p:tavLst>
                                        <p:tav tm="0">
                                          <p:val>
                                            <p:strVal val="#ppt_y-(0.354*#ppt_w-0.172*#ppt_h)"/>
                                          </p:val>
                                        </p:tav>
                                        <p:tav tm="100000">
                                          <p:val>
                                            <p:strVal val="#ppt_y"/>
                                          </p:val>
                                        </p:tav>
                                      </p:tavLst>
                                    </p:anim>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38" presetClass="entr" presetSubtype="0" accel="5000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set>
                                      <p:cBhvr>
                                        <p:cTn id="55" dur="455" fill="hold">
                                          <p:stCondLst>
                                            <p:cond delay="0"/>
                                          </p:stCondLst>
                                        </p:cTn>
                                        <p:tgtEl>
                                          <p:spTgt spid="91"/>
                                        </p:tgtEl>
                                        <p:attrNameLst>
                                          <p:attrName>style.rotation</p:attrName>
                                        </p:attrNameLst>
                                      </p:cBhvr>
                                      <p:to>
                                        <p:strVal val="-45.0"/>
                                      </p:to>
                                    </p:set>
                                    <p:anim calcmode="lin" valueType="num">
                                      <p:cBhvr>
                                        <p:cTn id="56" dur="455" fill="hold">
                                          <p:stCondLst>
                                            <p:cond delay="455"/>
                                          </p:stCondLst>
                                        </p:cTn>
                                        <p:tgtEl>
                                          <p:spTgt spid="91"/>
                                        </p:tgtEl>
                                        <p:attrNameLst>
                                          <p:attrName>style.rotation</p:attrName>
                                        </p:attrNameLst>
                                      </p:cBhvr>
                                      <p:tavLst>
                                        <p:tav tm="0">
                                          <p:val>
                                            <p:fltVal val="-45"/>
                                          </p:val>
                                        </p:tav>
                                        <p:tav tm="69900">
                                          <p:val>
                                            <p:fltVal val="45"/>
                                          </p:val>
                                        </p:tav>
                                        <p:tav tm="100000">
                                          <p:val>
                                            <p:fltVal val="0"/>
                                          </p:val>
                                        </p:tav>
                                      </p:tavLst>
                                    </p:anim>
                                    <p:anim calcmode="lin" valueType="num">
                                      <p:cBhvr>
                                        <p:cTn id="57" dur="455" fill="hold">
                                          <p:stCondLst>
                                            <p:cond delay="0"/>
                                          </p:stCondLst>
                                        </p:cTn>
                                        <p:tgtEl>
                                          <p:spTgt spid="91"/>
                                        </p:tgtEl>
                                        <p:attrNameLst>
                                          <p:attrName>ppt_y</p:attrName>
                                        </p:attrNameLst>
                                      </p:cBhvr>
                                      <p:tavLst>
                                        <p:tav tm="0">
                                          <p:val>
                                            <p:strVal val="#ppt_y-1"/>
                                          </p:val>
                                        </p:tav>
                                        <p:tav tm="100000">
                                          <p:val>
                                            <p:strVal val="#ppt_y-(0.354*#ppt_w-0.172*#ppt_h)"/>
                                          </p:val>
                                        </p:tav>
                                      </p:tavLst>
                                    </p:anim>
                                    <p:anim calcmode="lin" valueType="num">
                                      <p:cBhvr>
                                        <p:cTn id="58" dur="156" decel="50000" autoRev="1" fill="hold">
                                          <p:stCondLst>
                                            <p:cond delay="455"/>
                                          </p:stCondLst>
                                        </p:cTn>
                                        <p:tgtEl>
                                          <p:spTgt spid="91"/>
                                        </p:tgtEl>
                                        <p:attrNameLst>
                                          <p:attrName>ppt_y</p:attrName>
                                        </p:attrNameLst>
                                      </p:cBhvr>
                                      <p:tavLst>
                                        <p:tav tm="0">
                                          <p:val>
                                            <p:strVal val="#ppt_y-(0.354*#ppt_w-0.172*#ppt_h)"/>
                                          </p:val>
                                        </p:tav>
                                        <p:tav tm="100000">
                                          <p:val>
                                            <p:strVal val="#ppt_y-(0.354*#ppt_w-0.172*#ppt_h)-#ppt_h/2"/>
                                          </p:val>
                                        </p:tav>
                                      </p:tavLst>
                                    </p:anim>
                                    <p:anim calcmode="lin" valueType="num">
                                      <p:cBhvr>
                                        <p:cTn id="59" dur="136" fill="hold">
                                          <p:stCondLst>
                                            <p:cond delay="864"/>
                                          </p:stCondLst>
                                        </p:cTn>
                                        <p:tgtEl>
                                          <p:spTgt spid="91"/>
                                        </p:tgtEl>
                                        <p:attrNameLst>
                                          <p:attrName>ppt_y</p:attrName>
                                        </p:attrNameLst>
                                      </p:cBhvr>
                                      <p:tavLst>
                                        <p:tav tm="0">
                                          <p:val>
                                            <p:strVal val="#ppt_y-(0.354*#ppt_w-0.172*#ppt_h)"/>
                                          </p:val>
                                        </p:tav>
                                        <p:tav tm="100000">
                                          <p:val>
                                            <p:strVal val="#ppt_y"/>
                                          </p:val>
                                        </p:tav>
                                      </p:tavLst>
                                    </p:anim>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uiExpand="1" animBg="1"/>
      <p:bldP spid="88" grpId="0" animBg="1"/>
      <p:bldP spid="89" grpId="0" animBg="1"/>
      <p:bldP spid="90" grpId="0" animBg="1"/>
      <p:bldP spid="9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eck: abgerundete Ecken 57">
            <a:extLst>
              <a:ext uri="{FF2B5EF4-FFF2-40B4-BE49-F238E27FC236}">
                <a16:creationId xmlns:a16="http://schemas.microsoft.com/office/drawing/2014/main" id="{59BBC236-095A-4A8A-9FFF-174FBF1B1E5E}"/>
              </a:ext>
            </a:extLst>
          </p:cNvPr>
          <p:cNvSpPr/>
          <p:nvPr/>
        </p:nvSpPr>
        <p:spPr>
          <a:xfrm>
            <a:off x="8728363" y="784391"/>
            <a:ext cx="6948218" cy="12147218"/>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dirty="0">
              <a:solidFill>
                <a:prstClr val="white"/>
              </a:solidFill>
              <a:latin typeface="Calibri" panose="020F0502020204030204"/>
            </a:endParaRPr>
          </a:p>
        </p:txBody>
      </p:sp>
      <p:sp>
        <p:nvSpPr>
          <p:cNvPr id="61" name="Rechteck: abgerundete Ecken 60">
            <a:extLst>
              <a:ext uri="{FF2B5EF4-FFF2-40B4-BE49-F238E27FC236}">
                <a16:creationId xmlns:a16="http://schemas.microsoft.com/office/drawing/2014/main" id="{B9C2B8CD-0A27-4449-B756-F6F5EA9D1487}"/>
              </a:ext>
            </a:extLst>
          </p:cNvPr>
          <p:cNvSpPr/>
          <p:nvPr/>
        </p:nvSpPr>
        <p:spPr>
          <a:xfrm>
            <a:off x="10304526" y="732685"/>
            <a:ext cx="3774948" cy="720494"/>
          </a:xfrm>
          <a:prstGeom prst="roundRect">
            <a:avLst/>
          </a:prstGeom>
          <a:solidFill>
            <a:schemeClr val="bg1"/>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33" name="Rechteck: abgerundete Ecken 32">
            <a:extLst>
              <a:ext uri="{FF2B5EF4-FFF2-40B4-BE49-F238E27FC236}">
                <a16:creationId xmlns:a16="http://schemas.microsoft.com/office/drawing/2014/main" id="{B385CF2A-A7CE-48E1-B01E-B9BC15A60614}"/>
              </a:ext>
            </a:extLst>
          </p:cNvPr>
          <p:cNvSpPr/>
          <p:nvPr/>
        </p:nvSpPr>
        <p:spPr>
          <a:xfrm>
            <a:off x="8975877" y="3953579"/>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34" name="Rechteck: abgerundete Ecken 33">
            <a:extLst>
              <a:ext uri="{FF2B5EF4-FFF2-40B4-BE49-F238E27FC236}">
                <a16:creationId xmlns:a16="http://schemas.microsoft.com/office/drawing/2014/main" id="{2AE69DEE-07F5-4D30-B5F2-9ABF9934174D}"/>
              </a:ext>
            </a:extLst>
          </p:cNvPr>
          <p:cNvSpPr/>
          <p:nvPr/>
        </p:nvSpPr>
        <p:spPr>
          <a:xfrm>
            <a:off x="10694613" y="3953579"/>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35" name="Rechteck: abgerundete Ecken 34">
            <a:extLst>
              <a:ext uri="{FF2B5EF4-FFF2-40B4-BE49-F238E27FC236}">
                <a16:creationId xmlns:a16="http://schemas.microsoft.com/office/drawing/2014/main" id="{B4C4C416-7266-408A-AC3E-7620993CAE06}"/>
              </a:ext>
            </a:extLst>
          </p:cNvPr>
          <p:cNvSpPr/>
          <p:nvPr/>
        </p:nvSpPr>
        <p:spPr>
          <a:xfrm>
            <a:off x="12413349" y="3945541"/>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36" name="Rechteck: abgerundete Ecken 35">
            <a:extLst>
              <a:ext uri="{FF2B5EF4-FFF2-40B4-BE49-F238E27FC236}">
                <a16:creationId xmlns:a16="http://schemas.microsoft.com/office/drawing/2014/main" id="{C3B8AD59-4960-4B3A-98D2-89DC34878932}"/>
              </a:ext>
            </a:extLst>
          </p:cNvPr>
          <p:cNvSpPr/>
          <p:nvPr/>
        </p:nvSpPr>
        <p:spPr>
          <a:xfrm>
            <a:off x="14132085" y="3945539"/>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39" name="Rechteck: abgerundete Ecken 38">
            <a:extLst>
              <a:ext uri="{FF2B5EF4-FFF2-40B4-BE49-F238E27FC236}">
                <a16:creationId xmlns:a16="http://schemas.microsoft.com/office/drawing/2014/main" id="{3357FC38-95F4-44EE-AEB4-990C5027B77F}"/>
              </a:ext>
            </a:extLst>
          </p:cNvPr>
          <p:cNvSpPr/>
          <p:nvPr/>
        </p:nvSpPr>
        <p:spPr>
          <a:xfrm>
            <a:off x="8975877" y="5828555"/>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40" name="Rechteck: abgerundete Ecken 39">
            <a:extLst>
              <a:ext uri="{FF2B5EF4-FFF2-40B4-BE49-F238E27FC236}">
                <a16:creationId xmlns:a16="http://schemas.microsoft.com/office/drawing/2014/main" id="{4C2853D9-F50C-412D-BAD4-C64CA4A5E55C}"/>
              </a:ext>
            </a:extLst>
          </p:cNvPr>
          <p:cNvSpPr/>
          <p:nvPr/>
        </p:nvSpPr>
        <p:spPr>
          <a:xfrm>
            <a:off x="10694613" y="5828555"/>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41" name="Rechteck: abgerundete Ecken 40">
            <a:extLst>
              <a:ext uri="{FF2B5EF4-FFF2-40B4-BE49-F238E27FC236}">
                <a16:creationId xmlns:a16="http://schemas.microsoft.com/office/drawing/2014/main" id="{A9D0286B-A54C-4747-8726-85EF2165F8AD}"/>
              </a:ext>
            </a:extLst>
          </p:cNvPr>
          <p:cNvSpPr/>
          <p:nvPr/>
        </p:nvSpPr>
        <p:spPr>
          <a:xfrm>
            <a:off x="12413349" y="5820517"/>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42" name="Rechteck: abgerundete Ecken 41">
            <a:extLst>
              <a:ext uri="{FF2B5EF4-FFF2-40B4-BE49-F238E27FC236}">
                <a16:creationId xmlns:a16="http://schemas.microsoft.com/office/drawing/2014/main" id="{5692DBEA-1ED0-4684-AF85-8FBD27C16A19}"/>
              </a:ext>
            </a:extLst>
          </p:cNvPr>
          <p:cNvSpPr/>
          <p:nvPr/>
        </p:nvSpPr>
        <p:spPr>
          <a:xfrm>
            <a:off x="14132085" y="5820515"/>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44" name="Rechteck: abgerundete Ecken 43">
            <a:extLst>
              <a:ext uri="{FF2B5EF4-FFF2-40B4-BE49-F238E27FC236}">
                <a16:creationId xmlns:a16="http://schemas.microsoft.com/office/drawing/2014/main" id="{0402B0DF-F35C-4109-9D22-84B054FA27F5}"/>
              </a:ext>
            </a:extLst>
          </p:cNvPr>
          <p:cNvSpPr/>
          <p:nvPr/>
        </p:nvSpPr>
        <p:spPr>
          <a:xfrm>
            <a:off x="8975877" y="7703531"/>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45" name="Rechteck: abgerundete Ecken 44">
            <a:extLst>
              <a:ext uri="{FF2B5EF4-FFF2-40B4-BE49-F238E27FC236}">
                <a16:creationId xmlns:a16="http://schemas.microsoft.com/office/drawing/2014/main" id="{8E172CB8-45CA-4E98-8EBE-7B85B759B802}"/>
              </a:ext>
            </a:extLst>
          </p:cNvPr>
          <p:cNvSpPr/>
          <p:nvPr/>
        </p:nvSpPr>
        <p:spPr>
          <a:xfrm>
            <a:off x="10694613" y="7703531"/>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46" name="Rechteck: abgerundete Ecken 45">
            <a:extLst>
              <a:ext uri="{FF2B5EF4-FFF2-40B4-BE49-F238E27FC236}">
                <a16:creationId xmlns:a16="http://schemas.microsoft.com/office/drawing/2014/main" id="{78BD5B6D-F7EE-4549-A826-3AB49E72A6C9}"/>
              </a:ext>
            </a:extLst>
          </p:cNvPr>
          <p:cNvSpPr/>
          <p:nvPr/>
        </p:nvSpPr>
        <p:spPr>
          <a:xfrm>
            <a:off x="12413349" y="7695493"/>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47" name="Rechteck: abgerundete Ecken 46">
            <a:extLst>
              <a:ext uri="{FF2B5EF4-FFF2-40B4-BE49-F238E27FC236}">
                <a16:creationId xmlns:a16="http://schemas.microsoft.com/office/drawing/2014/main" id="{0D5F7F98-1DFE-4C51-991D-CBD5BD3F1408}"/>
              </a:ext>
            </a:extLst>
          </p:cNvPr>
          <p:cNvSpPr/>
          <p:nvPr/>
        </p:nvSpPr>
        <p:spPr>
          <a:xfrm>
            <a:off x="14132085" y="7695491"/>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49" name="Rechteck: abgerundete Ecken 48">
            <a:extLst>
              <a:ext uri="{FF2B5EF4-FFF2-40B4-BE49-F238E27FC236}">
                <a16:creationId xmlns:a16="http://schemas.microsoft.com/office/drawing/2014/main" id="{AB78313F-322F-4E04-AC34-76BE9A745F62}"/>
              </a:ext>
            </a:extLst>
          </p:cNvPr>
          <p:cNvSpPr/>
          <p:nvPr/>
        </p:nvSpPr>
        <p:spPr>
          <a:xfrm>
            <a:off x="8975877" y="9578507"/>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50" name="Rechteck: abgerundete Ecken 49">
            <a:extLst>
              <a:ext uri="{FF2B5EF4-FFF2-40B4-BE49-F238E27FC236}">
                <a16:creationId xmlns:a16="http://schemas.microsoft.com/office/drawing/2014/main" id="{80ECEB22-96C4-4F0C-92F0-F489BF25AC29}"/>
              </a:ext>
            </a:extLst>
          </p:cNvPr>
          <p:cNvSpPr/>
          <p:nvPr/>
        </p:nvSpPr>
        <p:spPr>
          <a:xfrm>
            <a:off x="10694613" y="9578507"/>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51" name="Rechteck: abgerundete Ecken 50">
            <a:extLst>
              <a:ext uri="{FF2B5EF4-FFF2-40B4-BE49-F238E27FC236}">
                <a16:creationId xmlns:a16="http://schemas.microsoft.com/office/drawing/2014/main" id="{C2605D25-4458-4750-883F-E4C43AAB9627}"/>
              </a:ext>
            </a:extLst>
          </p:cNvPr>
          <p:cNvSpPr/>
          <p:nvPr/>
        </p:nvSpPr>
        <p:spPr>
          <a:xfrm>
            <a:off x="12413349" y="9570469"/>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52" name="Rechteck: abgerundete Ecken 51">
            <a:extLst>
              <a:ext uri="{FF2B5EF4-FFF2-40B4-BE49-F238E27FC236}">
                <a16:creationId xmlns:a16="http://schemas.microsoft.com/office/drawing/2014/main" id="{50D771DE-FAAE-4FC4-A74E-1CA66085C94A}"/>
              </a:ext>
            </a:extLst>
          </p:cNvPr>
          <p:cNvSpPr/>
          <p:nvPr/>
        </p:nvSpPr>
        <p:spPr>
          <a:xfrm>
            <a:off x="14132085" y="9570467"/>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54" name="Rechteck: abgerundete Ecken 53">
            <a:extLst>
              <a:ext uri="{FF2B5EF4-FFF2-40B4-BE49-F238E27FC236}">
                <a16:creationId xmlns:a16="http://schemas.microsoft.com/office/drawing/2014/main" id="{9F8F824F-5A65-4F1A-8E2D-F040F1E1C308}"/>
              </a:ext>
            </a:extLst>
          </p:cNvPr>
          <p:cNvSpPr/>
          <p:nvPr/>
        </p:nvSpPr>
        <p:spPr>
          <a:xfrm>
            <a:off x="8975877" y="2078603"/>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55" name="Rechteck: abgerundete Ecken 54">
            <a:extLst>
              <a:ext uri="{FF2B5EF4-FFF2-40B4-BE49-F238E27FC236}">
                <a16:creationId xmlns:a16="http://schemas.microsoft.com/office/drawing/2014/main" id="{D1602D34-37C9-4F19-A84B-D5BAD07153F4}"/>
              </a:ext>
            </a:extLst>
          </p:cNvPr>
          <p:cNvSpPr/>
          <p:nvPr/>
        </p:nvSpPr>
        <p:spPr>
          <a:xfrm>
            <a:off x="10694613" y="2078603"/>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56" name="Rechteck: abgerundete Ecken 55">
            <a:extLst>
              <a:ext uri="{FF2B5EF4-FFF2-40B4-BE49-F238E27FC236}">
                <a16:creationId xmlns:a16="http://schemas.microsoft.com/office/drawing/2014/main" id="{B0CF200A-513A-42A9-AF11-E3693B55CB5F}"/>
              </a:ext>
            </a:extLst>
          </p:cNvPr>
          <p:cNvSpPr/>
          <p:nvPr/>
        </p:nvSpPr>
        <p:spPr>
          <a:xfrm>
            <a:off x="12413349" y="2070565"/>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57" name="Rechteck: abgerundete Ecken 56">
            <a:extLst>
              <a:ext uri="{FF2B5EF4-FFF2-40B4-BE49-F238E27FC236}">
                <a16:creationId xmlns:a16="http://schemas.microsoft.com/office/drawing/2014/main" id="{04467A50-C438-48F3-9744-A24E96A04A63}"/>
              </a:ext>
            </a:extLst>
          </p:cNvPr>
          <p:cNvSpPr/>
          <p:nvPr/>
        </p:nvSpPr>
        <p:spPr>
          <a:xfrm>
            <a:off x="14132085" y="2070563"/>
            <a:ext cx="1276038" cy="125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Tree>
    <p:extLst>
      <p:ext uri="{BB962C8B-B14F-4D97-AF65-F5344CB8AC3E}">
        <p14:creationId xmlns:p14="http://schemas.microsoft.com/office/powerpoint/2010/main" val="3953975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heel(1)">
                                      <p:cBhvr>
                                        <p:cTn id="7" dur="500"/>
                                        <p:tgtEl>
                                          <p:spTgt spid="5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heel(1)">
                                      <p:cBhvr>
                                        <p:cTn id="10" dur="500"/>
                                        <p:tgtEl>
                                          <p:spTgt spid="34"/>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heel(1)">
                                      <p:cBhvr>
                                        <p:cTn id="14" dur="500"/>
                                        <p:tgtEl>
                                          <p:spTgt spid="45"/>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heel(1)">
                                      <p:cBhvr>
                                        <p:cTn id="18" dur="500"/>
                                        <p:tgtEl>
                                          <p:spTgt spid="50"/>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heel(1)">
                                      <p:cBhvr>
                                        <p:cTn id="22" dur="500"/>
                                        <p:tgtEl>
                                          <p:spTgt spid="55"/>
                                        </p:tgtEl>
                                      </p:cBhvr>
                                    </p:animEffect>
                                  </p:childTnLst>
                                </p:cTn>
                              </p:par>
                            </p:childTnLst>
                          </p:cTn>
                        </p:par>
                        <p:par>
                          <p:cTn id="23" fill="hold">
                            <p:stCondLst>
                              <p:cond delay="2000"/>
                            </p:stCondLst>
                            <p:childTnLst>
                              <p:par>
                                <p:cTn id="24" presetID="21" presetClass="entr" presetSubtype="1"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500"/>
                                        <p:tgtEl>
                                          <p:spTgt spid="35"/>
                                        </p:tgtEl>
                                      </p:cBhvr>
                                    </p:animEffect>
                                  </p:childTnLst>
                                </p:cTn>
                              </p:par>
                            </p:childTnLst>
                          </p:cTn>
                        </p:par>
                        <p:par>
                          <p:cTn id="27" fill="hold">
                            <p:stCondLst>
                              <p:cond delay="2500"/>
                            </p:stCondLst>
                            <p:childTnLst>
                              <p:par>
                                <p:cTn id="28" presetID="21" presetClass="entr" presetSubtype="1"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heel(1)">
                                      <p:cBhvr>
                                        <p:cTn id="30" dur="500"/>
                                        <p:tgtEl>
                                          <p:spTgt spid="40"/>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heel(1)">
                                      <p:cBhvr>
                                        <p:cTn id="33" dur="500"/>
                                        <p:tgtEl>
                                          <p:spTgt spid="57"/>
                                        </p:tgtEl>
                                      </p:cBhvr>
                                    </p:animEffect>
                                  </p:childTnLst>
                                </p:cTn>
                              </p:par>
                            </p:childTnLst>
                          </p:cTn>
                        </p:par>
                        <p:par>
                          <p:cTn id="34" fill="hold">
                            <p:stCondLst>
                              <p:cond delay="3000"/>
                            </p:stCondLst>
                            <p:childTnLst>
                              <p:par>
                                <p:cTn id="35" presetID="21" presetClass="entr" presetSubtype="1"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heel(1)">
                                      <p:cBhvr>
                                        <p:cTn id="37" dur="500"/>
                                        <p:tgtEl>
                                          <p:spTgt spid="52"/>
                                        </p:tgtEl>
                                      </p:cBhvr>
                                    </p:animEffect>
                                  </p:childTnLst>
                                </p:cTn>
                              </p:par>
                            </p:childTnLst>
                          </p:cTn>
                        </p:par>
                        <p:par>
                          <p:cTn id="38" fill="hold">
                            <p:stCondLst>
                              <p:cond delay="3500"/>
                            </p:stCondLst>
                            <p:childTnLst>
                              <p:par>
                                <p:cTn id="39" presetID="21" presetClass="entr" presetSubtype="1"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heel(1)">
                                      <p:cBhvr>
                                        <p:cTn id="41" dur="500"/>
                                        <p:tgtEl>
                                          <p:spTgt spid="41"/>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heel(1)">
                                      <p:cBhvr>
                                        <p:cTn id="44" dur="500"/>
                                        <p:tgtEl>
                                          <p:spTgt spid="33"/>
                                        </p:tgtEl>
                                      </p:cBhvr>
                                    </p:animEffect>
                                  </p:childTnLst>
                                </p:cTn>
                              </p:par>
                            </p:childTnLst>
                          </p:cTn>
                        </p:par>
                        <p:par>
                          <p:cTn id="45" fill="hold">
                            <p:stCondLst>
                              <p:cond delay="4000"/>
                            </p:stCondLst>
                            <p:childTnLst>
                              <p:par>
                                <p:cTn id="46" presetID="21" presetClass="entr" presetSubtype="1"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heel(1)">
                                      <p:cBhvr>
                                        <p:cTn id="48" dur="500"/>
                                        <p:tgtEl>
                                          <p:spTgt spid="36"/>
                                        </p:tgtEl>
                                      </p:cBhvr>
                                    </p:animEffect>
                                  </p:childTnLst>
                                </p:cTn>
                              </p:par>
                            </p:childTnLst>
                          </p:cTn>
                        </p:par>
                        <p:par>
                          <p:cTn id="49" fill="hold">
                            <p:stCondLst>
                              <p:cond delay="4500"/>
                            </p:stCondLst>
                            <p:childTnLst>
                              <p:par>
                                <p:cTn id="50" presetID="21" presetClass="entr" presetSubtype="1"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heel(1)">
                                      <p:cBhvr>
                                        <p:cTn id="52" dur="500"/>
                                        <p:tgtEl>
                                          <p:spTgt spid="49"/>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heel(1)">
                                      <p:cBhvr>
                                        <p:cTn id="55" dur="500"/>
                                        <p:tgtEl>
                                          <p:spTgt spid="46"/>
                                        </p:tgtEl>
                                      </p:cBhvr>
                                    </p:animEffect>
                                  </p:childTnLst>
                                </p:cTn>
                              </p:par>
                            </p:childTnLst>
                          </p:cTn>
                        </p:par>
                        <p:par>
                          <p:cTn id="56" fill="hold">
                            <p:stCondLst>
                              <p:cond delay="5000"/>
                            </p:stCondLst>
                            <p:childTnLst>
                              <p:par>
                                <p:cTn id="57" presetID="21" presetClass="entr" presetSubtype="1"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heel(1)">
                                      <p:cBhvr>
                                        <p:cTn id="59" dur="500"/>
                                        <p:tgtEl>
                                          <p:spTgt spid="39"/>
                                        </p:tgtEl>
                                      </p:cBhvr>
                                    </p:animEffect>
                                  </p:childTnLst>
                                </p:cTn>
                              </p:par>
                            </p:childTnLst>
                          </p:cTn>
                        </p:par>
                        <p:par>
                          <p:cTn id="60" fill="hold">
                            <p:stCondLst>
                              <p:cond delay="5500"/>
                            </p:stCondLst>
                            <p:childTnLst>
                              <p:par>
                                <p:cTn id="61" presetID="21" presetClass="entr" presetSubtype="1" fill="hold" grpId="0"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heel(1)">
                                      <p:cBhvr>
                                        <p:cTn id="63" dur="500"/>
                                        <p:tgtEl>
                                          <p:spTgt spid="42"/>
                                        </p:tgtEl>
                                      </p:cBhvr>
                                    </p:animEffect>
                                  </p:childTnLst>
                                </p:cTn>
                              </p:par>
                            </p:childTnLst>
                          </p:cTn>
                        </p:par>
                        <p:par>
                          <p:cTn id="64" fill="hold">
                            <p:stCondLst>
                              <p:cond delay="6000"/>
                            </p:stCondLst>
                            <p:childTnLst>
                              <p:par>
                                <p:cTn id="65" presetID="21" presetClass="entr" presetSubtype="1" fill="hold" grpId="0"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heel(1)">
                                      <p:cBhvr>
                                        <p:cTn id="67" dur="500"/>
                                        <p:tgtEl>
                                          <p:spTgt spid="51"/>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heel(1)">
                                      <p:cBhvr>
                                        <p:cTn id="70" dur="500"/>
                                        <p:tgtEl>
                                          <p:spTgt spid="44"/>
                                        </p:tgtEl>
                                      </p:cBhvr>
                                    </p:animEffect>
                                  </p:childTnLst>
                                </p:cTn>
                              </p:par>
                            </p:childTnLst>
                          </p:cTn>
                        </p:par>
                        <p:par>
                          <p:cTn id="71" fill="hold">
                            <p:stCondLst>
                              <p:cond delay="6500"/>
                            </p:stCondLst>
                            <p:childTnLst>
                              <p:par>
                                <p:cTn id="72" presetID="21" presetClass="entr" presetSubtype="1" fill="hold" grpId="0" nodeType="after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wheel(1)">
                                      <p:cBhvr>
                                        <p:cTn id="74" dur="500"/>
                                        <p:tgtEl>
                                          <p:spTgt spid="47"/>
                                        </p:tgtEl>
                                      </p:cBhvr>
                                    </p:animEffect>
                                  </p:childTnLst>
                                </p:cTn>
                              </p:par>
                            </p:childTnLst>
                          </p:cTn>
                        </p:par>
                        <p:par>
                          <p:cTn id="75" fill="hold">
                            <p:stCondLst>
                              <p:cond delay="7000"/>
                            </p:stCondLst>
                            <p:childTnLst>
                              <p:par>
                                <p:cTn id="76" presetID="21" presetClass="entr" presetSubtype="1" fill="hold" grpId="0" nodeType="after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heel(1)">
                                      <p:cBhvr>
                                        <p:cTn id="7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9" grpId="0" animBg="1"/>
      <p:bldP spid="40" grpId="0" animBg="1"/>
      <p:bldP spid="41" grpId="0" animBg="1"/>
      <p:bldP spid="42" grpId="0" animBg="1"/>
      <p:bldP spid="44" grpId="0" animBg="1"/>
      <p:bldP spid="45" grpId="0" animBg="1"/>
      <p:bldP spid="46" grpId="0" animBg="1"/>
      <p:bldP spid="47" grpId="0" animBg="1"/>
      <p:bldP spid="49" grpId="0" animBg="1"/>
      <p:bldP spid="50" grpId="0" animBg="1"/>
      <p:bldP spid="51" grpId="0" animBg="1"/>
      <p:bldP spid="52" grpId="0" animBg="1"/>
      <p:bldP spid="54" grpId="0" animBg="1"/>
      <p:bldP spid="55" grpId="0" animBg="1"/>
      <p:bldP spid="56"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Ellipse 148">
            <a:extLst>
              <a:ext uri="{FF2B5EF4-FFF2-40B4-BE49-F238E27FC236}">
                <a16:creationId xmlns:a16="http://schemas.microsoft.com/office/drawing/2014/main" id="{CF6FECC0-4E60-4800-BA87-F1513ED2E829}"/>
              </a:ext>
            </a:extLst>
          </p:cNvPr>
          <p:cNvSpPr/>
          <p:nvPr/>
        </p:nvSpPr>
        <p:spPr>
          <a:xfrm>
            <a:off x="2245335" y="612410"/>
            <a:ext cx="5902602" cy="5904000"/>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4000" kern="1200">
              <a:solidFill>
                <a:prstClr val="white"/>
              </a:solidFill>
              <a:latin typeface="Calibri" panose="020F0502020204030204"/>
            </a:endParaRPr>
          </a:p>
        </p:txBody>
      </p:sp>
      <p:sp>
        <p:nvSpPr>
          <p:cNvPr id="150" name="Ellipse 149">
            <a:extLst>
              <a:ext uri="{FF2B5EF4-FFF2-40B4-BE49-F238E27FC236}">
                <a16:creationId xmlns:a16="http://schemas.microsoft.com/office/drawing/2014/main" id="{CE75B04D-7881-4A97-A526-278CA97B799D}"/>
              </a:ext>
            </a:extLst>
          </p:cNvPr>
          <p:cNvSpPr/>
          <p:nvPr/>
        </p:nvSpPr>
        <p:spPr>
          <a:xfrm>
            <a:off x="16228557" y="683038"/>
            <a:ext cx="5902602" cy="5904000"/>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828800">
              <a:buClrTx/>
            </a:pPr>
            <a:endParaRPr lang="de-DE" sz="4000" kern="1200">
              <a:solidFill>
                <a:prstClr val="white"/>
              </a:solidFill>
              <a:latin typeface="Calibri" panose="020F0502020204030204"/>
            </a:endParaRPr>
          </a:p>
        </p:txBody>
      </p:sp>
      <p:sp>
        <p:nvSpPr>
          <p:cNvPr id="151" name="Ellipse 150">
            <a:extLst>
              <a:ext uri="{FF2B5EF4-FFF2-40B4-BE49-F238E27FC236}">
                <a16:creationId xmlns:a16="http://schemas.microsoft.com/office/drawing/2014/main" id="{1C621455-23E0-4AEC-B1E0-57EDFF770BAE}"/>
              </a:ext>
            </a:extLst>
          </p:cNvPr>
          <p:cNvSpPr/>
          <p:nvPr/>
        </p:nvSpPr>
        <p:spPr>
          <a:xfrm>
            <a:off x="9240699" y="7563696"/>
            <a:ext cx="5902602" cy="5904000"/>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8000" kern="1200">
              <a:solidFill>
                <a:prstClr val="white"/>
              </a:solidFill>
              <a:latin typeface="Calibri" panose="020F0502020204030204"/>
            </a:endParaRPr>
          </a:p>
        </p:txBody>
      </p:sp>
      <p:cxnSp>
        <p:nvCxnSpPr>
          <p:cNvPr id="5" name="Gerade Verbindung mit Pfeil 4">
            <a:extLst>
              <a:ext uri="{FF2B5EF4-FFF2-40B4-BE49-F238E27FC236}">
                <a16:creationId xmlns:a16="http://schemas.microsoft.com/office/drawing/2014/main" id="{666A37F6-B450-42EC-AEFC-B784565CF436}"/>
              </a:ext>
            </a:extLst>
          </p:cNvPr>
          <p:cNvCxnSpPr>
            <a:cxnSpLocks/>
          </p:cNvCxnSpPr>
          <p:nvPr/>
        </p:nvCxnSpPr>
        <p:spPr>
          <a:xfrm>
            <a:off x="8582891" y="3681196"/>
            <a:ext cx="7218218" cy="0"/>
          </a:xfrm>
          <a:prstGeom prst="straightConnector1">
            <a:avLst/>
          </a:prstGeom>
          <a:ln w="190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C81FD14C-380E-4E82-8159-3511E0D37600}"/>
              </a:ext>
            </a:extLst>
          </p:cNvPr>
          <p:cNvCxnSpPr>
            <a:cxnSpLocks/>
          </p:cNvCxnSpPr>
          <p:nvPr/>
        </p:nvCxnSpPr>
        <p:spPr>
          <a:xfrm flipH="1">
            <a:off x="15544801" y="6858001"/>
            <a:ext cx="3067050" cy="3113842"/>
          </a:xfrm>
          <a:prstGeom prst="straightConnector1">
            <a:avLst/>
          </a:prstGeom>
          <a:ln w="190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4CC06066-11D5-4D2D-9BEB-C2FAFFB0B9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37048" y="1432665"/>
            <a:ext cx="2485616" cy="4305982"/>
          </a:xfrm>
          <a:prstGeom prst="rect">
            <a:avLst/>
          </a:prstGeom>
        </p:spPr>
      </p:pic>
      <p:cxnSp>
        <p:nvCxnSpPr>
          <p:cNvPr id="19" name="Gerade Verbindung mit Pfeil 18">
            <a:extLst>
              <a:ext uri="{FF2B5EF4-FFF2-40B4-BE49-F238E27FC236}">
                <a16:creationId xmlns:a16="http://schemas.microsoft.com/office/drawing/2014/main" id="{21CB3A5A-A10B-490A-9B85-12CF7D66A9E5}"/>
              </a:ext>
            </a:extLst>
          </p:cNvPr>
          <p:cNvCxnSpPr>
            <a:cxnSpLocks/>
          </p:cNvCxnSpPr>
          <p:nvPr/>
        </p:nvCxnSpPr>
        <p:spPr>
          <a:xfrm>
            <a:off x="5704578" y="6858000"/>
            <a:ext cx="3048000" cy="3088800"/>
          </a:xfrm>
          <a:prstGeom prst="straightConnector1">
            <a:avLst/>
          </a:prstGeom>
          <a:ln w="190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381BB2F4-BC55-4EB1-A54A-FAF39950FEA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615912" y="3247092"/>
            <a:ext cx="5042188" cy="868204"/>
          </a:xfrm>
          <a:prstGeom prst="rect">
            <a:avLst/>
          </a:prstGeom>
        </p:spPr>
      </p:pic>
      <p:pic>
        <p:nvPicPr>
          <p:cNvPr id="31" name="Grafik 30" descr="Computer mit einfarbiger Füllung">
            <a:extLst>
              <a:ext uri="{FF2B5EF4-FFF2-40B4-BE49-F238E27FC236}">
                <a16:creationId xmlns:a16="http://schemas.microsoft.com/office/drawing/2014/main" id="{E6036D4C-ADA9-4D20-895D-780DD1AFAE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19" y="8734667"/>
            <a:ext cx="3662558" cy="3662558"/>
          </a:xfrm>
          <a:prstGeom prst="rect">
            <a:avLst/>
          </a:prstGeom>
        </p:spPr>
      </p:pic>
    </p:spTree>
    <p:extLst>
      <p:ext uri="{BB962C8B-B14F-4D97-AF65-F5344CB8AC3E}">
        <p14:creationId xmlns:p14="http://schemas.microsoft.com/office/powerpoint/2010/main" val="2214540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500"/>
                                        <p:tgtEl>
                                          <p:spTgt spid="15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1"/>
                                        </p:tgtEl>
                                        <p:attrNameLst>
                                          <p:attrName>style.visibility</p:attrName>
                                        </p:attrNameLst>
                                      </p:cBhvr>
                                      <p:to>
                                        <p:strVal val="visible"/>
                                      </p:to>
                                    </p:set>
                                    <p:animEffect transition="in" filter="fade">
                                      <p:cBhvr>
                                        <p:cTn id="28" dur="500"/>
                                        <p:tgtEl>
                                          <p:spTgt spid="151"/>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100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6" name="Freihand 35">
                <a:extLst>
                  <a:ext uri="{FF2B5EF4-FFF2-40B4-BE49-F238E27FC236}">
                    <a16:creationId xmlns:a16="http://schemas.microsoft.com/office/drawing/2014/main" id="{94703D06-773B-4BBD-96FE-BF6DD2A7623B}"/>
                  </a:ext>
                </a:extLst>
              </p14:cNvPr>
              <p14:cNvContentPartPr/>
              <p14:nvPr/>
            </p14:nvContentPartPr>
            <p14:xfrm>
              <a:off x="15506840" y="2079024"/>
              <a:ext cx="4320" cy="5760"/>
            </p14:xfrm>
          </p:contentPart>
        </mc:Choice>
        <mc:Fallback xmlns="">
          <p:pic>
            <p:nvPicPr>
              <p:cNvPr id="36" name="Freihand 35">
                <a:extLst>
                  <a:ext uri="{FF2B5EF4-FFF2-40B4-BE49-F238E27FC236}">
                    <a16:creationId xmlns:a16="http://schemas.microsoft.com/office/drawing/2014/main" id="{94703D06-773B-4BBD-96FE-BF6DD2A7623B}"/>
                  </a:ext>
                </a:extLst>
              </p:cNvPr>
              <p:cNvPicPr/>
              <p:nvPr/>
            </p:nvPicPr>
            <p:blipFill>
              <a:blip r:embed="rId4"/>
              <a:stretch>
                <a:fillRect/>
              </a:stretch>
            </p:blipFill>
            <p:spPr>
              <a:xfrm>
                <a:off x="15497022" y="2069424"/>
                <a:ext cx="23564" cy="24576"/>
              </a:xfrm>
              <a:prstGeom prst="rect">
                <a:avLst/>
              </a:prstGeom>
            </p:spPr>
          </p:pic>
        </mc:Fallback>
      </mc:AlternateContent>
      <p:pic>
        <p:nvPicPr>
          <p:cNvPr id="127" name="Grafik 126" descr="Lächelnde Gesichtskontur mit einfarbiger Füllung">
            <a:extLst>
              <a:ext uri="{FF2B5EF4-FFF2-40B4-BE49-F238E27FC236}">
                <a16:creationId xmlns:a16="http://schemas.microsoft.com/office/drawing/2014/main" id="{563CA6E8-4CB1-476C-BBCC-99DAC6D1B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70871" y="397965"/>
            <a:ext cx="6089650" cy="6089650"/>
          </a:xfrm>
          <a:prstGeom prst="rect">
            <a:avLst/>
          </a:prstGeom>
        </p:spPr>
      </p:pic>
      <p:pic>
        <p:nvPicPr>
          <p:cNvPr id="129" name="Grafik 128" descr="Traurige Gesichtskontur mit einfarbiger Füllung">
            <a:extLst>
              <a:ext uri="{FF2B5EF4-FFF2-40B4-BE49-F238E27FC236}">
                <a16:creationId xmlns:a16="http://schemas.microsoft.com/office/drawing/2014/main" id="{8244251B-043A-4017-B2A1-BF863D19DFB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23481" y="6588415"/>
            <a:ext cx="6089650" cy="6089650"/>
          </a:xfrm>
          <a:prstGeom prst="rect">
            <a:avLst/>
          </a:prstGeom>
        </p:spPr>
      </p:pic>
      <p:cxnSp>
        <p:nvCxnSpPr>
          <p:cNvPr id="136" name="Gerade Verbindung mit Pfeil 135">
            <a:extLst>
              <a:ext uri="{FF2B5EF4-FFF2-40B4-BE49-F238E27FC236}">
                <a16:creationId xmlns:a16="http://schemas.microsoft.com/office/drawing/2014/main" id="{51379258-F7FA-4AE3-9ED4-5D52F9B06417}"/>
              </a:ext>
            </a:extLst>
          </p:cNvPr>
          <p:cNvCxnSpPr>
            <a:cxnSpLocks/>
          </p:cNvCxnSpPr>
          <p:nvPr/>
        </p:nvCxnSpPr>
        <p:spPr>
          <a:xfrm flipV="1">
            <a:off x="6413131" y="3563200"/>
            <a:ext cx="11674266" cy="4319556"/>
          </a:xfrm>
          <a:prstGeom prst="straightConnector1">
            <a:avLst/>
          </a:prstGeom>
          <a:ln w="2540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8" name="Grafik 137" descr="Neutrale Gesichtskontur mit einfarbiger Füllung">
            <a:extLst>
              <a:ext uri="{FF2B5EF4-FFF2-40B4-BE49-F238E27FC236}">
                <a16:creationId xmlns:a16="http://schemas.microsoft.com/office/drawing/2014/main" id="{CCB77D8D-8225-459F-8244-8102D40341C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7627601" y="7288047"/>
            <a:ext cx="6089650" cy="6089650"/>
          </a:xfrm>
          <a:prstGeom prst="rect">
            <a:avLst/>
          </a:prstGeom>
        </p:spPr>
      </p:pic>
      <p:sp>
        <p:nvSpPr>
          <p:cNvPr id="145" name="Freihandform: Form 144">
            <a:extLst>
              <a:ext uri="{FF2B5EF4-FFF2-40B4-BE49-F238E27FC236}">
                <a16:creationId xmlns:a16="http://schemas.microsoft.com/office/drawing/2014/main" id="{6EE3428B-B697-4433-A1CA-ACF2ADE87C19}"/>
              </a:ext>
            </a:extLst>
          </p:cNvPr>
          <p:cNvSpPr/>
          <p:nvPr/>
        </p:nvSpPr>
        <p:spPr>
          <a:xfrm rot="504786">
            <a:off x="6541977" y="6130412"/>
            <a:ext cx="11141826" cy="2580780"/>
          </a:xfrm>
          <a:custGeom>
            <a:avLst/>
            <a:gdLst>
              <a:gd name="connsiteX0" fmla="*/ 0 w 5918200"/>
              <a:gd name="connsiteY0" fmla="*/ 1730350 h 1730350"/>
              <a:gd name="connsiteX1" fmla="*/ 3822700 w 5918200"/>
              <a:gd name="connsiteY1" fmla="*/ 53950 h 1730350"/>
              <a:gd name="connsiteX2" fmla="*/ 5918200 w 5918200"/>
              <a:gd name="connsiteY2" fmla="*/ 422250 h 1730350"/>
            </a:gdLst>
            <a:ahLst/>
            <a:cxnLst>
              <a:cxn ang="0">
                <a:pos x="connsiteX0" y="connsiteY0"/>
              </a:cxn>
              <a:cxn ang="0">
                <a:pos x="connsiteX1" y="connsiteY1"/>
              </a:cxn>
              <a:cxn ang="0">
                <a:pos x="connsiteX2" y="connsiteY2"/>
              </a:cxn>
            </a:cxnLst>
            <a:rect l="l" t="t" r="r" b="b"/>
            <a:pathLst>
              <a:path w="5918200" h="1730350">
                <a:moveTo>
                  <a:pt x="0" y="1730350"/>
                </a:moveTo>
                <a:cubicBezTo>
                  <a:pt x="1418166" y="1001158"/>
                  <a:pt x="2836333" y="271967"/>
                  <a:pt x="3822700" y="53950"/>
                </a:cubicBezTo>
                <a:cubicBezTo>
                  <a:pt x="4809067" y="-164067"/>
                  <a:pt x="5556250" y="343933"/>
                  <a:pt x="5918200" y="422250"/>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
        <p:nvSpPr>
          <p:cNvPr id="147" name="Gleichschenkliges Dreieck 146">
            <a:extLst>
              <a:ext uri="{FF2B5EF4-FFF2-40B4-BE49-F238E27FC236}">
                <a16:creationId xmlns:a16="http://schemas.microsoft.com/office/drawing/2014/main" id="{F81C5216-04DC-437B-8ABC-A6CD438BD0CA}"/>
              </a:ext>
            </a:extLst>
          </p:cNvPr>
          <p:cNvSpPr/>
          <p:nvPr/>
        </p:nvSpPr>
        <p:spPr>
          <a:xfrm rot="7194880">
            <a:off x="17329764" y="7144723"/>
            <a:ext cx="1515264" cy="147607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Tx/>
            </a:pPr>
            <a:endParaRPr lang="de-DE" sz="3600" kern="1200">
              <a:solidFill>
                <a:prstClr val="white"/>
              </a:solidFill>
              <a:latin typeface="Calibri" panose="020F0502020204030204"/>
            </a:endParaRPr>
          </a:p>
        </p:txBody>
      </p:sp>
    </p:spTree>
    <p:extLst>
      <p:ext uri="{BB962C8B-B14F-4D97-AF65-F5344CB8AC3E}">
        <p14:creationId xmlns:p14="http://schemas.microsoft.com/office/powerpoint/2010/main" val="350218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wipe(down)">
                                      <p:cBhvr>
                                        <p:cTn id="12" dur="500"/>
                                        <p:tgtEl>
                                          <p:spTgt spid="13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27"/>
                                        </p:tgtEl>
                                        <p:attrNameLst>
                                          <p:attrName>style.visibility</p:attrName>
                                        </p:attrNameLst>
                                      </p:cBhvr>
                                      <p:to>
                                        <p:strVal val="visible"/>
                                      </p:to>
                                    </p:set>
                                    <p:animEffect transition="in" filter="barn(inVertical)">
                                      <p:cBhvr>
                                        <p:cTn id="16" dur="500"/>
                                        <p:tgtEl>
                                          <p:spTgt spid="1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5"/>
                                        </p:tgtEl>
                                        <p:attrNameLst>
                                          <p:attrName>style.visibility</p:attrName>
                                        </p:attrNameLst>
                                      </p:cBhvr>
                                      <p:to>
                                        <p:strVal val="visible"/>
                                      </p:to>
                                    </p:set>
                                    <p:animEffect transition="in" filter="wipe(left)">
                                      <p:cBhvr>
                                        <p:cTn id="21" dur="500"/>
                                        <p:tgtEl>
                                          <p:spTgt spid="14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47"/>
                                        </p:tgtEl>
                                        <p:attrNameLst>
                                          <p:attrName>style.visibility</p:attrName>
                                        </p:attrNameLst>
                                      </p:cBhvr>
                                      <p:to>
                                        <p:strVal val="visible"/>
                                      </p:to>
                                    </p:set>
                                    <p:animEffect transition="in" filter="wipe(left)">
                                      <p:cBhvr>
                                        <p:cTn id="25" dur="100"/>
                                        <p:tgtEl>
                                          <p:spTgt spid="147"/>
                                        </p:tgtEl>
                                      </p:cBhvr>
                                    </p:animEffect>
                                  </p:childTnLst>
                                </p:cTn>
                              </p:par>
                            </p:childTnLst>
                          </p:cTn>
                        </p:par>
                        <p:par>
                          <p:cTn id="26" fill="hold">
                            <p:stCondLst>
                              <p:cond delay="600"/>
                            </p:stCondLst>
                            <p:childTnLst>
                              <p:par>
                                <p:cTn id="27" presetID="16" presetClass="entr" presetSubtype="21" fill="hold" nodeType="afterEffect">
                                  <p:stCondLst>
                                    <p:cond delay="0"/>
                                  </p:stCondLst>
                                  <p:childTnLst>
                                    <p:set>
                                      <p:cBhvr>
                                        <p:cTn id="28" dur="1" fill="hold">
                                          <p:stCondLst>
                                            <p:cond delay="0"/>
                                          </p:stCondLst>
                                        </p:cTn>
                                        <p:tgtEl>
                                          <p:spTgt spid="138"/>
                                        </p:tgtEl>
                                        <p:attrNameLst>
                                          <p:attrName>style.visibility</p:attrName>
                                        </p:attrNameLst>
                                      </p:cBhvr>
                                      <p:to>
                                        <p:strVal val="visible"/>
                                      </p:to>
                                    </p:set>
                                    <p:animEffect transition="in" filter="barn(inVertical)">
                                      <p:cBhvr>
                                        <p:cTn id="29" dur="500"/>
                                        <p:tgtEl>
                                          <p:spTgt spid="138"/>
                                        </p:tgtEl>
                                      </p:cBhvr>
                                    </p:animEffect>
                                  </p:childTnLst>
                                </p:cTn>
                              </p:par>
                            </p:childTnLst>
                          </p:cTn>
                        </p:par>
                        <p:par>
                          <p:cTn id="30" fill="hold">
                            <p:stCondLst>
                              <p:cond delay="1100"/>
                            </p:stCondLst>
                            <p:childTnLst>
                              <p:par>
                                <p:cTn id="31" presetID="9" presetClass="emph" presetSubtype="0" nodeType="afterEffect">
                                  <p:stCondLst>
                                    <p:cond delay="1000"/>
                                  </p:stCondLst>
                                  <p:childTnLst>
                                    <p:set>
                                      <p:cBhvr>
                                        <p:cTn id="32" dur="indefinite"/>
                                        <p:tgtEl>
                                          <p:spTgt spid="136"/>
                                        </p:tgtEl>
                                        <p:attrNameLst>
                                          <p:attrName>style.opacity</p:attrName>
                                        </p:attrNameLst>
                                      </p:cBhvr>
                                      <p:to>
                                        <p:strVal val="0.5"/>
                                      </p:to>
                                    </p:set>
                                    <p:animEffect filter="image" prLst="opacity: 0.5">
                                      <p:cBhvr rctx="IE">
                                        <p:cTn id="33" dur="indefinite"/>
                                        <p:tgtEl>
                                          <p:spTgt spid="136"/>
                                        </p:tgtEl>
                                      </p:cBhvr>
                                    </p:animEffect>
                                  </p:childTnLst>
                                </p:cTn>
                              </p:par>
                              <p:par>
                                <p:cTn id="34" presetID="9" presetClass="emph" presetSubtype="0" nodeType="withEffect">
                                  <p:stCondLst>
                                    <p:cond delay="1000"/>
                                  </p:stCondLst>
                                  <p:childTnLst>
                                    <p:set>
                                      <p:cBhvr>
                                        <p:cTn id="35" dur="indefinite"/>
                                        <p:tgtEl>
                                          <p:spTgt spid="127"/>
                                        </p:tgtEl>
                                        <p:attrNameLst>
                                          <p:attrName>style.opacity</p:attrName>
                                        </p:attrNameLst>
                                      </p:cBhvr>
                                      <p:to>
                                        <p:strVal val="0.5"/>
                                      </p:to>
                                    </p:set>
                                    <p:animEffect filter="image" prLst="opacity: 0.5">
                                      <p:cBhvr rctx="IE">
                                        <p:cTn id="36" dur="indefinite"/>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1DDEED5-EE15-46FE-8BB1-95054A5EB6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4655" y="4890655"/>
            <a:ext cx="2466110" cy="2466110"/>
          </a:xfrm>
          <a:prstGeom prst="rect">
            <a:avLst/>
          </a:prstGeom>
        </p:spPr>
      </p:pic>
      <p:pic>
        <p:nvPicPr>
          <p:cNvPr id="6" name="Grafik 5">
            <a:extLst>
              <a:ext uri="{FF2B5EF4-FFF2-40B4-BE49-F238E27FC236}">
                <a16:creationId xmlns:a16="http://schemas.microsoft.com/office/drawing/2014/main" id="{C542C2DB-31A5-4EEB-8329-D9DC03B278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53999" y="3020291"/>
            <a:ext cx="2466110" cy="2466110"/>
          </a:xfrm>
          <a:prstGeom prst="rect">
            <a:avLst/>
          </a:prstGeom>
        </p:spPr>
      </p:pic>
      <p:pic>
        <p:nvPicPr>
          <p:cNvPr id="7" name="Grafik 6">
            <a:extLst>
              <a:ext uri="{FF2B5EF4-FFF2-40B4-BE49-F238E27FC236}">
                <a16:creationId xmlns:a16="http://schemas.microsoft.com/office/drawing/2014/main" id="{CB7E8953-0865-4E8D-BDCA-12C999F58E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6751" y="7356765"/>
            <a:ext cx="2466110" cy="2466110"/>
          </a:xfrm>
          <a:prstGeom prst="rect">
            <a:avLst/>
          </a:prstGeom>
        </p:spPr>
      </p:pic>
      <p:pic>
        <p:nvPicPr>
          <p:cNvPr id="8" name="Grafik 7">
            <a:extLst>
              <a:ext uri="{FF2B5EF4-FFF2-40B4-BE49-F238E27FC236}">
                <a16:creationId xmlns:a16="http://schemas.microsoft.com/office/drawing/2014/main" id="{0A1ECD00-D62F-446F-A9E5-D051F7A37E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201" y="4253345"/>
            <a:ext cx="2466110" cy="2466110"/>
          </a:xfrm>
          <a:prstGeom prst="rect">
            <a:avLst/>
          </a:prstGeom>
        </p:spPr>
      </p:pic>
      <p:pic>
        <p:nvPicPr>
          <p:cNvPr id="9" name="Grafik 8">
            <a:extLst>
              <a:ext uri="{FF2B5EF4-FFF2-40B4-BE49-F238E27FC236}">
                <a16:creationId xmlns:a16="http://schemas.microsoft.com/office/drawing/2014/main" id="{ADE079C5-1B22-4AF0-AC49-6747B887CF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94325" y="7509163"/>
            <a:ext cx="2466110" cy="2466110"/>
          </a:xfrm>
          <a:prstGeom prst="rect">
            <a:avLst/>
          </a:prstGeom>
        </p:spPr>
      </p:pic>
      <p:pic>
        <p:nvPicPr>
          <p:cNvPr id="10" name="Grafik 9">
            <a:extLst>
              <a:ext uri="{FF2B5EF4-FFF2-40B4-BE49-F238E27FC236}">
                <a16:creationId xmlns:a16="http://schemas.microsoft.com/office/drawing/2014/main" id="{15A2A5D5-2C25-4485-8672-C2560C7A2C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64687" y="5140033"/>
            <a:ext cx="2466110" cy="2466110"/>
          </a:xfrm>
          <a:prstGeom prst="rect">
            <a:avLst/>
          </a:prstGeom>
        </p:spPr>
      </p:pic>
      <p:pic>
        <p:nvPicPr>
          <p:cNvPr id="11" name="Grafik 10">
            <a:extLst>
              <a:ext uri="{FF2B5EF4-FFF2-40B4-BE49-F238E27FC236}">
                <a16:creationId xmlns:a16="http://schemas.microsoft.com/office/drawing/2014/main" id="{F297CD02-C71D-47B2-B480-85EBC06E47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1035" y="5638801"/>
            <a:ext cx="2466110" cy="2466110"/>
          </a:xfrm>
          <a:prstGeom prst="rect">
            <a:avLst/>
          </a:prstGeom>
        </p:spPr>
      </p:pic>
      <p:pic>
        <p:nvPicPr>
          <p:cNvPr id="12" name="Grafik 11">
            <a:extLst>
              <a:ext uri="{FF2B5EF4-FFF2-40B4-BE49-F238E27FC236}">
                <a16:creationId xmlns:a16="http://schemas.microsoft.com/office/drawing/2014/main" id="{5B4464F2-4C1F-4D23-81B6-5E5BC53FF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97741" y="2105889"/>
            <a:ext cx="2466110" cy="2466110"/>
          </a:xfrm>
          <a:prstGeom prst="rect">
            <a:avLst/>
          </a:prstGeom>
        </p:spPr>
      </p:pic>
      <p:pic>
        <p:nvPicPr>
          <p:cNvPr id="13" name="Grafik 12">
            <a:extLst>
              <a:ext uri="{FF2B5EF4-FFF2-40B4-BE49-F238E27FC236}">
                <a16:creationId xmlns:a16="http://schemas.microsoft.com/office/drawing/2014/main" id="{D8DC411C-FEEA-46DE-9243-4A47F3DAFC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9975" y="2265217"/>
            <a:ext cx="2466110" cy="2466110"/>
          </a:xfrm>
          <a:prstGeom prst="rect">
            <a:avLst/>
          </a:prstGeom>
        </p:spPr>
      </p:pic>
      <p:pic>
        <p:nvPicPr>
          <p:cNvPr id="14" name="Grafik 13">
            <a:extLst>
              <a:ext uri="{FF2B5EF4-FFF2-40B4-BE49-F238E27FC236}">
                <a16:creationId xmlns:a16="http://schemas.microsoft.com/office/drawing/2014/main" id="{DD2C7327-C62D-4E29-A80F-5A59DDBA75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1825" y="-696193"/>
            <a:ext cx="2466110" cy="2466110"/>
          </a:xfrm>
          <a:prstGeom prst="rect">
            <a:avLst/>
          </a:prstGeom>
        </p:spPr>
      </p:pic>
      <p:pic>
        <p:nvPicPr>
          <p:cNvPr id="15" name="Grafik 14">
            <a:extLst>
              <a:ext uri="{FF2B5EF4-FFF2-40B4-BE49-F238E27FC236}">
                <a16:creationId xmlns:a16="http://schemas.microsoft.com/office/drawing/2014/main" id="{1F352DB3-3563-4625-B11A-30A0618C7D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2923" y="8742217"/>
            <a:ext cx="2466110" cy="2466110"/>
          </a:xfrm>
          <a:prstGeom prst="rect">
            <a:avLst/>
          </a:prstGeom>
        </p:spPr>
      </p:pic>
      <p:pic>
        <p:nvPicPr>
          <p:cNvPr id="17" name="Grafik 16">
            <a:extLst>
              <a:ext uri="{FF2B5EF4-FFF2-40B4-BE49-F238E27FC236}">
                <a16:creationId xmlns:a16="http://schemas.microsoft.com/office/drawing/2014/main" id="{075976A7-3584-4A1C-B099-9A49D290D8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4995" y="9337965"/>
            <a:ext cx="2466110" cy="2466110"/>
          </a:xfrm>
          <a:prstGeom prst="rect">
            <a:avLst/>
          </a:prstGeom>
        </p:spPr>
      </p:pic>
      <p:pic>
        <p:nvPicPr>
          <p:cNvPr id="18" name="Grafik 17">
            <a:extLst>
              <a:ext uri="{FF2B5EF4-FFF2-40B4-BE49-F238E27FC236}">
                <a16:creationId xmlns:a16="http://schemas.microsoft.com/office/drawing/2014/main" id="{2070C2F4-290B-4A90-A181-E2A736A9D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15531" y="1536645"/>
            <a:ext cx="2466110" cy="2466110"/>
          </a:xfrm>
          <a:prstGeom prst="rect">
            <a:avLst/>
          </a:prstGeom>
        </p:spPr>
      </p:pic>
      <p:pic>
        <p:nvPicPr>
          <p:cNvPr id="19" name="Grafik 18">
            <a:extLst>
              <a:ext uri="{FF2B5EF4-FFF2-40B4-BE49-F238E27FC236}">
                <a16:creationId xmlns:a16="http://schemas.microsoft.com/office/drawing/2014/main" id="{2F891315-B07E-4B1F-AE8A-99FC825B3A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1663" y="5181599"/>
            <a:ext cx="2466110" cy="2466110"/>
          </a:xfrm>
          <a:prstGeom prst="rect">
            <a:avLst/>
          </a:prstGeom>
        </p:spPr>
      </p:pic>
      <p:pic>
        <p:nvPicPr>
          <p:cNvPr id="20" name="Grafik 19">
            <a:extLst>
              <a:ext uri="{FF2B5EF4-FFF2-40B4-BE49-F238E27FC236}">
                <a16:creationId xmlns:a16="http://schemas.microsoft.com/office/drawing/2014/main" id="{51A901E5-1E78-41EA-8D9A-2690613528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76763" y="10169235"/>
            <a:ext cx="2466110" cy="2466110"/>
          </a:xfrm>
          <a:prstGeom prst="rect">
            <a:avLst/>
          </a:prstGeom>
        </p:spPr>
      </p:pic>
      <p:pic>
        <p:nvPicPr>
          <p:cNvPr id="21" name="Grafik 20">
            <a:extLst>
              <a:ext uri="{FF2B5EF4-FFF2-40B4-BE49-F238E27FC236}">
                <a16:creationId xmlns:a16="http://schemas.microsoft.com/office/drawing/2014/main" id="{A9113824-6F98-45BE-8090-54DDDE153E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501" y="-692729"/>
            <a:ext cx="2466110" cy="2466110"/>
          </a:xfrm>
          <a:prstGeom prst="rect">
            <a:avLst/>
          </a:prstGeom>
        </p:spPr>
      </p:pic>
      <p:pic>
        <p:nvPicPr>
          <p:cNvPr id="22" name="Grafik 21">
            <a:extLst>
              <a:ext uri="{FF2B5EF4-FFF2-40B4-BE49-F238E27FC236}">
                <a16:creationId xmlns:a16="http://schemas.microsoft.com/office/drawing/2014/main" id="{56FA24E8-EBE4-48FB-837A-0F808CCDF4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333" y="10058399"/>
            <a:ext cx="2466110" cy="2466110"/>
          </a:xfrm>
          <a:prstGeom prst="rect">
            <a:avLst/>
          </a:prstGeom>
        </p:spPr>
      </p:pic>
      <p:pic>
        <p:nvPicPr>
          <p:cNvPr id="23" name="Grafik 22">
            <a:extLst>
              <a:ext uri="{FF2B5EF4-FFF2-40B4-BE49-F238E27FC236}">
                <a16:creationId xmlns:a16="http://schemas.microsoft.com/office/drawing/2014/main" id="{AB23E695-9379-4F57-BDDB-C0A2304D8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7935" y="1988127"/>
            <a:ext cx="2466110" cy="2466110"/>
          </a:xfrm>
          <a:prstGeom prst="rect">
            <a:avLst/>
          </a:prstGeom>
        </p:spPr>
      </p:pic>
      <p:pic>
        <p:nvPicPr>
          <p:cNvPr id="24" name="Grafik 23">
            <a:extLst>
              <a:ext uri="{FF2B5EF4-FFF2-40B4-BE49-F238E27FC236}">
                <a16:creationId xmlns:a16="http://schemas.microsoft.com/office/drawing/2014/main" id="{670475EC-5526-4C0B-8F7A-0BE6D27EE6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80111" y="10598727"/>
            <a:ext cx="2466110" cy="2466110"/>
          </a:xfrm>
          <a:prstGeom prst="rect">
            <a:avLst/>
          </a:prstGeom>
        </p:spPr>
      </p:pic>
      <p:pic>
        <p:nvPicPr>
          <p:cNvPr id="25" name="Grafik 24">
            <a:extLst>
              <a:ext uri="{FF2B5EF4-FFF2-40B4-BE49-F238E27FC236}">
                <a16:creationId xmlns:a16="http://schemas.microsoft.com/office/drawing/2014/main" id="{884BF963-6005-43AC-A98D-E4B6697007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893" y="3172691"/>
            <a:ext cx="2466110" cy="2466110"/>
          </a:xfrm>
          <a:prstGeom prst="rect">
            <a:avLst/>
          </a:prstGeom>
        </p:spPr>
      </p:pic>
      <p:pic>
        <p:nvPicPr>
          <p:cNvPr id="26" name="Grafik 25">
            <a:extLst>
              <a:ext uri="{FF2B5EF4-FFF2-40B4-BE49-F238E27FC236}">
                <a16:creationId xmlns:a16="http://schemas.microsoft.com/office/drawing/2014/main" id="{3C527671-2A3E-4F22-81C5-BE4A7F65D7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62967" y="6429721"/>
            <a:ext cx="2466110" cy="2466110"/>
          </a:xfrm>
          <a:prstGeom prst="rect">
            <a:avLst/>
          </a:prstGeom>
        </p:spPr>
      </p:pic>
      <p:pic>
        <p:nvPicPr>
          <p:cNvPr id="27" name="Grafik 26">
            <a:extLst>
              <a:ext uri="{FF2B5EF4-FFF2-40B4-BE49-F238E27FC236}">
                <a16:creationId xmlns:a16="http://schemas.microsoft.com/office/drawing/2014/main" id="{D77072CA-AB6D-402F-A280-5ED034D546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28705" y="11671247"/>
            <a:ext cx="2466110" cy="2466110"/>
          </a:xfrm>
          <a:prstGeom prst="rect">
            <a:avLst/>
          </a:prstGeom>
        </p:spPr>
      </p:pic>
      <p:pic>
        <p:nvPicPr>
          <p:cNvPr id="28" name="Grafik 27">
            <a:extLst>
              <a:ext uri="{FF2B5EF4-FFF2-40B4-BE49-F238E27FC236}">
                <a16:creationId xmlns:a16="http://schemas.microsoft.com/office/drawing/2014/main" id="{9E6F0822-7829-4D75-8AE4-09B8E89945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56311" y="-13853"/>
            <a:ext cx="2466110" cy="2466110"/>
          </a:xfrm>
          <a:prstGeom prst="rect">
            <a:avLst/>
          </a:prstGeom>
        </p:spPr>
      </p:pic>
      <p:pic>
        <p:nvPicPr>
          <p:cNvPr id="29" name="Grafik 28">
            <a:extLst>
              <a:ext uri="{FF2B5EF4-FFF2-40B4-BE49-F238E27FC236}">
                <a16:creationId xmlns:a16="http://schemas.microsoft.com/office/drawing/2014/main" id="{245B547F-11D0-4E34-90AD-AD26C98A14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6979" y="12482945"/>
            <a:ext cx="2466110" cy="2466110"/>
          </a:xfrm>
          <a:prstGeom prst="rect">
            <a:avLst/>
          </a:prstGeom>
        </p:spPr>
      </p:pic>
      <p:pic>
        <p:nvPicPr>
          <p:cNvPr id="30" name="Grafik 29">
            <a:extLst>
              <a:ext uri="{FF2B5EF4-FFF2-40B4-BE49-F238E27FC236}">
                <a16:creationId xmlns:a16="http://schemas.microsoft.com/office/drawing/2014/main" id="{C42FF6A3-8D39-4557-9995-3FE166F9CD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74493" y="12233563"/>
            <a:ext cx="2466110" cy="2466110"/>
          </a:xfrm>
          <a:prstGeom prst="rect">
            <a:avLst/>
          </a:prstGeom>
        </p:spPr>
      </p:pic>
      <p:pic>
        <p:nvPicPr>
          <p:cNvPr id="31" name="Grafik 30">
            <a:extLst>
              <a:ext uri="{FF2B5EF4-FFF2-40B4-BE49-F238E27FC236}">
                <a16:creationId xmlns:a16="http://schemas.microsoft.com/office/drawing/2014/main" id="{33F5062A-23A7-428A-881C-1E069F8FA0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98485" y="-929465"/>
            <a:ext cx="2466110" cy="2466110"/>
          </a:xfrm>
          <a:prstGeom prst="rect">
            <a:avLst/>
          </a:prstGeom>
        </p:spPr>
      </p:pic>
      <p:pic>
        <p:nvPicPr>
          <p:cNvPr id="32" name="Grafik 31">
            <a:extLst>
              <a:ext uri="{FF2B5EF4-FFF2-40B4-BE49-F238E27FC236}">
                <a16:creationId xmlns:a16="http://schemas.microsoft.com/office/drawing/2014/main" id="{B4B7216F-D5EA-4A31-9922-5D224B5ADA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50945" y="2770909"/>
            <a:ext cx="2466110" cy="2466110"/>
          </a:xfrm>
          <a:prstGeom prst="rect">
            <a:avLst/>
          </a:prstGeom>
        </p:spPr>
      </p:pic>
      <p:pic>
        <p:nvPicPr>
          <p:cNvPr id="33" name="Grafik 32">
            <a:extLst>
              <a:ext uri="{FF2B5EF4-FFF2-40B4-BE49-F238E27FC236}">
                <a16:creationId xmlns:a16="http://schemas.microsoft.com/office/drawing/2014/main" id="{2CC69E97-0C7C-4820-B093-F67BA94368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067" y="7363691"/>
            <a:ext cx="2466110" cy="2466110"/>
          </a:xfrm>
          <a:prstGeom prst="rect">
            <a:avLst/>
          </a:prstGeom>
        </p:spPr>
      </p:pic>
      <p:pic>
        <p:nvPicPr>
          <p:cNvPr id="34" name="Grafik 33">
            <a:extLst>
              <a:ext uri="{FF2B5EF4-FFF2-40B4-BE49-F238E27FC236}">
                <a16:creationId xmlns:a16="http://schemas.microsoft.com/office/drawing/2014/main" id="{039FF83F-4AA9-46D8-901A-58AD2AFBFE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1333" y="855519"/>
            <a:ext cx="2466110" cy="2466110"/>
          </a:xfrm>
          <a:prstGeom prst="rect">
            <a:avLst/>
          </a:prstGeom>
        </p:spPr>
      </p:pic>
      <p:pic>
        <p:nvPicPr>
          <p:cNvPr id="35" name="Grafik 34">
            <a:extLst>
              <a:ext uri="{FF2B5EF4-FFF2-40B4-BE49-F238E27FC236}">
                <a16:creationId xmlns:a16="http://schemas.microsoft.com/office/drawing/2014/main" id="{3B261845-79D5-44F8-8F71-555B9C2213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5057" y="11752113"/>
            <a:ext cx="2466110" cy="2466110"/>
          </a:xfrm>
          <a:prstGeom prst="rect">
            <a:avLst/>
          </a:prstGeom>
        </p:spPr>
      </p:pic>
      <p:pic>
        <p:nvPicPr>
          <p:cNvPr id="36" name="Grafik 35">
            <a:extLst>
              <a:ext uri="{FF2B5EF4-FFF2-40B4-BE49-F238E27FC236}">
                <a16:creationId xmlns:a16="http://schemas.microsoft.com/office/drawing/2014/main" id="{93B68CDB-9A54-40E6-BB96-3B1937D986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58035" y="8104909"/>
            <a:ext cx="2466110" cy="2466110"/>
          </a:xfrm>
          <a:prstGeom prst="rect">
            <a:avLst/>
          </a:prstGeom>
        </p:spPr>
      </p:pic>
    </p:spTree>
    <p:extLst>
      <p:ext uri="{BB962C8B-B14F-4D97-AF65-F5344CB8AC3E}">
        <p14:creationId xmlns:p14="http://schemas.microsoft.com/office/powerpoint/2010/main" val="2084742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par>
                          <p:cTn id="17" fill="hold">
                            <p:stCondLst>
                              <p:cond delay="1000"/>
                            </p:stCondLst>
                            <p:childTnLst>
                              <p:par>
                                <p:cTn id="18" presetID="10" presetClass="entr" presetSubtype="0" fill="hold" nodeType="after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childTnLst>
                          </p:cTn>
                        </p:par>
                        <p:par>
                          <p:cTn id="21" fill="hold">
                            <p:stCondLst>
                              <p:cond delay="1500"/>
                            </p:stCondLst>
                            <p:childTnLst>
                              <p:par>
                                <p:cTn id="22" presetID="10" presetClass="entr" presetSubtype="0" fill="hold"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par>
                          <p:cTn id="25" fill="hold">
                            <p:stCondLst>
                              <p:cond delay="2000"/>
                            </p:stCondLst>
                            <p:childTnLst>
                              <p:par>
                                <p:cTn id="26" presetID="10" presetClass="entr" presetSubtype="0" fill="hold" nodeType="afterEffect">
                                  <p:stCondLst>
                                    <p:cond delay="25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childTnLst>
                          </p:cTn>
                        </p:par>
                        <p:par>
                          <p:cTn id="29" fill="hold">
                            <p:stCondLst>
                              <p:cond delay="2500"/>
                            </p:stCondLst>
                            <p:childTnLst>
                              <p:par>
                                <p:cTn id="30" presetID="10" presetClass="entr" presetSubtype="0" fill="hold" nodeType="afterEffect">
                                  <p:stCondLst>
                                    <p:cond delay="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childTnLst>
                          </p:cTn>
                        </p:par>
                        <p:par>
                          <p:cTn id="33" fill="hold">
                            <p:stCondLst>
                              <p:cond delay="3000"/>
                            </p:stCondLst>
                            <p:childTnLst>
                              <p:par>
                                <p:cTn id="34" presetID="10" presetClass="entr" presetSubtype="0" fill="hold" nodeType="afterEffect">
                                  <p:stCondLst>
                                    <p:cond delay="25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childTnLst>
                          </p:cTn>
                        </p:par>
                        <p:par>
                          <p:cTn id="37" fill="hold">
                            <p:stCondLst>
                              <p:cond delay="3500"/>
                            </p:stCondLst>
                            <p:childTnLst>
                              <p:par>
                                <p:cTn id="38" presetID="10" presetClass="entr" presetSubtype="0" fill="hold" nodeType="afterEffect">
                                  <p:stCondLst>
                                    <p:cond delay="25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childTnLst>
                          </p:cTn>
                        </p:par>
                        <p:par>
                          <p:cTn id="41" fill="hold">
                            <p:stCondLst>
                              <p:cond delay="4000"/>
                            </p:stCondLst>
                            <p:childTnLst>
                              <p:par>
                                <p:cTn id="42" presetID="10" presetClass="entr" presetSubtype="0" fill="hold" nodeType="afterEffect">
                                  <p:stCondLst>
                                    <p:cond delay="25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childTnLst>
                          </p:cTn>
                        </p:par>
                        <p:par>
                          <p:cTn id="45" fill="hold">
                            <p:stCondLst>
                              <p:cond delay="4500"/>
                            </p:stCondLst>
                            <p:childTnLst>
                              <p:par>
                                <p:cTn id="46" presetID="10" presetClass="entr" presetSubtype="0" fill="hold"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childTnLst>
                          </p:cTn>
                        </p:par>
                        <p:par>
                          <p:cTn id="49" fill="hold">
                            <p:stCondLst>
                              <p:cond delay="5000"/>
                            </p:stCondLst>
                            <p:childTnLst>
                              <p:par>
                                <p:cTn id="50" presetID="10" presetClass="entr" presetSubtype="0" fill="hold" nodeType="afterEffect">
                                  <p:stCondLst>
                                    <p:cond delay="25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childTnLst>
                          </p:cTn>
                        </p:par>
                        <p:par>
                          <p:cTn id="53" fill="hold">
                            <p:stCondLst>
                              <p:cond delay="5500"/>
                            </p:stCondLst>
                            <p:childTnLst>
                              <p:par>
                                <p:cTn id="54" presetID="10" presetClass="entr" presetSubtype="0" fill="hold" nodeType="afterEffect">
                                  <p:stCondLst>
                                    <p:cond delay="25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childTnLst>
                          </p:cTn>
                        </p:par>
                        <p:par>
                          <p:cTn id="57" fill="hold">
                            <p:stCondLst>
                              <p:cond delay="6000"/>
                            </p:stCondLst>
                            <p:childTnLst>
                              <p:par>
                                <p:cTn id="58" presetID="10" presetClass="entr" presetSubtype="0" fill="hold" nodeType="afterEffect">
                                  <p:stCondLst>
                                    <p:cond delay="25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50"/>
                                        <p:tgtEl>
                                          <p:spTgt spid="19"/>
                                        </p:tgtEl>
                                      </p:cBhvr>
                                    </p:animEffect>
                                  </p:childTnLst>
                                </p:cTn>
                              </p:par>
                            </p:childTnLst>
                          </p:cTn>
                        </p:par>
                        <p:par>
                          <p:cTn id="61" fill="hold">
                            <p:stCondLst>
                              <p:cond delay="6500"/>
                            </p:stCondLst>
                            <p:childTnLst>
                              <p:par>
                                <p:cTn id="62" presetID="10" presetClass="entr" presetSubtype="0" fill="hold" nodeType="afterEffect">
                                  <p:stCondLst>
                                    <p:cond delay="25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50"/>
                                        <p:tgtEl>
                                          <p:spTgt spid="20"/>
                                        </p:tgtEl>
                                      </p:cBhvr>
                                    </p:animEffect>
                                  </p:childTnLst>
                                </p:cTn>
                              </p:par>
                            </p:childTnLst>
                          </p:cTn>
                        </p:par>
                        <p:par>
                          <p:cTn id="65" fill="hold">
                            <p:stCondLst>
                              <p:cond delay="7000"/>
                            </p:stCondLst>
                            <p:childTnLst>
                              <p:par>
                                <p:cTn id="66" presetID="10" presetClass="entr" presetSubtype="0" fill="hold" nodeType="afterEffect">
                                  <p:stCondLst>
                                    <p:cond delay="25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250"/>
                                        <p:tgtEl>
                                          <p:spTgt spid="21"/>
                                        </p:tgtEl>
                                      </p:cBhvr>
                                    </p:animEffect>
                                  </p:childTnLst>
                                </p:cTn>
                              </p:par>
                            </p:childTnLst>
                          </p:cTn>
                        </p:par>
                        <p:par>
                          <p:cTn id="69" fill="hold">
                            <p:stCondLst>
                              <p:cond delay="7500"/>
                            </p:stCondLst>
                            <p:childTnLst>
                              <p:par>
                                <p:cTn id="70" presetID="10" presetClass="entr" presetSubtype="0" fill="hold" nodeType="afterEffect">
                                  <p:stCondLst>
                                    <p:cond delay="2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50"/>
                                        <p:tgtEl>
                                          <p:spTgt spid="22"/>
                                        </p:tgtEl>
                                      </p:cBhvr>
                                    </p:animEffect>
                                  </p:childTnLst>
                                </p:cTn>
                              </p:par>
                            </p:childTnLst>
                          </p:cTn>
                        </p:par>
                        <p:par>
                          <p:cTn id="73" fill="hold">
                            <p:stCondLst>
                              <p:cond delay="8000"/>
                            </p:stCondLst>
                            <p:childTnLst>
                              <p:par>
                                <p:cTn id="74" presetID="10" presetClass="entr" presetSubtype="0" fill="hold" nodeType="afterEffect">
                                  <p:stCondLst>
                                    <p:cond delay="25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250"/>
                                        <p:tgtEl>
                                          <p:spTgt spid="23"/>
                                        </p:tgtEl>
                                      </p:cBhvr>
                                    </p:animEffect>
                                  </p:childTnLst>
                                </p:cTn>
                              </p:par>
                            </p:childTnLst>
                          </p:cTn>
                        </p:par>
                        <p:par>
                          <p:cTn id="77" fill="hold">
                            <p:stCondLst>
                              <p:cond delay="8500"/>
                            </p:stCondLst>
                            <p:childTnLst>
                              <p:par>
                                <p:cTn id="78" presetID="10" presetClass="entr" presetSubtype="0" fill="hold" nodeType="afterEffect">
                                  <p:stCondLst>
                                    <p:cond delay="25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250"/>
                                        <p:tgtEl>
                                          <p:spTgt spid="24"/>
                                        </p:tgtEl>
                                      </p:cBhvr>
                                    </p:animEffect>
                                  </p:childTnLst>
                                </p:cTn>
                              </p:par>
                            </p:childTnLst>
                          </p:cTn>
                        </p:par>
                        <p:par>
                          <p:cTn id="81" fill="hold">
                            <p:stCondLst>
                              <p:cond delay="9000"/>
                            </p:stCondLst>
                            <p:childTnLst>
                              <p:par>
                                <p:cTn id="82" presetID="10" presetClass="entr" presetSubtype="0" fill="hold" nodeType="afterEffect">
                                  <p:stCondLst>
                                    <p:cond delay="25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250"/>
                                        <p:tgtEl>
                                          <p:spTgt spid="25"/>
                                        </p:tgtEl>
                                      </p:cBhvr>
                                    </p:animEffect>
                                  </p:childTnLst>
                                </p:cTn>
                              </p:par>
                            </p:childTnLst>
                          </p:cTn>
                        </p:par>
                        <p:par>
                          <p:cTn id="85" fill="hold">
                            <p:stCondLst>
                              <p:cond delay="9500"/>
                            </p:stCondLst>
                            <p:childTnLst>
                              <p:par>
                                <p:cTn id="86" presetID="10" presetClass="entr" presetSubtype="0" fill="hold" nodeType="afterEffect">
                                  <p:stCondLst>
                                    <p:cond delay="25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250"/>
                                        <p:tgtEl>
                                          <p:spTgt spid="26"/>
                                        </p:tgtEl>
                                      </p:cBhvr>
                                    </p:animEffect>
                                  </p:childTnLst>
                                </p:cTn>
                              </p:par>
                            </p:childTnLst>
                          </p:cTn>
                        </p:par>
                        <p:par>
                          <p:cTn id="89" fill="hold">
                            <p:stCondLst>
                              <p:cond delay="10000"/>
                            </p:stCondLst>
                            <p:childTnLst>
                              <p:par>
                                <p:cTn id="90" presetID="10" presetClass="entr" presetSubtype="0" fill="hold" nodeType="afterEffect">
                                  <p:stCondLst>
                                    <p:cond delay="25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250"/>
                                        <p:tgtEl>
                                          <p:spTgt spid="27"/>
                                        </p:tgtEl>
                                      </p:cBhvr>
                                    </p:animEffect>
                                  </p:childTnLst>
                                </p:cTn>
                              </p:par>
                            </p:childTnLst>
                          </p:cTn>
                        </p:par>
                        <p:par>
                          <p:cTn id="93" fill="hold">
                            <p:stCondLst>
                              <p:cond delay="10500"/>
                            </p:stCondLst>
                            <p:childTnLst>
                              <p:par>
                                <p:cTn id="94" presetID="10" presetClass="entr" presetSubtype="0" fill="hold" nodeType="afterEffect">
                                  <p:stCondLst>
                                    <p:cond delay="25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250"/>
                                        <p:tgtEl>
                                          <p:spTgt spid="28"/>
                                        </p:tgtEl>
                                      </p:cBhvr>
                                    </p:animEffect>
                                  </p:childTnLst>
                                </p:cTn>
                              </p:par>
                            </p:childTnLst>
                          </p:cTn>
                        </p:par>
                        <p:par>
                          <p:cTn id="97" fill="hold">
                            <p:stCondLst>
                              <p:cond delay="11000"/>
                            </p:stCondLst>
                            <p:childTnLst>
                              <p:par>
                                <p:cTn id="98" presetID="10" presetClass="entr" presetSubtype="0" fill="hold" nodeType="afterEffect">
                                  <p:stCondLst>
                                    <p:cond delay="25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250"/>
                                        <p:tgtEl>
                                          <p:spTgt spid="29"/>
                                        </p:tgtEl>
                                      </p:cBhvr>
                                    </p:animEffect>
                                  </p:childTnLst>
                                </p:cTn>
                              </p:par>
                            </p:childTnLst>
                          </p:cTn>
                        </p:par>
                        <p:par>
                          <p:cTn id="101" fill="hold">
                            <p:stCondLst>
                              <p:cond delay="11500"/>
                            </p:stCondLst>
                            <p:childTnLst>
                              <p:par>
                                <p:cTn id="102" presetID="10" presetClass="entr" presetSubtype="0" fill="hold" nodeType="afterEffect">
                                  <p:stCondLst>
                                    <p:cond delay="25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250"/>
                                        <p:tgtEl>
                                          <p:spTgt spid="30"/>
                                        </p:tgtEl>
                                      </p:cBhvr>
                                    </p:animEffect>
                                  </p:childTnLst>
                                </p:cTn>
                              </p:par>
                            </p:childTnLst>
                          </p:cTn>
                        </p:par>
                        <p:par>
                          <p:cTn id="105" fill="hold">
                            <p:stCondLst>
                              <p:cond delay="12000"/>
                            </p:stCondLst>
                            <p:childTnLst>
                              <p:par>
                                <p:cTn id="106" presetID="10" presetClass="entr" presetSubtype="0" fill="hold" nodeType="afterEffect">
                                  <p:stCondLst>
                                    <p:cond delay="25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250"/>
                                        <p:tgtEl>
                                          <p:spTgt spid="31"/>
                                        </p:tgtEl>
                                      </p:cBhvr>
                                    </p:animEffect>
                                  </p:childTnLst>
                                </p:cTn>
                              </p:par>
                            </p:childTnLst>
                          </p:cTn>
                        </p:par>
                        <p:par>
                          <p:cTn id="109" fill="hold">
                            <p:stCondLst>
                              <p:cond delay="12500"/>
                            </p:stCondLst>
                            <p:childTnLst>
                              <p:par>
                                <p:cTn id="110" presetID="10" presetClass="entr" presetSubtype="0" fill="hold" nodeType="afterEffect">
                                  <p:stCondLst>
                                    <p:cond delay="25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250"/>
                                        <p:tgtEl>
                                          <p:spTgt spid="32"/>
                                        </p:tgtEl>
                                      </p:cBhvr>
                                    </p:animEffect>
                                  </p:childTnLst>
                                </p:cTn>
                              </p:par>
                            </p:childTnLst>
                          </p:cTn>
                        </p:par>
                        <p:par>
                          <p:cTn id="113" fill="hold">
                            <p:stCondLst>
                              <p:cond delay="13000"/>
                            </p:stCondLst>
                            <p:childTnLst>
                              <p:par>
                                <p:cTn id="114" presetID="10" presetClass="entr" presetSubtype="0" fill="hold" nodeType="afterEffect">
                                  <p:stCondLst>
                                    <p:cond delay="25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250"/>
                                        <p:tgtEl>
                                          <p:spTgt spid="33"/>
                                        </p:tgtEl>
                                      </p:cBhvr>
                                    </p:animEffect>
                                  </p:childTnLst>
                                </p:cTn>
                              </p:par>
                            </p:childTnLst>
                          </p:cTn>
                        </p:par>
                        <p:par>
                          <p:cTn id="117" fill="hold">
                            <p:stCondLst>
                              <p:cond delay="13500"/>
                            </p:stCondLst>
                            <p:childTnLst>
                              <p:par>
                                <p:cTn id="118" presetID="10" presetClass="entr" presetSubtype="0" fill="hold" nodeType="afterEffect">
                                  <p:stCondLst>
                                    <p:cond delay="250"/>
                                  </p:stCondLst>
                                  <p:childTnLst>
                                    <p:set>
                                      <p:cBhvr>
                                        <p:cTn id="119" dur="1" fill="hold">
                                          <p:stCondLst>
                                            <p:cond delay="0"/>
                                          </p:stCondLst>
                                        </p:cTn>
                                        <p:tgtEl>
                                          <p:spTgt spid="34"/>
                                        </p:tgtEl>
                                        <p:attrNameLst>
                                          <p:attrName>style.visibility</p:attrName>
                                        </p:attrNameLst>
                                      </p:cBhvr>
                                      <p:to>
                                        <p:strVal val="visible"/>
                                      </p:to>
                                    </p:set>
                                    <p:animEffect transition="in" filter="fade">
                                      <p:cBhvr>
                                        <p:cTn id="120" dur="250"/>
                                        <p:tgtEl>
                                          <p:spTgt spid="34"/>
                                        </p:tgtEl>
                                      </p:cBhvr>
                                    </p:animEffect>
                                  </p:childTnLst>
                                </p:cTn>
                              </p:par>
                            </p:childTnLst>
                          </p:cTn>
                        </p:par>
                        <p:par>
                          <p:cTn id="121" fill="hold">
                            <p:stCondLst>
                              <p:cond delay="14000"/>
                            </p:stCondLst>
                            <p:childTnLst>
                              <p:par>
                                <p:cTn id="122" presetID="10" presetClass="entr" presetSubtype="0" fill="hold" nodeType="afterEffect">
                                  <p:stCondLst>
                                    <p:cond delay="250"/>
                                  </p:stCondLst>
                                  <p:childTnLst>
                                    <p:set>
                                      <p:cBhvr>
                                        <p:cTn id="123" dur="1" fill="hold">
                                          <p:stCondLst>
                                            <p:cond delay="0"/>
                                          </p:stCondLst>
                                        </p:cTn>
                                        <p:tgtEl>
                                          <p:spTgt spid="35"/>
                                        </p:tgtEl>
                                        <p:attrNameLst>
                                          <p:attrName>style.visibility</p:attrName>
                                        </p:attrNameLst>
                                      </p:cBhvr>
                                      <p:to>
                                        <p:strVal val="visible"/>
                                      </p:to>
                                    </p:set>
                                    <p:animEffect transition="in" filter="fade">
                                      <p:cBhvr>
                                        <p:cTn id="124" dur="250"/>
                                        <p:tgtEl>
                                          <p:spTgt spid="35"/>
                                        </p:tgtEl>
                                      </p:cBhvr>
                                    </p:animEffect>
                                  </p:childTnLst>
                                </p:cTn>
                              </p:par>
                            </p:childTnLst>
                          </p:cTn>
                        </p:par>
                        <p:par>
                          <p:cTn id="125" fill="hold">
                            <p:stCondLst>
                              <p:cond delay="14500"/>
                            </p:stCondLst>
                            <p:childTnLst>
                              <p:par>
                                <p:cTn id="126" presetID="10" presetClass="entr" presetSubtype="0" fill="hold" nodeType="afterEffect">
                                  <p:stCondLst>
                                    <p:cond delay="250"/>
                                  </p:stCondLst>
                                  <p:childTnLst>
                                    <p:set>
                                      <p:cBhvr>
                                        <p:cTn id="127" dur="1" fill="hold">
                                          <p:stCondLst>
                                            <p:cond delay="0"/>
                                          </p:stCondLst>
                                        </p:cTn>
                                        <p:tgtEl>
                                          <p:spTgt spid="36"/>
                                        </p:tgtEl>
                                        <p:attrNameLst>
                                          <p:attrName>style.visibility</p:attrName>
                                        </p:attrNameLst>
                                      </p:cBhvr>
                                      <p:to>
                                        <p:strVal val="visible"/>
                                      </p:to>
                                    </p:set>
                                    <p:animEffect transition="in" filter="fade">
                                      <p:cBhvr>
                                        <p:cTn id="128"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Grafik 60" descr="Neutrale Gesichtskontur mit einfarbiger Füllung">
            <a:extLst>
              <a:ext uri="{FF2B5EF4-FFF2-40B4-BE49-F238E27FC236}">
                <a16:creationId xmlns:a16="http://schemas.microsoft.com/office/drawing/2014/main" id="{F40727D2-F824-4D75-9E51-3B2F9FA523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36786" y="3684832"/>
            <a:ext cx="6346336" cy="6346336"/>
          </a:xfrm>
          <a:prstGeom prst="rect">
            <a:avLst/>
          </a:prstGeom>
        </p:spPr>
      </p:pic>
      <p:pic>
        <p:nvPicPr>
          <p:cNvPr id="63" name="Grafik 62" descr="Traurige Gesichtskontur mit einfarbiger Füllung">
            <a:extLst>
              <a:ext uri="{FF2B5EF4-FFF2-40B4-BE49-F238E27FC236}">
                <a16:creationId xmlns:a16="http://schemas.microsoft.com/office/drawing/2014/main" id="{E5C88537-C52D-47E5-8E2D-A909BFD903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61464" y="3684832"/>
            <a:ext cx="6346336" cy="6346336"/>
          </a:xfrm>
          <a:prstGeom prst="rect">
            <a:avLst/>
          </a:prstGeom>
        </p:spPr>
      </p:pic>
      <p:pic>
        <p:nvPicPr>
          <p:cNvPr id="64" name="Grafik 63" descr="Lächelnde Gesichtskontur mit einfarbiger Füllung">
            <a:extLst>
              <a:ext uri="{FF2B5EF4-FFF2-40B4-BE49-F238E27FC236}">
                <a16:creationId xmlns:a16="http://schemas.microsoft.com/office/drawing/2014/main" id="{33E21A66-521A-49A3-904B-24075135B1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00" y="3684832"/>
            <a:ext cx="6346336" cy="6346336"/>
          </a:xfrm>
          <a:prstGeom prst="rect">
            <a:avLst/>
          </a:prstGeom>
        </p:spPr>
      </p:pic>
      <p:pic>
        <p:nvPicPr>
          <p:cNvPr id="66" name="Grafik 65" descr="Verwirrte Gesichtskontur mit einfarbiger Füllung">
            <a:extLst>
              <a:ext uri="{FF2B5EF4-FFF2-40B4-BE49-F238E27FC236}">
                <a16:creationId xmlns:a16="http://schemas.microsoft.com/office/drawing/2014/main" id="{E780E9B7-06EF-44C5-8966-81B327EFAB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56950" y="3693014"/>
            <a:ext cx="6346336" cy="6346336"/>
          </a:xfrm>
          <a:prstGeom prst="rect">
            <a:avLst/>
          </a:prstGeom>
        </p:spPr>
      </p:pic>
    </p:spTree>
    <p:extLst>
      <p:ext uri="{BB962C8B-B14F-4D97-AF65-F5344CB8AC3E}">
        <p14:creationId xmlns:p14="http://schemas.microsoft.com/office/powerpoint/2010/main" val="3436794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childTnLst>
                                </p:cTn>
                              </p:par>
                              <p:par>
                                <p:cTn id="15" presetID="9" presetClass="emph" presetSubtype="0" nodeType="withEffect">
                                  <p:stCondLst>
                                    <p:cond delay="1000"/>
                                  </p:stCondLst>
                                  <p:childTnLst>
                                    <p:set>
                                      <p:cBhvr>
                                        <p:cTn id="16" dur="indefinite"/>
                                        <p:tgtEl>
                                          <p:spTgt spid="64"/>
                                        </p:tgtEl>
                                        <p:attrNameLst>
                                          <p:attrName>style.opacity</p:attrName>
                                        </p:attrNameLst>
                                      </p:cBhvr>
                                      <p:to>
                                        <p:strVal val="0.5"/>
                                      </p:to>
                                    </p:set>
                                    <p:animEffect filter="image" prLst="opacity: 0.5">
                                      <p:cBhvr rctx="IE">
                                        <p:cTn id="17" dur="indefinite"/>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p:cTn id="22" dur="500" fill="hold"/>
                                        <p:tgtEl>
                                          <p:spTgt spid="66"/>
                                        </p:tgtEl>
                                        <p:attrNameLst>
                                          <p:attrName>ppt_w</p:attrName>
                                        </p:attrNameLst>
                                      </p:cBhvr>
                                      <p:tavLst>
                                        <p:tav tm="0">
                                          <p:val>
                                            <p:fltVal val="0"/>
                                          </p:val>
                                        </p:tav>
                                        <p:tav tm="100000">
                                          <p:val>
                                            <p:strVal val="#ppt_w"/>
                                          </p:val>
                                        </p:tav>
                                      </p:tavLst>
                                    </p:anim>
                                    <p:anim calcmode="lin" valueType="num">
                                      <p:cBhvr>
                                        <p:cTn id="23" dur="500" fill="hold"/>
                                        <p:tgtEl>
                                          <p:spTgt spid="66"/>
                                        </p:tgtEl>
                                        <p:attrNameLst>
                                          <p:attrName>ppt_h</p:attrName>
                                        </p:attrNameLst>
                                      </p:cBhvr>
                                      <p:tavLst>
                                        <p:tav tm="0">
                                          <p:val>
                                            <p:fltVal val="0"/>
                                          </p:val>
                                        </p:tav>
                                        <p:tav tm="100000">
                                          <p:val>
                                            <p:strVal val="#ppt_h"/>
                                          </p:val>
                                        </p:tav>
                                      </p:tavLst>
                                    </p:anim>
                                  </p:childTnLst>
                                </p:cTn>
                              </p:par>
                              <p:par>
                                <p:cTn id="24" presetID="9" presetClass="emph" presetSubtype="0" nodeType="withEffect">
                                  <p:stCondLst>
                                    <p:cond delay="1000"/>
                                  </p:stCondLst>
                                  <p:childTnLst>
                                    <p:set>
                                      <p:cBhvr>
                                        <p:cTn id="25" dur="indefinite"/>
                                        <p:tgtEl>
                                          <p:spTgt spid="61"/>
                                        </p:tgtEl>
                                        <p:attrNameLst>
                                          <p:attrName>style.opacity</p:attrName>
                                        </p:attrNameLst>
                                      </p:cBhvr>
                                      <p:to>
                                        <p:strVal val="0.5"/>
                                      </p:to>
                                    </p:set>
                                    <p:animEffect filter="image" prLst="opacity: 0.5">
                                      <p:cBhvr rctx="IE">
                                        <p:cTn id="26" dur="indefinite"/>
                                        <p:tgtEl>
                                          <p:spTgt spid="61"/>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p:cTn id="31" dur="500" fill="hold"/>
                                        <p:tgtEl>
                                          <p:spTgt spid="63"/>
                                        </p:tgtEl>
                                        <p:attrNameLst>
                                          <p:attrName>ppt_w</p:attrName>
                                        </p:attrNameLst>
                                      </p:cBhvr>
                                      <p:tavLst>
                                        <p:tav tm="0">
                                          <p:val>
                                            <p:fltVal val="0"/>
                                          </p:val>
                                        </p:tav>
                                        <p:tav tm="100000">
                                          <p:val>
                                            <p:strVal val="#ppt_w"/>
                                          </p:val>
                                        </p:tav>
                                      </p:tavLst>
                                    </p:anim>
                                    <p:anim calcmode="lin" valueType="num">
                                      <p:cBhvr>
                                        <p:cTn id="32" dur="500" fill="hold"/>
                                        <p:tgtEl>
                                          <p:spTgt spid="63"/>
                                        </p:tgtEl>
                                        <p:attrNameLst>
                                          <p:attrName>ppt_h</p:attrName>
                                        </p:attrNameLst>
                                      </p:cBhvr>
                                      <p:tavLst>
                                        <p:tav tm="0">
                                          <p:val>
                                            <p:fltVal val="0"/>
                                          </p:val>
                                        </p:tav>
                                        <p:tav tm="100000">
                                          <p:val>
                                            <p:strVal val="#ppt_h"/>
                                          </p:val>
                                        </p:tav>
                                      </p:tavLst>
                                    </p:anim>
                                  </p:childTnLst>
                                </p:cTn>
                              </p:par>
                              <p:par>
                                <p:cTn id="33" presetID="9" presetClass="emph" presetSubtype="0" nodeType="withEffect">
                                  <p:stCondLst>
                                    <p:cond delay="1000"/>
                                  </p:stCondLst>
                                  <p:childTnLst>
                                    <p:set>
                                      <p:cBhvr>
                                        <p:cTn id="34" dur="indefinite"/>
                                        <p:tgtEl>
                                          <p:spTgt spid="66"/>
                                        </p:tgtEl>
                                        <p:attrNameLst>
                                          <p:attrName>style.opacity</p:attrName>
                                        </p:attrNameLst>
                                      </p:cBhvr>
                                      <p:to>
                                        <p:strVal val="0.5"/>
                                      </p:to>
                                    </p:set>
                                    <p:animEffect filter="image" prLst="opacity: 0.5">
                                      <p:cBhvr rctx="IE">
                                        <p:cTn id="35" dur="indefinite"/>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Grafik 63" descr="Lächelnde Gesichtskontur mit einfarbiger Füllung">
            <a:extLst>
              <a:ext uri="{FF2B5EF4-FFF2-40B4-BE49-F238E27FC236}">
                <a16:creationId xmlns:a16="http://schemas.microsoft.com/office/drawing/2014/main" id="{33E21A66-521A-49A3-904B-24075135B1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1000" y="396464"/>
            <a:ext cx="13171800" cy="13171800"/>
          </a:xfrm>
          <a:prstGeom prst="rect">
            <a:avLst/>
          </a:prstGeom>
        </p:spPr>
      </p:pic>
    </p:spTree>
    <p:extLst>
      <p:ext uri="{BB962C8B-B14F-4D97-AF65-F5344CB8AC3E}">
        <p14:creationId xmlns:p14="http://schemas.microsoft.com/office/powerpoint/2010/main" val="1979297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E9387D52-C43D-4BC0-AA8C-259D1F47D4FA}"/>
              </a:ext>
            </a:extLst>
          </p:cNvPr>
          <p:cNvSpPr>
            <a:spLocks noGrp="1"/>
          </p:cNvSpPr>
          <p:nvPr>
            <p:ph type="title"/>
          </p:nvPr>
        </p:nvSpPr>
        <p:spPr/>
        <p:txBody>
          <a:bodyPr/>
          <a:lstStyle/>
          <a:p>
            <a:pPr algn="ctr"/>
            <a:r>
              <a:rPr lang="de-DE" sz="10800"/>
              <a:t>Ziele definieren</a:t>
            </a:r>
          </a:p>
        </p:txBody>
      </p:sp>
    </p:spTree>
    <p:extLst>
      <p:ext uri="{BB962C8B-B14F-4D97-AF65-F5344CB8AC3E}">
        <p14:creationId xmlns:p14="http://schemas.microsoft.com/office/powerpoint/2010/main" val="1251060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7CCEC90F-211A-4443-A2A1-3024E2858DF0}"/>
              </a:ext>
            </a:extLst>
          </p:cNvPr>
          <p:cNvSpPr>
            <a:spLocks noGrp="1"/>
          </p:cNvSpPr>
          <p:nvPr>
            <p:ph type="title"/>
          </p:nvPr>
        </p:nvSpPr>
        <p:spPr/>
        <p:txBody>
          <a:bodyPr/>
          <a:lstStyle/>
          <a:p>
            <a:r>
              <a:rPr lang="de-DE" sz="10800"/>
              <a:t>Projekt organisieren</a:t>
            </a:r>
          </a:p>
        </p:txBody>
      </p:sp>
    </p:spTree>
    <p:extLst>
      <p:ext uri="{BB962C8B-B14F-4D97-AF65-F5344CB8AC3E}">
        <p14:creationId xmlns:p14="http://schemas.microsoft.com/office/powerpoint/2010/main" val="1415953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74F62A1C-5980-4930-84BE-617CAE84660E}"/>
              </a:ext>
            </a:extLst>
          </p:cNvPr>
          <p:cNvSpPr>
            <a:spLocks noGrp="1"/>
          </p:cNvSpPr>
          <p:nvPr>
            <p:ph type="body" idx="1"/>
          </p:nvPr>
        </p:nvSpPr>
        <p:spPr/>
        <p:txBody>
          <a:bodyPr/>
          <a:lstStyle/>
          <a:p>
            <a:r>
              <a:rPr lang="de-DE" dirty="0"/>
              <a:t>an unsere Sponsoren und Medienpartner</a:t>
            </a:r>
          </a:p>
        </p:txBody>
      </p:sp>
      <p:sp>
        <p:nvSpPr>
          <p:cNvPr id="6" name="Textplatzhalter 5">
            <a:extLst>
              <a:ext uri="{FF2B5EF4-FFF2-40B4-BE49-F238E27FC236}">
                <a16:creationId xmlns:a16="http://schemas.microsoft.com/office/drawing/2014/main" id="{66CCAFB9-1F2B-403F-B676-359D0A242C89}"/>
              </a:ext>
            </a:extLst>
          </p:cNvPr>
          <p:cNvSpPr>
            <a:spLocks noGrp="1"/>
          </p:cNvSpPr>
          <p:nvPr>
            <p:ph type="body" idx="3"/>
          </p:nvPr>
        </p:nvSpPr>
        <p:spPr/>
        <p:txBody>
          <a:bodyPr>
            <a:normAutofit/>
          </a:bodyPr>
          <a:lstStyle/>
          <a:p>
            <a:r>
              <a:rPr lang="de-DE" dirty="0"/>
              <a:t>DANKE</a:t>
            </a:r>
          </a:p>
        </p:txBody>
      </p:sp>
      <p:pic>
        <p:nvPicPr>
          <p:cNvPr id="1026" name="Picture 2">
            <a:extLst>
              <a:ext uri="{FF2B5EF4-FFF2-40B4-BE49-F238E27FC236}">
                <a16:creationId xmlns:a16="http://schemas.microsoft.com/office/drawing/2014/main" id="{78388491-0430-4C2F-85F3-C542253278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6739" y="4030662"/>
            <a:ext cx="4715604" cy="1619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elopion">
            <a:extLst>
              <a:ext uri="{FF2B5EF4-FFF2-40B4-BE49-F238E27FC236}">
                <a16:creationId xmlns:a16="http://schemas.microsoft.com/office/drawing/2014/main" id="{25517E80-BB91-4050-900E-793ED375EE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29213" y="5533344"/>
            <a:ext cx="7698712" cy="37983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Magazin t3n">
            <a:extLst>
              <a:ext uri="{FF2B5EF4-FFF2-40B4-BE49-F238E27FC236}">
                <a16:creationId xmlns:a16="http://schemas.microsoft.com/office/drawing/2014/main" id="{75FE74C7-63C3-4EF2-8CD3-5125C7C3C7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56739" y="9202868"/>
            <a:ext cx="4715604" cy="146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25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BCA553D-8592-4CC6-9FAC-D477C9A87E23}"/>
              </a:ext>
            </a:extLst>
          </p:cNvPr>
          <p:cNvSpPr>
            <a:spLocks noGrp="1"/>
          </p:cNvSpPr>
          <p:nvPr>
            <p:ph type="title"/>
          </p:nvPr>
        </p:nvSpPr>
        <p:spPr>
          <a:xfrm>
            <a:off x="6310085" y="2906487"/>
            <a:ext cx="11763830" cy="2651126"/>
          </a:xfrm>
        </p:spPr>
        <p:txBody>
          <a:bodyPr/>
          <a:lstStyle/>
          <a:p>
            <a:r>
              <a:rPr lang="de-DE" sz="10800"/>
              <a:t>Mehrwert erzeugen</a:t>
            </a:r>
          </a:p>
        </p:txBody>
      </p:sp>
    </p:spTree>
    <p:extLst>
      <p:ext uri="{BB962C8B-B14F-4D97-AF65-F5344CB8AC3E}">
        <p14:creationId xmlns:p14="http://schemas.microsoft.com/office/powerpoint/2010/main" val="876548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DECA350-7089-4244-8FC1-3676FFEC90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3555501" y="10096079"/>
            <a:ext cx="5451798" cy="239021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6A2F7B40-1456-4212-8923-56D17DCE2EA8}"/>
              </a:ext>
            </a:extLst>
          </p:cNvPr>
          <p:cNvPicPr>
            <a:picLocks noChangeAspect="1"/>
          </p:cNvPicPr>
          <p:nvPr/>
        </p:nvPicPr>
        <p:blipFill>
          <a:blip r:embed="rId4"/>
          <a:srcRect/>
          <a:stretch/>
        </p:blipFill>
        <p:spPr>
          <a:xfrm>
            <a:off x="5372728" y="10670664"/>
            <a:ext cx="6430828" cy="1241036"/>
          </a:xfrm>
          <a:prstGeom prst="rect">
            <a:avLst/>
          </a:prstGeom>
        </p:spPr>
      </p:pic>
    </p:spTree>
    <p:extLst>
      <p:ext uri="{BB962C8B-B14F-4D97-AF65-F5344CB8AC3E}">
        <p14:creationId xmlns:p14="http://schemas.microsoft.com/office/powerpoint/2010/main" val="2388231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9" descr="Champignon-Spinat-Suppe mit Kokosmilch - Toastenstein.com"/>
          <p:cNvPicPr preferRelativeResize="0"/>
          <p:nvPr/>
        </p:nvPicPr>
        <p:blipFill rotWithShape="1">
          <a:blip r:embed="rId3">
            <a:alphaModFix/>
          </a:blip>
          <a:srcRect/>
          <a:stretch/>
        </p:blipFill>
        <p:spPr>
          <a:xfrm>
            <a:off x="-2" y="-2073044"/>
            <a:ext cx="24384000" cy="16001653"/>
          </a:xfrm>
          <a:prstGeom prst="rect">
            <a:avLst/>
          </a:prstGeom>
          <a:noFill/>
          <a:ln>
            <a:noFill/>
          </a:ln>
        </p:spPr>
      </p:pic>
      <p:sp>
        <p:nvSpPr>
          <p:cNvPr id="153" name="Google Shape;153;p9"/>
          <p:cNvSpPr txBox="1">
            <a:spLocks noGrp="1"/>
          </p:cNvSpPr>
          <p:nvPr>
            <p:ph type="title"/>
          </p:nvPr>
        </p:nvSpPr>
        <p:spPr>
          <a:xfrm>
            <a:off x="1206496" y="4533900"/>
            <a:ext cx="21971004" cy="3275113"/>
          </a:xfrm>
          <a:prstGeom prst="rect">
            <a:avLst/>
          </a:prstGeom>
          <a:noFill/>
          <a:ln>
            <a:noFill/>
          </a:ln>
        </p:spPr>
        <p:txBody>
          <a:bodyPr spcFirstLastPara="1" wrap="square" lIns="50800" tIns="50800" rIns="50800" bIns="50800" anchor="b" anchorCtr="0">
            <a:normAutofit/>
          </a:bodyPr>
          <a:lstStyle/>
          <a:p>
            <a:pPr marL="0" lvl="0" indent="0" algn="ctr" rtl="0">
              <a:lnSpc>
                <a:spcPct val="80000"/>
              </a:lnSpc>
              <a:spcBef>
                <a:spcPts val="0"/>
              </a:spcBef>
              <a:spcAft>
                <a:spcPts val="0"/>
              </a:spcAft>
              <a:buClr>
                <a:schemeClr val="lt1"/>
              </a:buClr>
              <a:buSzPts val="17300"/>
              <a:buFont typeface="Verdana"/>
              <a:buNone/>
            </a:pPr>
            <a:r>
              <a:rPr lang="de-DE" sz="17300">
                <a:solidFill>
                  <a:schemeClr val="lt1"/>
                </a:solidFill>
                <a:highlight>
                  <a:srgbClr val="53B36E"/>
                </a:highlight>
              </a:rPr>
              <a:t>Mittagspause</a:t>
            </a:r>
            <a:endParaRPr/>
          </a:p>
        </p:txBody>
      </p:sp>
      <p:sp>
        <p:nvSpPr>
          <p:cNvPr id="154" name="Google Shape;154;p9"/>
          <p:cNvSpPr txBox="1">
            <a:spLocks noGrp="1"/>
          </p:cNvSpPr>
          <p:nvPr>
            <p:ph type="body" idx="1"/>
          </p:nvPr>
        </p:nvSpPr>
        <p:spPr>
          <a:xfrm>
            <a:off x="2619237" y="8516284"/>
            <a:ext cx="20526177" cy="93478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chemeClr val="lt1"/>
              </a:buClr>
              <a:buSzPts val="5500"/>
              <a:buFont typeface="Verdana"/>
              <a:buNone/>
            </a:pPr>
            <a:r>
              <a:rPr lang="de-DE" dirty="0">
                <a:solidFill>
                  <a:schemeClr val="lt1"/>
                </a:solidFill>
                <a:highlight>
                  <a:srgbClr val="53B36E"/>
                </a:highlight>
              </a:rPr>
              <a:t>Bis 13.20 Uhr</a:t>
            </a:r>
            <a:endParaRPr dirty="0"/>
          </a:p>
        </p:txBody>
      </p:sp>
      <p:grpSp>
        <p:nvGrpSpPr>
          <p:cNvPr id="5" name="Gruppieren 4">
            <a:extLst>
              <a:ext uri="{FF2B5EF4-FFF2-40B4-BE49-F238E27FC236}">
                <a16:creationId xmlns:a16="http://schemas.microsoft.com/office/drawing/2014/main" id="{78BC278C-6152-4D3C-92E0-613EA4BFCC73}"/>
              </a:ext>
            </a:extLst>
          </p:cNvPr>
          <p:cNvGrpSpPr/>
          <p:nvPr/>
        </p:nvGrpSpPr>
        <p:grpSpPr>
          <a:xfrm>
            <a:off x="0" y="10762146"/>
            <a:ext cx="24384000" cy="3175443"/>
            <a:chOff x="0" y="10762146"/>
            <a:chExt cx="24384000" cy="3175443"/>
          </a:xfrm>
        </p:grpSpPr>
        <p:sp>
          <p:nvSpPr>
            <p:cNvPr id="6" name="Rechteck 5">
              <a:extLst>
                <a:ext uri="{FF2B5EF4-FFF2-40B4-BE49-F238E27FC236}">
                  <a16:creationId xmlns:a16="http://schemas.microsoft.com/office/drawing/2014/main" id="{703C8F7C-1E1A-4CEF-9B0F-883F8AF77AE8}"/>
                </a:ext>
              </a:extLst>
            </p:cNvPr>
            <p:cNvSpPr/>
            <p:nvPr/>
          </p:nvSpPr>
          <p:spPr>
            <a:xfrm>
              <a:off x="0" y="11093116"/>
              <a:ext cx="24384000" cy="2622884"/>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Picture 2">
              <a:extLst>
                <a:ext uri="{FF2B5EF4-FFF2-40B4-BE49-F238E27FC236}">
                  <a16:creationId xmlns:a16="http://schemas.microsoft.com/office/drawing/2014/main" id="{BA6696F7-16C5-46A6-A62B-C48723C2402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4640" y="11693145"/>
              <a:ext cx="3825565" cy="13134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evelopion">
              <a:extLst>
                <a:ext uri="{FF2B5EF4-FFF2-40B4-BE49-F238E27FC236}">
                  <a16:creationId xmlns:a16="http://schemas.microsoft.com/office/drawing/2014/main" id="{EF5BA244-B895-4452-BD30-19DAD9DF692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84365" y="10762146"/>
              <a:ext cx="6436178" cy="31754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Magazin t3n">
              <a:extLst>
                <a:ext uri="{FF2B5EF4-FFF2-40B4-BE49-F238E27FC236}">
                  <a16:creationId xmlns:a16="http://schemas.microsoft.com/office/drawing/2014/main" id="{271ADAE0-005D-4F0B-97E0-202810A8BC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146107" y="11712639"/>
              <a:ext cx="4111149" cy="1274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8E6B915A-8504-4D0C-863C-786ED5F3C1B9}"/>
                </a:ext>
              </a:extLst>
            </p:cNvPr>
            <p:cNvSpPr txBox="1"/>
            <p:nvPr/>
          </p:nvSpPr>
          <p:spPr>
            <a:xfrm flipH="1">
              <a:off x="699303" y="11288039"/>
              <a:ext cx="4568828" cy="2123658"/>
            </a:xfrm>
            <a:prstGeom prst="rect">
              <a:avLst/>
            </a:prstGeom>
            <a:noFill/>
          </p:spPr>
          <p:txBody>
            <a:bodyPr wrap="square" rtlCol="0">
              <a:spAutoFit/>
            </a:bodyPr>
            <a:lstStyle/>
            <a:p>
              <a:r>
                <a:rPr lang="de-DE" sz="4400" dirty="0"/>
                <a:t>Mit freundlicher Unterstützung</a:t>
              </a:r>
              <a:br>
                <a:rPr lang="de-DE" sz="4400" dirty="0"/>
              </a:br>
              <a:r>
                <a:rPr lang="de-DE" sz="4400" dirty="0"/>
                <a:t>durch:</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715000" y="0"/>
            <a:ext cx="7087064" cy="7087064"/>
          </a:xfrm>
          <a:prstGeom prst="rect">
            <a:avLst/>
          </a:prstGeom>
          <a:noFill/>
          <a:ln>
            <a:noFill/>
          </a:ln>
        </p:spPr>
      </p:pic>
      <p:pic>
        <p:nvPicPr>
          <p:cNvPr id="160" name="Google Shape;160;p10"/>
          <p:cNvPicPr preferRelativeResize="0"/>
          <p:nvPr/>
        </p:nvPicPr>
        <p:blipFill rotWithShape="1">
          <a:blip r:embed="rId4">
            <a:alphaModFix/>
          </a:blip>
          <a:srcRect/>
          <a:stretch/>
        </p:blipFill>
        <p:spPr>
          <a:xfrm>
            <a:off x="0" y="6404769"/>
            <a:ext cx="7315200" cy="7315200"/>
          </a:xfrm>
          <a:prstGeom prst="rect">
            <a:avLst/>
          </a:prstGeom>
          <a:noFill/>
          <a:ln>
            <a:noFill/>
          </a:ln>
        </p:spPr>
      </p:pic>
      <p:sp>
        <p:nvSpPr>
          <p:cNvPr id="161" name="Google Shape;161;p10"/>
          <p:cNvSpPr txBox="1">
            <a:spLocks noGrp="1"/>
          </p:cNvSpPr>
          <p:nvPr>
            <p:ph type="title"/>
          </p:nvPr>
        </p:nvSpPr>
        <p:spPr>
          <a:xfrm>
            <a:off x="13709750" y="762000"/>
            <a:ext cx="9467749" cy="1750663"/>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53B36E"/>
              </a:buClr>
              <a:buSzPts val="4800"/>
              <a:buFont typeface="Verdana"/>
              <a:buNone/>
            </a:pPr>
            <a:r>
              <a:rPr lang="de-DE" sz="4800" dirty="0"/>
              <a:t>Jo </a:t>
            </a:r>
            <a:r>
              <a:rPr lang="de-DE" sz="4800" b="0" dirty="0"/>
              <a:t>Ehm</a:t>
            </a:r>
            <a:br>
              <a:rPr lang="de-DE" sz="4800" dirty="0"/>
            </a:br>
            <a:r>
              <a:rPr lang="de-DE" sz="4800" dirty="0"/>
              <a:t>Simon </a:t>
            </a:r>
            <a:r>
              <a:rPr lang="de-DE" sz="4800" b="0" dirty="0" err="1"/>
              <a:t>Zambrovski</a:t>
            </a:r>
            <a:endParaRPr sz="4800" b="0" dirty="0"/>
          </a:p>
        </p:txBody>
      </p:sp>
      <p:sp>
        <p:nvSpPr>
          <p:cNvPr id="162" name="Google Shape;162;p10"/>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163" name="Google Shape;163;p10"/>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BPM/SOAgil – Komplexität und Dynamik in BPM-Projekten beherrschen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1"/>
          <p:cNvSpPr txBox="1">
            <a:spLocks noGrp="1"/>
          </p:cNvSpPr>
          <p:nvPr>
            <p:ph type="title"/>
          </p:nvPr>
        </p:nvSpPr>
        <p:spPr>
          <a:xfrm>
            <a:off x="13709750" y="762000"/>
            <a:ext cx="9467749" cy="17506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Patrick </a:t>
            </a:r>
            <a:r>
              <a:rPr lang="de-DE" sz="6000" b="0" dirty="0"/>
              <a:t>Dohrmann</a:t>
            </a:r>
            <a:br>
              <a:rPr lang="de-DE" sz="6000" dirty="0"/>
            </a:br>
            <a:r>
              <a:rPr lang="de-DE" sz="6000" dirty="0"/>
              <a:t>Julian </a:t>
            </a:r>
            <a:r>
              <a:rPr lang="de-DE" sz="6000" b="0" dirty="0"/>
              <a:t>Schwarm</a:t>
            </a:r>
            <a:endParaRPr b="0" dirty="0"/>
          </a:p>
        </p:txBody>
      </p:sp>
      <p:sp>
        <p:nvSpPr>
          <p:cNvPr id="169" name="Google Shape;169;p11"/>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170" name="Google Shape;170;p11"/>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DMN für Jedermann ?! – Unsere Erfahrungen</a:t>
            </a:r>
            <a:endParaRPr/>
          </a:p>
        </p:txBody>
      </p:sp>
      <p:sp>
        <p:nvSpPr>
          <p:cNvPr id="171" name="Google Shape;171;p11"/>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172" name="Google Shape;172;p11" descr="Patrick Dohrmann"/>
          <p:cNvPicPr preferRelativeResize="0"/>
          <p:nvPr/>
        </p:nvPicPr>
        <p:blipFill rotWithShape="1">
          <a:blip r:embed="rId3">
            <a:alphaModFix/>
          </a:blip>
          <a:srcRect/>
          <a:stretch/>
        </p:blipFill>
        <p:spPr>
          <a:xfrm>
            <a:off x="-1524000" y="0"/>
            <a:ext cx="13716000" cy="13716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C13A50B-E537-417F-A7BA-ABFBF362D6AE}"/>
              </a:ext>
            </a:extLst>
          </p:cNvPr>
          <p:cNvSpPr>
            <a:spLocks noGrp="1"/>
          </p:cNvSpPr>
          <p:nvPr>
            <p:ph type="body" sz="quarter" idx="1"/>
          </p:nvPr>
        </p:nvSpPr>
        <p:spPr/>
        <p:txBody>
          <a:bodyPr/>
          <a:lstStyle/>
          <a:p>
            <a:r>
              <a:rPr lang="de-DE" dirty="0">
                <a:solidFill>
                  <a:schemeClr val="accent3">
                    <a:lumMod val="20000"/>
                    <a:lumOff val="80000"/>
                  </a:schemeClr>
                </a:solidFill>
              </a:rPr>
              <a:t>Unsere Erfahrungen</a:t>
            </a:r>
          </a:p>
        </p:txBody>
      </p:sp>
      <p:sp>
        <p:nvSpPr>
          <p:cNvPr id="3" name="Textplatzhalter 2">
            <a:extLst>
              <a:ext uri="{FF2B5EF4-FFF2-40B4-BE49-F238E27FC236}">
                <a16:creationId xmlns:a16="http://schemas.microsoft.com/office/drawing/2014/main" id="{858DB154-82A3-4F60-A875-88DD58DE3D63}"/>
              </a:ext>
            </a:extLst>
          </p:cNvPr>
          <p:cNvSpPr>
            <a:spLocks noGrp="1"/>
          </p:cNvSpPr>
          <p:nvPr>
            <p:ph type="body" sz="quarter" idx="13"/>
          </p:nvPr>
        </p:nvSpPr>
        <p:spPr/>
        <p:txBody>
          <a:bodyPr/>
          <a:lstStyle/>
          <a:p>
            <a:r>
              <a:rPr lang="de-DE" sz="3200" dirty="0">
                <a:solidFill>
                  <a:schemeClr val="accent3">
                    <a:lumMod val="20000"/>
                    <a:lumOff val="80000"/>
                  </a:schemeClr>
                </a:solidFill>
              </a:rPr>
              <a:t>Patrick Dohrmann und Julian Schwarm 05.05.2022</a:t>
            </a:r>
          </a:p>
        </p:txBody>
      </p:sp>
    </p:spTree>
    <p:extLst>
      <p:ext uri="{BB962C8B-B14F-4D97-AF65-F5344CB8AC3E}">
        <p14:creationId xmlns:p14="http://schemas.microsoft.com/office/powerpoint/2010/main" val="364326692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68D1FF2-CA97-4A15-B1BC-F92D4102CBE4}"/>
              </a:ext>
            </a:extLst>
          </p:cNvPr>
          <p:cNvSpPr>
            <a:spLocks noGrp="1"/>
          </p:cNvSpPr>
          <p:nvPr>
            <p:ph type="body" idx="1"/>
          </p:nvPr>
        </p:nvSpPr>
        <p:spPr>
          <a:xfrm>
            <a:off x="13069228" y="5236381"/>
            <a:ext cx="10843965" cy="6030332"/>
          </a:xfrm>
        </p:spPr>
        <p:txBody>
          <a:bodyPr>
            <a:normAutofit lnSpcReduction="10000"/>
          </a:bodyPr>
          <a:lstStyle/>
          <a:p>
            <a:r>
              <a:rPr lang="de-DE" dirty="0"/>
              <a:t>Kurze Einführung</a:t>
            </a:r>
          </a:p>
          <a:p>
            <a:r>
              <a:rPr lang="de-DE" dirty="0"/>
              <a:t>Unsere Praxiserfahrung</a:t>
            </a:r>
          </a:p>
          <a:p>
            <a:pPr lvl="2"/>
            <a:r>
              <a:rPr lang="de-DE" dirty="0"/>
              <a:t>Komplexität im DRD</a:t>
            </a:r>
          </a:p>
          <a:p>
            <a:pPr lvl="2"/>
            <a:r>
              <a:rPr lang="de-DE" dirty="0"/>
              <a:t>Implementierung im Modell</a:t>
            </a:r>
          </a:p>
          <a:p>
            <a:pPr lvl="2"/>
            <a:r>
              <a:rPr lang="de-DE" dirty="0"/>
              <a:t>Umgang mit Listen</a:t>
            </a:r>
          </a:p>
        </p:txBody>
      </p:sp>
      <p:sp>
        <p:nvSpPr>
          <p:cNvPr id="5" name="Titel 1">
            <a:extLst>
              <a:ext uri="{FF2B5EF4-FFF2-40B4-BE49-F238E27FC236}">
                <a16:creationId xmlns:a16="http://schemas.microsoft.com/office/drawing/2014/main" id="{2C36752E-DB4D-4B88-9C22-96799E533ED9}"/>
              </a:ext>
            </a:extLst>
          </p:cNvPr>
          <p:cNvSpPr>
            <a:spLocks noGrp="1"/>
          </p:cNvSpPr>
          <p:nvPr>
            <p:ph type="title"/>
          </p:nvPr>
        </p:nvSpPr>
        <p:spPr>
          <a:xfrm>
            <a:off x="13069228" y="1079500"/>
            <a:ext cx="9467749" cy="1433163"/>
          </a:xfrm>
        </p:spPr>
        <p:txBody>
          <a:bodyPr/>
          <a:lstStyle/>
          <a:p>
            <a:r>
              <a:rPr lang="de-DE" dirty="0"/>
              <a:t>Agenda</a:t>
            </a:r>
          </a:p>
        </p:txBody>
      </p:sp>
      <p:sp>
        <p:nvSpPr>
          <p:cNvPr id="7" name="Textplatzhalter 6">
            <a:extLst>
              <a:ext uri="{FF2B5EF4-FFF2-40B4-BE49-F238E27FC236}">
                <a16:creationId xmlns:a16="http://schemas.microsoft.com/office/drawing/2014/main" id="{4F248464-D357-4C7A-90E8-2A1E2360866C}"/>
              </a:ext>
            </a:extLst>
          </p:cNvPr>
          <p:cNvSpPr>
            <a:spLocks noGrp="1"/>
          </p:cNvSpPr>
          <p:nvPr>
            <p:ph type="body" sz="quarter" idx="13"/>
          </p:nvPr>
        </p:nvSpPr>
        <p:spPr>
          <a:xfrm>
            <a:off x="13211731" y="2512663"/>
            <a:ext cx="9467748" cy="934780"/>
          </a:xfrm>
        </p:spPr>
        <p:txBody>
          <a:bodyPr/>
          <a:lstStyle/>
          <a:p>
            <a:r>
              <a:rPr lang="de-DE" dirty="0"/>
              <a:t>DMN für Jedermann?!</a:t>
            </a:r>
          </a:p>
        </p:txBody>
      </p:sp>
    </p:spTree>
    <p:extLst>
      <p:ext uri="{BB962C8B-B14F-4D97-AF65-F5344CB8AC3E}">
        <p14:creationId xmlns:p14="http://schemas.microsoft.com/office/powerpoint/2010/main" val="326400877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7A39E79-D7D0-441B-BBD1-DFE7DFFDA77D}"/>
              </a:ext>
            </a:extLst>
          </p:cNvPr>
          <p:cNvSpPr>
            <a:spLocks noGrp="1"/>
          </p:cNvSpPr>
          <p:nvPr>
            <p:ph type="title"/>
          </p:nvPr>
        </p:nvSpPr>
        <p:spPr>
          <a:xfrm>
            <a:off x="769360" y="1006713"/>
            <a:ext cx="21971000" cy="1434949"/>
          </a:xfrm>
        </p:spPr>
        <p:txBody>
          <a:bodyPr/>
          <a:lstStyle/>
          <a:p>
            <a:r>
              <a:rPr lang="de-DE" dirty="0"/>
              <a:t>Kurze Einführung</a:t>
            </a:r>
          </a:p>
        </p:txBody>
      </p:sp>
      <p:pic>
        <p:nvPicPr>
          <p:cNvPr id="9" name="Grafik 8" descr="Programmiererin mit einfarbiger Füllung">
            <a:extLst>
              <a:ext uri="{FF2B5EF4-FFF2-40B4-BE49-F238E27FC236}">
                <a16:creationId xmlns:a16="http://schemas.microsoft.com/office/drawing/2014/main" id="{565EDEB1-87B9-46CA-9289-E26158A9048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504201" y="10422648"/>
            <a:ext cx="1935816" cy="1935816"/>
          </a:xfrm>
          <a:prstGeom prst="rect">
            <a:avLst/>
          </a:prstGeom>
        </p:spPr>
      </p:pic>
      <p:pic>
        <p:nvPicPr>
          <p:cNvPr id="11" name="Grafik 10" descr="Programmierer mit einfarbiger Füllung">
            <a:extLst>
              <a:ext uri="{FF2B5EF4-FFF2-40B4-BE49-F238E27FC236}">
                <a16:creationId xmlns:a16="http://schemas.microsoft.com/office/drawing/2014/main" id="{C9B53178-E0B5-4C40-B54E-6F71A2681B1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070415" y="10475035"/>
            <a:ext cx="1935816" cy="1935816"/>
          </a:xfrm>
          <a:prstGeom prst="rect">
            <a:avLst/>
          </a:prstGeom>
        </p:spPr>
      </p:pic>
      <p:pic>
        <p:nvPicPr>
          <p:cNvPr id="13" name="Grafik 12" descr="Mann in Anzug und Krawatte">
            <a:extLst>
              <a:ext uri="{FF2B5EF4-FFF2-40B4-BE49-F238E27FC236}">
                <a16:creationId xmlns:a16="http://schemas.microsoft.com/office/drawing/2014/main" id="{23F79151-7A3D-408B-A9FE-8F240221506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588" y="8500839"/>
            <a:ext cx="1533525" cy="3857625"/>
          </a:xfrm>
          <a:prstGeom prst="rect">
            <a:avLst/>
          </a:prstGeom>
        </p:spPr>
      </p:pic>
      <p:pic>
        <p:nvPicPr>
          <p:cNvPr id="15" name="Grafik 14" descr="Frau mit verschränkten Armen">
            <a:extLst>
              <a:ext uri="{FF2B5EF4-FFF2-40B4-BE49-F238E27FC236}">
                <a16:creationId xmlns:a16="http://schemas.microsoft.com/office/drawing/2014/main" id="{4CAE8698-9C18-40D1-8347-9B83F3E27A5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flipH="1">
            <a:off x="2849192" y="8448451"/>
            <a:ext cx="1238250" cy="3962400"/>
          </a:xfrm>
          <a:prstGeom prst="rect">
            <a:avLst/>
          </a:prstGeom>
        </p:spPr>
      </p:pic>
      <p:pic>
        <p:nvPicPr>
          <p:cNvPr id="17" name="Grafik 16" descr="Frau mit kurzem Haar">
            <a:extLst>
              <a:ext uri="{FF2B5EF4-FFF2-40B4-BE49-F238E27FC236}">
                <a16:creationId xmlns:a16="http://schemas.microsoft.com/office/drawing/2014/main" id="{0B022A4F-61C2-4DC8-A650-69CAC114B169}"/>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flipH="1">
            <a:off x="3214041" y="7910612"/>
            <a:ext cx="704850" cy="742950"/>
          </a:xfrm>
          <a:prstGeom prst="rect">
            <a:avLst/>
          </a:prstGeom>
        </p:spPr>
      </p:pic>
      <p:pic>
        <p:nvPicPr>
          <p:cNvPr id="19" name="Grafik 18" descr="Mann mit kurzem Haar">
            <a:extLst>
              <a:ext uri="{FF2B5EF4-FFF2-40B4-BE49-F238E27FC236}">
                <a16:creationId xmlns:a16="http://schemas.microsoft.com/office/drawing/2014/main" id="{94D52FDE-3244-43B5-812A-A068541B8541}"/>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604514" y="7994955"/>
            <a:ext cx="590550" cy="714375"/>
          </a:xfrm>
          <a:prstGeom prst="rect">
            <a:avLst/>
          </a:prstGeom>
        </p:spPr>
      </p:pic>
      <p:pic>
        <p:nvPicPr>
          <p:cNvPr id="3" name="Grafik 2" descr="Ein glückliches Gesicht">
            <a:extLst>
              <a:ext uri="{FF2B5EF4-FFF2-40B4-BE49-F238E27FC236}">
                <a16:creationId xmlns:a16="http://schemas.microsoft.com/office/drawing/2014/main" id="{D13DFCDC-3E0A-4AFE-959C-FDD6FD892586}"/>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798022" y="8280069"/>
            <a:ext cx="304800" cy="314325"/>
          </a:xfrm>
          <a:prstGeom prst="rect">
            <a:avLst/>
          </a:prstGeom>
        </p:spPr>
      </p:pic>
      <p:pic>
        <p:nvPicPr>
          <p:cNvPr id="16" name="Grafik 15" descr="Ein glückliches Gesicht">
            <a:extLst>
              <a:ext uri="{FF2B5EF4-FFF2-40B4-BE49-F238E27FC236}">
                <a16:creationId xmlns:a16="http://schemas.microsoft.com/office/drawing/2014/main" id="{6CF1D279-12D9-4E38-9901-46AF6EAFD023}"/>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3346471" y="8239557"/>
            <a:ext cx="304800" cy="314325"/>
          </a:xfrm>
          <a:prstGeom prst="rect">
            <a:avLst/>
          </a:prstGeom>
        </p:spPr>
      </p:pic>
      <p:sp>
        <p:nvSpPr>
          <p:cNvPr id="10" name="Sprechblase: rechteckig mit abgerundeten Ecken 9">
            <a:extLst>
              <a:ext uri="{FF2B5EF4-FFF2-40B4-BE49-F238E27FC236}">
                <a16:creationId xmlns:a16="http://schemas.microsoft.com/office/drawing/2014/main" id="{90D67949-123B-46EE-9D5F-26527142E872}"/>
              </a:ext>
            </a:extLst>
          </p:cNvPr>
          <p:cNvSpPr/>
          <p:nvPr/>
        </p:nvSpPr>
        <p:spPr>
          <a:xfrm>
            <a:off x="4313585" y="3678746"/>
            <a:ext cx="5068957" cy="8679718"/>
          </a:xfrm>
          <a:prstGeom prst="wedgeRoundRectCallout">
            <a:avLst>
              <a:gd name="adj1" fmla="val -61485"/>
              <a:gd name="adj2" fmla="val -1919"/>
              <a:gd name="adj3" fmla="val 16667"/>
            </a:avLst>
          </a:prstGeom>
          <a:solidFill>
            <a:srgbClr val="53B3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20" name="Grafik 19">
            <a:extLst>
              <a:ext uri="{FF2B5EF4-FFF2-40B4-BE49-F238E27FC236}">
                <a16:creationId xmlns:a16="http://schemas.microsoft.com/office/drawing/2014/main" id="{3D911D07-6A3B-40B7-B3D3-58B13A01DEAD}"/>
              </a:ext>
            </a:extLst>
          </p:cNvPr>
          <p:cNvPicPr>
            <a:picLocks noChangeAspect="1"/>
          </p:cNvPicPr>
          <p:nvPr/>
        </p:nvPicPr>
        <p:blipFill>
          <a:blip r:embed="rId17"/>
          <a:stretch>
            <a:fillRect/>
          </a:stretch>
        </p:blipFill>
        <p:spPr>
          <a:xfrm>
            <a:off x="4683630" y="3999263"/>
            <a:ext cx="4254962" cy="7822697"/>
          </a:xfrm>
          <a:prstGeom prst="rect">
            <a:avLst/>
          </a:prstGeom>
        </p:spPr>
      </p:pic>
      <p:sp>
        <p:nvSpPr>
          <p:cNvPr id="23" name="Sprechblase: rechteckig mit abgerundeten Ecken 22">
            <a:extLst>
              <a:ext uri="{FF2B5EF4-FFF2-40B4-BE49-F238E27FC236}">
                <a16:creationId xmlns:a16="http://schemas.microsoft.com/office/drawing/2014/main" id="{428F7B6C-1CFA-455C-8140-4A10365E1A74}"/>
              </a:ext>
            </a:extLst>
          </p:cNvPr>
          <p:cNvSpPr/>
          <p:nvPr/>
        </p:nvSpPr>
        <p:spPr>
          <a:xfrm>
            <a:off x="12489627" y="4264712"/>
            <a:ext cx="9014574" cy="5984674"/>
          </a:xfrm>
          <a:prstGeom prst="wedgeRoundRectCallout">
            <a:avLst>
              <a:gd name="adj1" fmla="val 57169"/>
              <a:gd name="adj2" fmla="val 53533"/>
              <a:gd name="adj3" fmla="val 16667"/>
            </a:avLst>
          </a:prstGeom>
          <a:solidFill>
            <a:srgbClr val="53B3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24" name="Grafik 23">
            <a:extLst>
              <a:ext uri="{FF2B5EF4-FFF2-40B4-BE49-F238E27FC236}">
                <a16:creationId xmlns:a16="http://schemas.microsoft.com/office/drawing/2014/main" id="{873C805D-ADAA-4575-9236-93D6840404DC}"/>
              </a:ext>
            </a:extLst>
          </p:cNvPr>
          <p:cNvPicPr>
            <a:picLocks noChangeAspect="1"/>
          </p:cNvPicPr>
          <p:nvPr/>
        </p:nvPicPr>
        <p:blipFill>
          <a:blip r:embed="rId18"/>
          <a:stretch>
            <a:fillRect/>
          </a:stretch>
        </p:blipFill>
        <p:spPr>
          <a:xfrm>
            <a:off x="13046528" y="4856329"/>
            <a:ext cx="7991001" cy="4516014"/>
          </a:xfrm>
          <a:prstGeom prst="rect">
            <a:avLst/>
          </a:prstGeom>
        </p:spPr>
      </p:pic>
      <p:sp>
        <p:nvSpPr>
          <p:cNvPr id="18" name="Textplatzhalter 6">
            <a:extLst>
              <a:ext uri="{FF2B5EF4-FFF2-40B4-BE49-F238E27FC236}">
                <a16:creationId xmlns:a16="http://schemas.microsoft.com/office/drawing/2014/main" id="{C8D7DFEB-E473-4B5E-9C29-534A29D6AEEC}"/>
              </a:ext>
            </a:extLst>
          </p:cNvPr>
          <p:cNvSpPr>
            <a:spLocks noGrp="1"/>
          </p:cNvSpPr>
          <p:nvPr>
            <p:ph type="body" sz="quarter" idx="13"/>
          </p:nvPr>
        </p:nvSpPr>
        <p:spPr>
          <a:xfrm>
            <a:off x="769360" y="2432621"/>
            <a:ext cx="10374890" cy="934780"/>
          </a:xfrm>
        </p:spPr>
        <p:txBody>
          <a:bodyPr>
            <a:normAutofit/>
          </a:bodyPr>
          <a:lstStyle/>
          <a:p>
            <a:r>
              <a:rPr lang="de-DE" dirty="0"/>
              <a:t>Warum brauche ich DMN?</a:t>
            </a:r>
          </a:p>
        </p:txBody>
      </p:sp>
      <p:sp>
        <p:nvSpPr>
          <p:cNvPr id="21" name="Textplatzhalter 2">
            <a:extLst>
              <a:ext uri="{FF2B5EF4-FFF2-40B4-BE49-F238E27FC236}">
                <a16:creationId xmlns:a16="http://schemas.microsoft.com/office/drawing/2014/main" id="{B5E9BC4C-FB14-40FA-B7A7-57170895CFA0}"/>
              </a:ext>
            </a:extLst>
          </p:cNvPr>
          <p:cNvSpPr txBox="1">
            <a:spLocks/>
          </p:cNvSpPr>
          <p:nvPr/>
        </p:nvSpPr>
        <p:spPr>
          <a:xfrm>
            <a:off x="769360" y="12864348"/>
            <a:ext cx="20273026"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de-DE" sz="3200">
                <a:solidFill>
                  <a:schemeClr val="tx2">
                    <a:lumMod val="60000"/>
                    <a:lumOff val="40000"/>
                  </a:schemeClr>
                </a:solidFill>
              </a:rPr>
              <a:t>DMN für Jedermann?</a:t>
            </a:r>
          </a:p>
        </p:txBody>
      </p:sp>
    </p:spTree>
    <p:extLst>
      <p:ext uri="{BB962C8B-B14F-4D97-AF65-F5344CB8AC3E}">
        <p14:creationId xmlns:p14="http://schemas.microsoft.com/office/powerpoint/2010/main" val="225235478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Programmiererin mit einfarbiger Füllung">
            <a:extLst>
              <a:ext uri="{FF2B5EF4-FFF2-40B4-BE49-F238E27FC236}">
                <a16:creationId xmlns:a16="http://schemas.microsoft.com/office/drawing/2014/main" id="{565EDEB1-87B9-46CA-9289-E26158A9048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504201" y="10422648"/>
            <a:ext cx="1935816" cy="1935816"/>
          </a:xfrm>
          <a:prstGeom prst="rect">
            <a:avLst/>
          </a:prstGeom>
        </p:spPr>
      </p:pic>
      <p:pic>
        <p:nvPicPr>
          <p:cNvPr id="11" name="Grafik 10" descr="Programmierer mit einfarbiger Füllung">
            <a:extLst>
              <a:ext uri="{FF2B5EF4-FFF2-40B4-BE49-F238E27FC236}">
                <a16:creationId xmlns:a16="http://schemas.microsoft.com/office/drawing/2014/main" id="{C9B53178-E0B5-4C40-B54E-6F71A2681B1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070415" y="10475035"/>
            <a:ext cx="1935816" cy="1935816"/>
          </a:xfrm>
          <a:prstGeom prst="rect">
            <a:avLst/>
          </a:prstGeom>
        </p:spPr>
      </p:pic>
      <p:pic>
        <p:nvPicPr>
          <p:cNvPr id="13" name="Grafik 12" descr="Mann in Anzug und Krawatte">
            <a:extLst>
              <a:ext uri="{FF2B5EF4-FFF2-40B4-BE49-F238E27FC236}">
                <a16:creationId xmlns:a16="http://schemas.microsoft.com/office/drawing/2014/main" id="{23F79151-7A3D-408B-A9FE-8F240221506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588" y="8500839"/>
            <a:ext cx="1533525" cy="3857625"/>
          </a:xfrm>
          <a:prstGeom prst="rect">
            <a:avLst/>
          </a:prstGeom>
        </p:spPr>
      </p:pic>
      <p:pic>
        <p:nvPicPr>
          <p:cNvPr id="15" name="Grafik 14" descr="Frau mit verschränkten Armen">
            <a:extLst>
              <a:ext uri="{FF2B5EF4-FFF2-40B4-BE49-F238E27FC236}">
                <a16:creationId xmlns:a16="http://schemas.microsoft.com/office/drawing/2014/main" id="{4CAE8698-9C18-40D1-8347-9B83F3E27A5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flipH="1">
            <a:off x="2849192" y="8448451"/>
            <a:ext cx="1238250" cy="3962400"/>
          </a:xfrm>
          <a:prstGeom prst="rect">
            <a:avLst/>
          </a:prstGeom>
        </p:spPr>
      </p:pic>
      <p:pic>
        <p:nvPicPr>
          <p:cNvPr id="17" name="Grafik 16" descr="Frau mit kurzem Haar">
            <a:extLst>
              <a:ext uri="{FF2B5EF4-FFF2-40B4-BE49-F238E27FC236}">
                <a16:creationId xmlns:a16="http://schemas.microsoft.com/office/drawing/2014/main" id="{0B022A4F-61C2-4DC8-A650-69CAC114B169}"/>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flipH="1">
            <a:off x="3214041" y="7910612"/>
            <a:ext cx="704850" cy="742950"/>
          </a:xfrm>
          <a:prstGeom prst="rect">
            <a:avLst/>
          </a:prstGeom>
        </p:spPr>
      </p:pic>
      <p:pic>
        <p:nvPicPr>
          <p:cNvPr id="19" name="Grafik 18" descr="Mann mit kurzem Haar">
            <a:extLst>
              <a:ext uri="{FF2B5EF4-FFF2-40B4-BE49-F238E27FC236}">
                <a16:creationId xmlns:a16="http://schemas.microsoft.com/office/drawing/2014/main" id="{94D52FDE-3244-43B5-812A-A068541B8541}"/>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604514" y="7994955"/>
            <a:ext cx="590550" cy="714375"/>
          </a:xfrm>
          <a:prstGeom prst="rect">
            <a:avLst/>
          </a:prstGeom>
        </p:spPr>
      </p:pic>
      <p:pic>
        <p:nvPicPr>
          <p:cNvPr id="3" name="Grafik 2" descr="Ein glückliches Gesicht">
            <a:extLst>
              <a:ext uri="{FF2B5EF4-FFF2-40B4-BE49-F238E27FC236}">
                <a16:creationId xmlns:a16="http://schemas.microsoft.com/office/drawing/2014/main" id="{D13DFCDC-3E0A-4AFE-959C-FDD6FD892586}"/>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798022" y="8280069"/>
            <a:ext cx="304800" cy="314325"/>
          </a:xfrm>
          <a:prstGeom prst="rect">
            <a:avLst/>
          </a:prstGeom>
        </p:spPr>
      </p:pic>
      <p:pic>
        <p:nvPicPr>
          <p:cNvPr id="16" name="Grafik 15" descr="Ein glückliches Gesicht">
            <a:extLst>
              <a:ext uri="{FF2B5EF4-FFF2-40B4-BE49-F238E27FC236}">
                <a16:creationId xmlns:a16="http://schemas.microsoft.com/office/drawing/2014/main" id="{6CF1D279-12D9-4E38-9901-46AF6EAFD023}"/>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3346471" y="8239557"/>
            <a:ext cx="304800" cy="314325"/>
          </a:xfrm>
          <a:prstGeom prst="rect">
            <a:avLst/>
          </a:prstGeom>
        </p:spPr>
      </p:pic>
      <p:sp>
        <p:nvSpPr>
          <p:cNvPr id="23" name="Sprechblase: rechteckig mit abgerundeten Ecken 22">
            <a:extLst>
              <a:ext uri="{FF2B5EF4-FFF2-40B4-BE49-F238E27FC236}">
                <a16:creationId xmlns:a16="http://schemas.microsoft.com/office/drawing/2014/main" id="{428F7B6C-1CFA-455C-8140-4A10365E1A74}"/>
              </a:ext>
            </a:extLst>
          </p:cNvPr>
          <p:cNvSpPr/>
          <p:nvPr/>
        </p:nvSpPr>
        <p:spPr>
          <a:xfrm>
            <a:off x="5314950" y="4263613"/>
            <a:ext cx="15503979" cy="5984674"/>
          </a:xfrm>
          <a:prstGeom prst="wedgeRoundRectCallout">
            <a:avLst>
              <a:gd name="adj1" fmla="val 43490"/>
              <a:gd name="adj2" fmla="val 63165"/>
              <a:gd name="adj3" fmla="val 16667"/>
            </a:avLst>
          </a:prstGeom>
          <a:solidFill>
            <a:srgbClr val="53B3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8" name="Grafik 17">
            <a:extLst>
              <a:ext uri="{FF2B5EF4-FFF2-40B4-BE49-F238E27FC236}">
                <a16:creationId xmlns:a16="http://schemas.microsoft.com/office/drawing/2014/main" id="{FA9FA409-CA93-4154-A033-5DCB47BB95B9}"/>
              </a:ext>
            </a:extLst>
          </p:cNvPr>
          <p:cNvPicPr>
            <a:picLocks noChangeAspect="1"/>
          </p:cNvPicPr>
          <p:nvPr/>
        </p:nvPicPr>
        <p:blipFill>
          <a:blip r:embed="rId17"/>
          <a:stretch>
            <a:fillRect/>
          </a:stretch>
        </p:blipFill>
        <p:spPr>
          <a:xfrm>
            <a:off x="12847877" y="5631465"/>
            <a:ext cx="7389016" cy="3251167"/>
          </a:xfrm>
          <a:prstGeom prst="rect">
            <a:avLst/>
          </a:prstGeom>
        </p:spPr>
      </p:pic>
      <p:pic>
        <p:nvPicPr>
          <p:cNvPr id="21" name="Grafik 20">
            <a:extLst>
              <a:ext uri="{FF2B5EF4-FFF2-40B4-BE49-F238E27FC236}">
                <a16:creationId xmlns:a16="http://schemas.microsoft.com/office/drawing/2014/main" id="{C117092B-9DE7-4DD4-8FB3-3D851FECB215}"/>
              </a:ext>
            </a:extLst>
          </p:cNvPr>
          <p:cNvPicPr>
            <a:picLocks noChangeAspect="1"/>
          </p:cNvPicPr>
          <p:nvPr/>
        </p:nvPicPr>
        <p:blipFill>
          <a:blip r:embed="rId18"/>
          <a:stretch>
            <a:fillRect/>
          </a:stretch>
        </p:blipFill>
        <p:spPr>
          <a:xfrm>
            <a:off x="5760146" y="6301343"/>
            <a:ext cx="5221680" cy="2344921"/>
          </a:xfrm>
          <a:prstGeom prst="rect">
            <a:avLst/>
          </a:prstGeom>
        </p:spPr>
      </p:pic>
      <p:sp>
        <p:nvSpPr>
          <p:cNvPr id="24" name="Titel 4">
            <a:extLst>
              <a:ext uri="{FF2B5EF4-FFF2-40B4-BE49-F238E27FC236}">
                <a16:creationId xmlns:a16="http://schemas.microsoft.com/office/drawing/2014/main" id="{21B9CA36-F226-4F07-8B07-B315D3092035}"/>
              </a:ext>
            </a:extLst>
          </p:cNvPr>
          <p:cNvSpPr>
            <a:spLocks noGrp="1"/>
          </p:cNvSpPr>
          <p:nvPr>
            <p:ph type="title"/>
          </p:nvPr>
        </p:nvSpPr>
        <p:spPr>
          <a:xfrm>
            <a:off x="769360" y="1006713"/>
            <a:ext cx="21971000" cy="1434949"/>
          </a:xfrm>
        </p:spPr>
        <p:txBody>
          <a:bodyPr/>
          <a:lstStyle/>
          <a:p>
            <a:r>
              <a:rPr lang="de-DE" dirty="0"/>
              <a:t>Kurze Einführung</a:t>
            </a:r>
          </a:p>
        </p:txBody>
      </p:sp>
      <p:sp>
        <p:nvSpPr>
          <p:cNvPr id="25" name="Textplatzhalter 6">
            <a:extLst>
              <a:ext uri="{FF2B5EF4-FFF2-40B4-BE49-F238E27FC236}">
                <a16:creationId xmlns:a16="http://schemas.microsoft.com/office/drawing/2014/main" id="{C1AB93D9-4B9A-4944-95B0-4B567D981FD3}"/>
              </a:ext>
            </a:extLst>
          </p:cNvPr>
          <p:cNvSpPr>
            <a:spLocks noGrp="1"/>
          </p:cNvSpPr>
          <p:nvPr>
            <p:ph type="body" sz="quarter" idx="13"/>
          </p:nvPr>
        </p:nvSpPr>
        <p:spPr>
          <a:xfrm>
            <a:off x="769360" y="2432621"/>
            <a:ext cx="11575040" cy="934780"/>
          </a:xfrm>
        </p:spPr>
        <p:txBody>
          <a:bodyPr>
            <a:normAutofit/>
          </a:bodyPr>
          <a:lstStyle/>
          <a:p>
            <a:r>
              <a:rPr lang="de-DE" dirty="0"/>
              <a:t>Wie modelliere ich in DMN?</a:t>
            </a:r>
          </a:p>
        </p:txBody>
      </p:sp>
      <p:sp>
        <p:nvSpPr>
          <p:cNvPr id="26" name="Textplatzhalter 2">
            <a:extLst>
              <a:ext uri="{FF2B5EF4-FFF2-40B4-BE49-F238E27FC236}">
                <a16:creationId xmlns:a16="http://schemas.microsoft.com/office/drawing/2014/main" id="{A52DB0BA-0A7E-4E70-950C-B280E45605A9}"/>
              </a:ext>
            </a:extLst>
          </p:cNvPr>
          <p:cNvSpPr txBox="1">
            <a:spLocks/>
          </p:cNvSpPr>
          <p:nvPr/>
        </p:nvSpPr>
        <p:spPr>
          <a:xfrm>
            <a:off x="769360" y="12864348"/>
            <a:ext cx="20273026"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de-DE" sz="3200">
                <a:solidFill>
                  <a:schemeClr val="tx2">
                    <a:lumMod val="60000"/>
                    <a:lumOff val="40000"/>
                  </a:schemeClr>
                </a:solidFill>
              </a:rPr>
              <a:t>DMN für Jedermann?</a:t>
            </a:r>
          </a:p>
        </p:txBody>
      </p:sp>
      <p:sp>
        <p:nvSpPr>
          <p:cNvPr id="6" name="Gleichschenkliges Dreieck 5">
            <a:extLst>
              <a:ext uri="{FF2B5EF4-FFF2-40B4-BE49-F238E27FC236}">
                <a16:creationId xmlns:a16="http://schemas.microsoft.com/office/drawing/2014/main" id="{519D81D4-2AEF-44AA-9B62-4B3057180830}"/>
              </a:ext>
            </a:extLst>
          </p:cNvPr>
          <p:cNvSpPr/>
          <p:nvPr/>
        </p:nvSpPr>
        <p:spPr>
          <a:xfrm rot="15487809">
            <a:off x="4363734" y="6808469"/>
            <a:ext cx="1148265" cy="1330668"/>
          </a:xfrm>
          <a:prstGeom prst="triangle">
            <a:avLst>
              <a:gd name="adj" fmla="val 0"/>
            </a:avLst>
          </a:prstGeom>
          <a:solidFill>
            <a:srgbClr val="53B3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17505515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7A39E79-D7D0-441B-BBD1-DFE7DFFDA77D}"/>
              </a:ext>
            </a:extLst>
          </p:cNvPr>
          <p:cNvSpPr>
            <a:spLocks noGrp="1"/>
          </p:cNvSpPr>
          <p:nvPr>
            <p:ph type="title"/>
          </p:nvPr>
        </p:nvSpPr>
        <p:spPr/>
        <p:txBody>
          <a:bodyPr/>
          <a:lstStyle/>
          <a:p>
            <a:r>
              <a:rPr lang="de-DE" dirty="0"/>
              <a:t>Kurze Einführung DMN</a:t>
            </a:r>
          </a:p>
        </p:txBody>
      </p:sp>
      <p:sp>
        <p:nvSpPr>
          <p:cNvPr id="2" name="Textplatzhalter 1">
            <a:extLst>
              <a:ext uri="{FF2B5EF4-FFF2-40B4-BE49-F238E27FC236}">
                <a16:creationId xmlns:a16="http://schemas.microsoft.com/office/drawing/2014/main" id="{51EF78EB-A47F-4869-B20A-4752B989E662}"/>
              </a:ext>
            </a:extLst>
          </p:cNvPr>
          <p:cNvSpPr>
            <a:spLocks noGrp="1"/>
          </p:cNvSpPr>
          <p:nvPr>
            <p:ph type="body" sz="quarter" idx="13"/>
          </p:nvPr>
        </p:nvSpPr>
        <p:spPr/>
        <p:txBody>
          <a:bodyPr/>
          <a:lstStyle/>
          <a:p>
            <a:r>
              <a:rPr lang="de-DE" dirty="0" err="1"/>
              <a:t>ItemDefinitions</a:t>
            </a:r>
            <a:endParaRPr lang="de-DE" dirty="0"/>
          </a:p>
        </p:txBody>
      </p:sp>
      <p:sp>
        <p:nvSpPr>
          <p:cNvPr id="6" name="Textplatzhalter 2">
            <a:extLst>
              <a:ext uri="{FF2B5EF4-FFF2-40B4-BE49-F238E27FC236}">
                <a16:creationId xmlns:a16="http://schemas.microsoft.com/office/drawing/2014/main" id="{A98631DD-65DD-43ED-B812-5BE5E9C3D636}"/>
              </a:ext>
            </a:extLst>
          </p:cNvPr>
          <p:cNvSpPr txBox="1">
            <a:spLocks/>
          </p:cNvSpPr>
          <p:nvPr/>
        </p:nvSpPr>
        <p:spPr>
          <a:xfrm>
            <a:off x="769360" y="12864348"/>
            <a:ext cx="20273026"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de-DE" sz="3200">
                <a:solidFill>
                  <a:schemeClr val="tx2">
                    <a:lumMod val="60000"/>
                    <a:lumOff val="40000"/>
                  </a:schemeClr>
                </a:solidFill>
              </a:rPr>
              <a:t>DMN für Jedermann?</a:t>
            </a:r>
          </a:p>
        </p:txBody>
      </p:sp>
      <p:pic>
        <p:nvPicPr>
          <p:cNvPr id="10" name="Grafik 9" descr="Ein Bild, das Text enthält.&#10;&#10;Automatisch generierte Beschreibung">
            <a:extLst>
              <a:ext uri="{FF2B5EF4-FFF2-40B4-BE49-F238E27FC236}">
                <a16:creationId xmlns:a16="http://schemas.microsoft.com/office/drawing/2014/main" id="{6210FF0A-5941-4AC9-B182-8D531265B0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9156" y="5470961"/>
            <a:ext cx="4480979" cy="4207059"/>
          </a:xfrm>
          <a:prstGeom prst="rect">
            <a:avLst/>
          </a:prstGeom>
        </p:spPr>
      </p:pic>
      <p:sp>
        <p:nvSpPr>
          <p:cNvPr id="11" name="Textfeld 10">
            <a:extLst>
              <a:ext uri="{FF2B5EF4-FFF2-40B4-BE49-F238E27FC236}">
                <a16:creationId xmlns:a16="http://schemas.microsoft.com/office/drawing/2014/main" id="{1B8C345A-A005-4E96-8620-C73A4469A05F}"/>
              </a:ext>
            </a:extLst>
          </p:cNvPr>
          <p:cNvSpPr txBox="1"/>
          <p:nvPr/>
        </p:nvSpPr>
        <p:spPr>
          <a:xfrm>
            <a:off x="7585165" y="6185950"/>
            <a:ext cx="5578385" cy="4154984"/>
          </a:xfrm>
          <a:prstGeom prst="rect">
            <a:avLst/>
          </a:prstGeom>
          <a:solidFill>
            <a:schemeClr val="accent3">
              <a:lumMod val="20000"/>
              <a:lumOff val="80000"/>
              <a:alpha val="10196"/>
            </a:schemeClr>
          </a:solidFill>
          <a:ln w="28575">
            <a:solidFill>
              <a:schemeClr val="accent3">
                <a:lumMod val="50000"/>
              </a:schemeClr>
            </a:solid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Buch{</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	Titel : </a:t>
            </a:r>
            <a:r>
              <a:rPr kumimoji="0" lang="de-DE" sz="2400" b="0" i="0" u="none" strike="noStrike" kern="1200" cap="none" spc="0" normalizeH="0" baseline="0" noProof="0" dirty="0" err="1">
                <a:ln>
                  <a:noFill/>
                </a:ln>
                <a:solidFill>
                  <a:sysClr val="windowText" lastClr="000000"/>
                </a:solidFill>
                <a:effectLst/>
                <a:uLnTx/>
                <a:uFillTx/>
                <a:latin typeface="Verdana" panose="020B0604030504040204" pitchFamily="34" charset="0"/>
                <a:ea typeface="Verdana" panose="020B0604030504040204" pitchFamily="34" charset="0"/>
              </a:rPr>
              <a:t>string</a:t>
            </a: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	Autor{</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		Vorname : </a:t>
            </a:r>
            <a:r>
              <a:rPr kumimoji="0" lang="de-DE" sz="2400" b="0" i="0" u="none" strike="noStrike" kern="1200" cap="none" spc="0" normalizeH="0" baseline="0" noProof="0" dirty="0" err="1">
                <a:ln>
                  <a:noFill/>
                </a:ln>
                <a:solidFill>
                  <a:sysClr val="windowText" lastClr="000000"/>
                </a:solidFill>
                <a:effectLst/>
                <a:uLnTx/>
                <a:uFillTx/>
                <a:latin typeface="Verdana" panose="020B0604030504040204" pitchFamily="34" charset="0"/>
                <a:ea typeface="Verdana" panose="020B0604030504040204" pitchFamily="34" charset="0"/>
              </a:rPr>
              <a:t>string</a:t>
            </a: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		Name : </a:t>
            </a:r>
            <a:r>
              <a:rPr kumimoji="0" lang="de-DE" sz="2400" b="0" i="0" u="none" strike="noStrike" kern="1200" cap="none" spc="0" normalizeH="0" baseline="0" noProof="0" dirty="0" err="1">
                <a:ln>
                  <a:noFill/>
                </a:ln>
                <a:solidFill>
                  <a:sysClr val="windowText" lastClr="000000"/>
                </a:solidFill>
                <a:effectLst/>
                <a:uLnTx/>
                <a:uFillTx/>
                <a:latin typeface="Verdana" panose="020B0604030504040204" pitchFamily="34" charset="0"/>
                <a:ea typeface="Verdana" panose="020B0604030504040204" pitchFamily="34" charset="0"/>
              </a:rPr>
              <a:t>string</a:t>
            </a:r>
            <a:endPar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	Seitenzahl : </a:t>
            </a:r>
            <a:r>
              <a:rPr kumimoji="0" lang="de-DE" sz="2400" b="0" i="0" u="none" strike="noStrike" kern="1200" cap="none" spc="0" normalizeH="0" baseline="0" noProof="0" dirty="0" err="1">
                <a:ln>
                  <a:noFill/>
                </a:ln>
                <a:solidFill>
                  <a:sysClr val="windowText" lastClr="000000"/>
                </a:solidFill>
                <a:effectLst/>
                <a:uLnTx/>
                <a:uFillTx/>
                <a:latin typeface="Verdana" panose="020B0604030504040204" pitchFamily="34" charset="0"/>
                <a:ea typeface="Verdana" panose="020B0604030504040204" pitchFamily="34" charset="0"/>
              </a:rPr>
              <a:t>number</a:t>
            </a: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	Preis : </a:t>
            </a:r>
            <a:r>
              <a:rPr kumimoji="0" lang="de-DE" sz="2400" b="0" i="0" u="none" strike="noStrike" kern="1200" cap="none" spc="0" normalizeH="0" baseline="0" noProof="0" dirty="0" err="1">
                <a:ln>
                  <a:noFill/>
                </a:ln>
                <a:solidFill>
                  <a:sysClr val="windowText" lastClr="000000"/>
                </a:solidFill>
                <a:effectLst/>
                <a:uLnTx/>
                <a:uFillTx/>
                <a:latin typeface="Verdana" panose="020B0604030504040204" pitchFamily="34" charset="0"/>
                <a:ea typeface="Verdana" panose="020B0604030504040204" pitchFamily="34" charset="0"/>
              </a:rPr>
              <a:t>number</a:t>
            </a: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	</a:t>
            </a:r>
            <a:r>
              <a:rPr kumimoji="0" lang="de-DE" sz="2400" b="0" i="0" u="none" strike="noStrike" kern="1200" cap="none" spc="0" normalizeH="0" baseline="0" noProof="0" dirty="0" err="1">
                <a:ln>
                  <a:noFill/>
                </a:ln>
                <a:solidFill>
                  <a:sysClr val="windowText" lastClr="000000"/>
                </a:solidFill>
                <a:effectLst/>
                <a:uLnTx/>
                <a:uFillTx/>
                <a:latin typeface="Verdana" panose="020B0604030504040204" pitchFamily="34" charset="0"/>
                <a:ea typeface="Verdana" panose="020B0604030504040204" pitchFamily="34" charset="0"/>
              </a:rPr>
              <a:t>Ebook</a:t>
            </a: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 : </a:t>
            </a:r>
            <a:r>
              <a:rPr kumimoji="0" lang="de-DE" sz="2400" b="0" i="0" u="none" strike="noStrike" kern="1200" cap="none" spc="0" normalizeH="0" baseline="0" noProof="0" dirty="0" err="1">
                <a:ln>
                  <a:noFill/>
                </a:ln>
                <a:solidFill>
                  <a:sysClr val="windowText" lastClr="000000"/>
                </a:solidFill>
                <a:effectLst/>
                <a:uLnTx/>
                <a:uFillTx/>
                <a:latin typeface="Verdana" panose="020B0604030504040204" pitchFamily="34" charset="0"/>
                <a:ea typeface="Verdana" panose="020B0604030504040204" pitchFamily="34" charset="0"/>
              </a:rPr>
              <a:t>boolean</a:t>
            </a: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	Erscheinungsdatum : date</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rPr>
              <a:t>}</a:t>
            </a:r>
          </a:p>
        </p:txBody>
      </p:sp>
      <p:pic>
        <p:nvPicPr>
          <p:cNvPr id="12" name="Grafik 11" descr="Ein Bild, das Text enthält.&#10;&#10;Automatisch generierte Beschreibung">
            <a:extLst>
              <a:ext uri="{FF2B5EF4-FFF2-40B4-BE49-F238E27FC236}">
                <a16:creationId xmlns:a16="http://schemas.microsoft.com/office/drawing/2014/main" id="{30225BB7-FE23-40CF-A393-A0085023A6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9360" y="9813229"/>
            <a:ext cx="3392632" cy="2165694"/>
          </a:xfrm>
          <a:prstGeom prst="rect">
            <a:avLst/>
          </a:prstGeom>
        </p:spPr>
      </p:pic>
      <p:sp>
        <p:nvSpPr>
          <p:cNvPr id="19" name="Rechteck 18">
            <a:extLst>
              <a:ext uri="{FF2B5EF4-FFF2-40B4-BE49-F238E27FC236}">
                <a16:creationId xmlns:a16="http://schemas.microsoft.com/office/drawing/2014/main" id="{D00462F2-B082-4ED2-9C03-BF85896FDA99}"/>
              </a:ext>
            </a:extLst>
          </p:cNvPr>
          <p:cNvSpPr/>
          <p:nvPr/>
        </p:nvSpPr>
        <p:spPr>
          <a:xfrm>
            <a:off x="15048039" y="6571719"/>
            <a:ext cx="2346049" cy="777065"/>
          </a:xfrm>
          <a:prstGeom prst="rect">
            <a:avLst/>
          </a:prstGeom>
          <a:solidFill>
            <a:schemeClr val="accent3">
              <a:lumMod val="20000"/>
              <a:lumOff val="80000"/>
            </a:schemeClr>
          </a:solidFill>
          <a:ln w="38100" cap="rnd" cmpd="sng" algn="ctr">
            <a:solidFill>
              <a:schemeClr val="accent3">
                <a:lumMod val="50000"/>
              </a:schemeClr>
            </a:solidFill>
            <a:prstDash val="solid"/>
          </a:ln>
          <a:effectLst/>
        </p:spPr>
        <p:txBody>
          <a:bodyPr lIns="36000" tIns="36000" rIns="36000" bIns="36000" rtlCol="0" anchor="ctr"/>
          <a:lstStyle/>
          <a:p>
            <a:pPr algn="ctr" defTabSz="914400" hangingPunct="1">
              <a:lnSpc>
                <a:spcPct val="100000"/>
              </a:lnSpc>
              <a:spcBef>
                <a:spcPts val="0"/>
              </a:spcBef>
              <a:defRPr/>
            </a:pPr>
            <a:r>
              <a:rPr lang="de-DE" sz="2800" dirty="0" err="1">
                <a:solidFill>
                  <a:prstClr val="black"/>
                </a:solidFill>
                <a:latin typeface="Verdana" panose="020B0604030504040204" pitchFamily="34" charset="0"/>
                <a:ea typeface="Verdana" panose="020B0604030504040204" pitchFamily="34" charset="0"/>
              </a:rPr>
              <a:t>Decision</a:t>
            </a:r>
            <a:endParaRPr lang="de-DE" sz="2800" dirty="0">
              <a:solidFill>
                <a:prstClr val="black"/>
              </a:solidFill>
              <a:latin typeface="Verdana" panose="020B0604030504040204" pitchFamily="34" charset="0"/>
              <a:ea typeface="Verdana" panose="020B0604030504040204" pitchFamily="34" charset="0"/>
            </a:endParaRPr>
          </a:p>
        </p:txBody>
      </p:sp>
      <p:sp>
        <p:nvSpPr>
          <p:cNvPr id="23" name="Abgerundetes Rechteck 28">
            <a:extLst>
              <a:ext uri="{FF2B5EF4-FFF2-40B4-BE49-F238E27FC236}">
                <a16:creationId xmlns:a16="http://schemas.microsoft.com/office/drawing/2014/main" id="{7130488D-5C35-42C9-ACE4-3234D071CE72}"/>
              </a:ext>
            </a:extLst>
          </p:cNvPr>
          <p:cNvSpPr/>
          <p:nvPr/>
        </p:nvSpPr>
        <p:spPr>
          <a:xfrm>
            <a:off x="15048039" y="9407443"/>
            <a:ext cx="2346049" cy="777065"/>
          </a:xfrm>
          <a:prstGeom prst="roundRect">
            <a:avLst>
              <a:gd name="adj" fmla="val 50000"/>
            </a:avLst>
          </a:prstGeom>
          <a:solidFill>
            <a:schemeClr val="accent3">
              <a:lumMod val="20000"/>
              <a:lumOff val="80000"/>
            </a:schemeClr>
          </a:solidFill>
          <a:ln w="38100" cap="rnd" cmpd="sng" algn="ctr">
            <a:solidFill>
              <a:schemeClr val="accent3">
                <a:lumMod val="50000"/>
              </a:schemeClr>
            </a:solidFill>
            <a:prstDash val="solid"/>
          </a:ln>
          <a:effectLst/>
        </p:spPr>
        <p:txBody>
          <a:bodyPr lIns="36000" tIns="36000" rIns="36000" bIns="36000" rtlCol="0" anchor="ctr"/>
          <a:lstStyle/>
          <a:p>
            <a:pPr algn="ctr" defTabSz="914400" hangingPunct="1">
              <a:lnSpc>
                <a:spcPct val="100000"/>
              </a:lnSpc>
              <a:spcBef>
                <a:spcPts val="0"/>
              </a:spcBef>
              <a:defRPr/>
            </a:pPr>
            <a:r>
              <a:rPr lang="de-DE" sz="2800" dirty="0">
                <a:solidFill>
                  <a:prstClr val="black"/>
                </a:solidFill>
                <a:latin typeface="Verdana" panose="020B0604030504040204" pitchFamily="34" charset="0"/>
                <a:ea typeface="Verdana" panose="020B0604030504040204" pitchFamily="34" charset="0"/>
              </a:rPr>
              <a:t>Input </a:t>
            </a:r>
            <a:r>
              <a:rPr lang="de-DE" sz="2800" dirty="0" err="1">
                <a:solidFill>
                  <a:prstClr val="black"/>
                </a:solidFill>
                <a:latin typeface="Verdana" panose="020B0604030504040204" pitchFamily="34" charset="0"/>
                <a:ea typeface="Verdana" panose="020B0604030504040204" pitchFamily="34" charset="0"/>
              </a:rPr>
              <a:t>data</a:t>
            </a:r>
            <a:endParaRPr lang="de-DE" sz="2800" dirty="0">
              <a:solidFill>
                <a:prstClr val="black"/>
              </a:solidFill>
              <a:latin typeface="Verdana" panose="020B0604030504040204" pitchFamily="34" charset="0"/>
              <a:ea typeface="Verdana" panose="020B0604030504040204" pitchFamily="34" charset="0"/>
            </a:endParaRPr>
          </a:p>
        </p:txBody>
      </p:sp>
      <p:sp>
        <p:nvSpPr>
          <p:cNvPr id="24" name="Rechteck 23">
            <a:extLst>
              <a:ext uri="{FF2B5EF4-FFF2-40B4-BE49-F238E27FC236}">
                <a16:creationId xmlns:a16="http://schemas.microsoft.com/office/drawing/2014/main" id="{EB7087D9-9237-43E3-811A-1941A96C5B6F}"/>
              </a:ext>
            </a:extLst>
          </p:cNvPr>
          <p:cNvSpPr/>
          <p:nvPr/>
        </p:nvSpPr>
        <p:spPr>
          <a:xfrm>
            <a:off x="19872718" y="7849746"/>
            <a:ext cx="3304781" cy="777065"/>
          </a:xfrm>
          <a:prstGeom prst="rect">
            <a:avLst/>
          </a:prstGeom>
          <a:solidFill>
            <a:schemeClr val="accent3">
              <a:lumMod val="20000"/>
              <a:lumOff val="80000"/>
            </a:schemeClr>
          </a:solidFill>
          <a:ln w="38100" cap="rnd" cmpd="sng" algn="ctr">
            <a:solidFill>
              <a:schemeClr val="accent3">
                <a:lumMod val="50000"/>
              </a:schemeClr>
            </a:solidFill>
            <a:prstDash val="solid"/>
          </a:ln>
          <a:effectLst/>
        </p:spPr>
        <p:txBody>
          <a:bodyPr lIns="36000" tIns="36000" rIns="36000" bIns="36000" rtlCol="0" anchor="ctr"/>
          <a:lstStyle/>
          <a:p>
            <a:pPr algn="ctr" defTabSz="914400" hangingPunct="1">
              <a:lnSpc>
                <a:spcPct val="100000"/>
              </a:lnSpc>
              <a:spcBef>
                <a:spcPts val="0"/>
              </a:spcBef>
              <a:defRPr/>
            </a:pPr>
            <a:r>
              <a:rPr lang="de-DE" sz="2800" dirty="0" err="1">
                <a:solidFill>
                  <a:prstClr val="black"/>
                </a:solidFill>
                <a:latin typeface="Verdana" panose="020B0604030504040204" pitchFamily="34" charset="0"/>
                <a:ea typeface="Verdana" panose="020B0604030504040204" pitchFamily="34" charset="0"/>
              </a:rPr>
              <a:t>Buch.Autor.Name</a:t>
            </a:r>
            <a:endParaRPr lang="de-DE" sz="2800" dirty="0">
              <a:solidFill>
                <a:prstClr val="black"/>
              </a:solidFill>
              <a:latin typeface="Verdana" panose="020B0604030504040204" pitchFamily="34" charset="0"/>
              <a:ea typeface="Verdana" panose="020B0604030504040204" pitchFamily="34" charset="0"/>
            </a:endParaRPr>
          </a:p>
        </p:txBody>
      </p:sp>
      <p:sp>
        <p:nvSpPr>
          <p:cNvPr id="25" name="Textfeld 24">
            <a:extLst>
              <a:ext uri="{FF2B5EF4-FFF2-40B4-BE49-F238E27FC236}">
                <a16:creationId xmlns:a16="http://schemas.microsoft.com/office/drawing/2014/main" id="{8BA9C414-6DFF-4AA8-B14A-59EB78B9A1DE}"/>
              </a:ext>
            </a:extLst>
          </p:cNvPr>
          <p:cNvSpPr txBox="1"/>
          <p:nvPr/>
        </p:nvSpPr>
        <p:spPr>
          <a:xfrm>
            <a:off x="919157" y="3711059"/>
            <a:ext cx="4480978" cy="1126975"/>
          </a:xfrm>
          <a:prstGeom prst="rect">
            <a:avLst/>
          </a:prstGeom>
          <a:solidFill>
            <a:schemeClr val="accent1">
              <a:lumMod val="20000"/>
              <a:lumOff val="80000"/>
            </a:schemeClr>
          </a:solidFill>
          <a:ln w="127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0" rIns="50800" bIns="50800" numCol="1" spcCol="38100" rtlCol="0" anchor="t" anchorCtr="0">
            <a:spAutoFit/>
          </a:bodyPr>
          <a:lstStyle/>
          <a:p>
            <a:pPr marL="0" marR="0" indent="0" algn="ctr" defTabSz="2438338" rtl="0" fontAlgn="auto" latinLnBrk="0" hangingPunct="0">
              <a:lnSpc>
                <a:spcPct val="90000"/>
              </a:lnSpc>
              <a:spcBef>
                <a:spcPts val="4500"/>
              </a:spcBef>
              <a:spcAft>
                <a:spcPts val="0"/>
              </a:spcAft>
              <a:buClrTx/>
              <a:buSzTx/>
              <a:buFontTx/>
              <a:buNone/>
              <a:tabLst/>
            </a:pPr>
            <a:r>
              <a:rPr lang="de-DE" sz="3600" b="1" dirty="0"/>
              <a:t>Klasse</a:t>
            </a:r>
            <a:endParaRPr kumimoji="0" lang="de-DE" sz="3600" b="1" i="0" u="none" strike="noStrike" cap="none" spc="0" normalizeH="0" baseline="0" dirty="0">
              <a:ln>
                <a:noFill/>
              </a:ln>
              <a:solidFill>
                <a:srgbClr val="000000"/>
              </a:solidFill>
              <a:effectLst/>
              <a:uFillTx/>
              <a:latin typeface="+mn-lt"/>
              <a:ea typeface="+mn-ea"/>
              <a:cs typeface="+mn-cs"/>
              <a:sym typeface="Helvetica Neue"/>
            </a:endParaRPr>
          </a:p>
        </p:txBody>
      </p:sp>
      <p:sp>
        <p:nvSpPr>
          <p:cNvPr id="26" name="Textfeld 25">
            <a:extLst>
              <a:ext uri="{FF2B5EF4-FFF2-40B4-BE49-F238E27FC236}">
                <a16:creationId xmlns:a16="http://schemas.microsoft.com/office/drawing/2014/main" id="{7BADD12B-56A5-41B0-A0D8-D5C8AE412633}"/>
              </a:ext>
            </a:extLst>
          </p:cNvPr>
          <p:cNvSpPr txBox="1"/>
          <p:nvPr/>
        </p:nvSpPr>
        <p:spPr>
          <a:xfrm>
            <a:off x="7585164" y="3711059"/>
            <a:ext cx="5578385" cy="1126975"/>
          </a:xfrm>
          <a:prstGeom prst="rect">
            <a:avLst/>
          </a:prstGeom>
          <a:solidFill>
            <a:schemeClr val="accent1">
              <a:lumMod val="20000"/>
              <a:lumOff val="80000"/>
            </a:schemeClr>
          </a:solidFill>
          <a:ln w="127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0" rIns="50800" bIns="50800" numCol="1" spcCol="38100" rtlCol="0" anchor="t" anchorCtr="0">
            <a:spAutoFit/>
          </a:bodyPr>
          <a:lstStyle/>
          <a:p>
            <a:pPr algn="ctr"/>
            <a:r>
              <a:rPr lang="de-DE" sz="3600" b="1" dirty="0" err="1"/>
              <a:t>ItemDefinition</a:t>
            </a:r>
            <a:endParaRPr lang="de-DE" sz="3600" b="1" dirty="0"/>
          </a:p>
        </p:txBody>
      </p:sp>
      <p:sp>
        <p:nvSpPr>
          <p:cNvPr id="27" name="Textfeld 26">
            <a:extLst>
              <a:ext uri="{FF2B5EF4-FFF2-40B4-BE49-F238E27FC236}">
                <a16:creationId xmlns:a16="http://schemas.microsoft.com/office/drawing/2014/main" id="{11042280-8531-44EF-9AA3-160B9EACAAD4}"/>
              </a:ext>
            </a:extLst>
          </p:cNvPr>
          <p:cNvSpPr txBox="1"/>
          <p:nvPr/>
        </p:nvSpPr>
        <p:spPr>
          <a:xfrm>
            <a:off x="19869361" y="3711058"/>
            <a:ext cx="3304781" cy="1126975"/>
          </a:xfrm>
          <a:prstGeom prst="rect">
            <a:avLst/>
          </a:prstGeom>
          <a:solidFill>
            <a:schemeClr val="accent1">
              <a:lumMod val="20000"/>
              <a:lumOff val="80000"/>
            </a:schemeClr>
          </a:solidFill>
          <a:ln w="127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0" rIns="50800" bIns="50800" numCol="1" spcCol="38100" rtlCol="0" anchor="t" anchorCtr="0">
            <a:spAutoFit/>
          </a:bodyPr>
          <a:lstStyle/>
          <a:p>
            <a:pPr algn="ctr"/>
            <a:r>
              <a:rPr lang="de-DE" sz="3600" b="1" dirty="0"/>
              <a:t>Zugriff</a:t>
            </a:r>
          </a:p>
        </p:txBody>
      </p:sp>
      <p:sp>
        <p:nvSpPr>
          <p:cNvPr id="29" name="Geschweifte Klammer rechts 28">
            <a:extLst>
              <a:ext uri="{FF2B5EF4-FFF2-40B4-BE49-F238E27FC236}">
                <a16:creationId xmlns:a16="http://schemas.microsoft.com/office/drawing/2014/main" id="{A5407BA2-72D4-4DB0-B133-CBAFD252082F}"/>
              </a:ext>
            </a:extLst>
          </p:cNvPr>
          <p:cNvSpPr/>
          <p:nvPr/>
        </p:nvSpPr>
        <p:spPr>
          <a:xfrm>
            <a:off x="5310667" y="5409996"/>
            <a:ext cx="2063425" cy="5933042"/>
          </a:xfrm>
          <a:prstGeom prst="rightBrace">
            <a:avLst>
              <a:gd name="adj1" fmla="val 21258"/>
              <a:gd name="adj2" fmla="val 50000"/>
            </a:avLst>
          </a:prstGeom>
          <a:noFill/>
          <a:ln w="57150" cap="flat">
            <a:solidFill>
              <a:schemeClr val="accent3">
                <a:lumMod val="75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0" name="Pfeil: nach rechts 29">
            <a:extLst>
              <a:ext uri="{FF2B5EF4-FFF2-40B4-BE49-F238E27FC236}">
                <a16:creationId xmlns:a16="http://schemas.microsoft.com/office/drawing/2014/main" id="{F65471CF-5C81-442F-A2C1-B204A59872D1}"/>
              </a:ext>
            </a:extLst>
          </p:cNvPr>
          <p:cNvSpPr/>
          <p:nvPr/>
        </p:nvSpPr>
        <p:spPr>
          <a:xfrm rot="20162749">
            <a:off x="13446503" y="7592057"/>
            <a:ext cx="1333500" cy="636979"/>
          </a:xfrm>
          <a:prstGeom prst="rightArrow">
            <a:avLst/>
          </a:prstGeom>
          <a:solidFill>
            <a:schemeClr val="accent3">
              <a:lumMod val="20000"/>
              <a:lumOff val="80000"/>
            </a:schemeClr>
          </a:solidFill>
          <a:ln w="1270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Pfeil: nach rechts 30">
            <a:extLst>
              <a:ext uri="{FF2B5EF4-FFF2-40B4-BE49-F238E27FC236}">
                <a16:creationId xmlns:a16="http://schemas.microsoft.com/office/drawing/2014/main" id="{1052813A-0A00-4F00-856C-9BB0238F7E35}"/>
              </a:ext>
            </a:extLst>
          </p:cNvPr>
          <p:cNvSpPr/>
          <p:nvPr/>
        </p:nvSpPr>
        <p:spPr>
          <a:xfrm rot="1437251" flipV="1">
            <a:off x="13446504" y="8481552"/>
            <a:ext cx="1333500" cy="636979"/>
          </a:xfrm>
          <a:prstGeom prst="rightArrow">
            <a:avLst/>
          </a:prstGeom>
          <a:solidFill>
            <a:schemeClr val="accent3">
              <a:lumMod val="20000"/>
              <a:lumOff val="80000"/>
            </a:schemeClr>
          </a:solidFill>
          <a:ln w="1270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Textfeld 31">
            <a:extLst>
              <a:ext uri="{FF2B5EF4-FFF2-40B4-BE49-F238E27FC236}">
                <a16:creationId xmlns:a16="http://schemas.microsoft.com/office/drawing/2014/main" id="{751A1474-D821-4D87-9298-5D86DF1A1052}"/>
              </a:ext>
            </a:extLst>
          </p:cNvPr>
          <p:cNvSpPr txBox="1"/>
          <p:nvPr/>
        </p:nvSpPr>
        <p:spPr>
          <a:xfrm>
            <a:off x="13871664" y="3693472"/>
            <a:ext cx="5578385" cy="1144561"/>
          </a:xfrm>
          <a:prstGeom prst="rect">
            <a:avLst/>
          </a:prstGeom>
          <a:solidFill>
            <a:schemeClr val="accent1">
              <a:lumMod val="20000"/>
              <a:lumOff val="80000"/>
            </a:schemeClr>
          </a:solidFill>
          <a:ln w="127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0" rIns="50800" bIns="50800" numCol="1" spcCol="38100" rtlCol="0" anchor="t" anchorCtr="0">
            <a:noAutofit/>
          </a:bodyPr>
          <a:lstStyle/>
          <a:p>
            <a:pPr algn="ctr"/>
            <a:r>
              <a:rPr lang="de-DE" sz="3600" b="1" dirty="0"/>
              <a:t>Verwendung</a:t>
            </a:r>
          </a:p>
        </p:txBody>
      </p:sp>
    </p:spTree>
    <p:extLst>
      <p:ext uri="{BB962C8B-B14F-4D97-AF65-F5344CB8AC3E}">
        <p14:creationId xmlns:p14="http://schemas.microsoft.com/office/powerpoint/2010/main" val="219899073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p:nvPr/>
        </p:nvSpPr>
        <p:spPr>
          <a:xfrm>
            <a:off x="0" y="-355600"/>
            <a:ext cx="24383996" cy="14071600"/>
          </a:xfrm>
          <a:prstGeom prst="rect">
            <a:avLst/>
          </a:prstGeom>
          <a:solidFill>
            <a:srgbClr val="000000"/>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103" name="Google Shape;103;p3" descr="Best Radar Screen GIFs | Gfycat"/>
          <p:cNvPicPr preferRelativeResize="0"/>
          <p:nvPr/>
        </p:nvPicPr>
        <p:blipFill rotWithShape="1">
          <a:blip r:embed="rId3">
            <a:alphaModFix/>
          </a:blip>
          <a:srcRect/>
          <a:stretch/>
        </p:blipFill>
        <p:spPr>
          <a:xfrm>
            <a:off x="3246783" y="0"/>
            <a:ext cx="17890434" cy="13716000"/>
          </a:xfrm>
          <a:prstGeom prst="rect">
            <a:avLst/>
          </a:prstGeom>
          <a:noFill/>
          <a:ln>
            <a:noFill/>
          </a:ln>
        </p:spPr>
      </p:pic>
      <p:sp>
        <p:nvSpPr>
          <p:cNvPr id="104" name="Google Shape;104;p3"/>
          <p:cNvSpPr txBox="1">
            <a:spLocks noGrp="1"/>
          </p:cNvSpPr>
          <p:nvPr>
            <p:ph type="title"/>
          </p:nvPr>
        </p:nvSpPr>
        <p:spPr>
          <a:xfrm>
            <a:off x="1206496" y="4533900"/>
            <a:ext cx="21971004" cy="3275113"/>
          </a:xfrm>
          <a:prstGeom prst="rect">
            <a:avLst/>
          </a:prstGeom>
          <a:noFill/>
          <a:ln>
            <a:noFill/>
          </a:ln>
        </p:spPr>
        <p:txBody>
          <a:bodyPr spcFirstLastPara="1" wrap="square" lIns="50800" tIns="50800" rIns="50800" bIns="50800" anchor="b" anchorCtr="0">
            <a:normAutofit/>
          </a:bodyPr>
          <a:lstStyle/>
          <a:p>
            <a:pPr marL="0" lvl="0" indent="0" algn="ctr" rtl="0">
              <a:lnSpc>
                <a:spcPct val="80000"/>
              </a:lnSpc>
              <a:spcBef>
                <a:spcPts val="0"/>
              </a:spcBef>
              <a:spcAft>
                <a:spcPts val="0"/>
              </a:spcAft>
              <a:buClr>
                <a:schemeClr val="lt1"/>
              </a:buClr>
              <a:buSzPts val="8800"/>
              <a:buFont typeface="Verdana"/>
              <a:buNone/>
            </a:pPr>
            <a:r>
              <a:rPr lang="de-DE" sz="8800">
                <a:solidFill>
                  <a:schemeClr val="lt1"/>
                </a:solidFill>
                <a:highlight>
                  <a:srgbClr val="53B36E"/>
                </a:highlight>
              </a:rPr>
              <a:t>Themenradar</a:t>
            </a:r>
            <a:endParaRPr/>
          </a:p>
        </p:txBody>
      </p:sp>
      <p:sp>
        <p:nvSpPr>
          <p:cNvPr id="105" name="Google Shape;105;p3"/>
          <p:cNvSpPr txBox="1">
            <a:spLocks noGrp="1"/>
          </p:cNvSpPr>
          <p:nvPr>
            <p:ph type="body" idx="1"/>
          </p:nvPr>
        </p:nvSpPr>
        <p:spPr>
          <a:xfrm>
            <a:off x="2651322" y="8061526"/>
            <a:ext cx="20526177" cy="93478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chemeClr val="lt1"/>
              </a:buClr>
              <a:buSzPts val="5500"/>
              <a:buFont typeface="Verdana"/>
              <a:buNone/>
            </a:pPr>
            <a:r>
              <a:rPr lang="de-DE">
                <a:solidFill>
                  <a:schemeClr val="lt1"/>
                </a:solidFill>
              </a:rPr>
              <a:t>Unsere gemeinsame Vorbereitung</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ABC9362-9861-4A3C-9AEE-B707A994F3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293" y="1795042"/>
            <a:ext cx="12384000" cy="7758653"/>
          </a:xfrm>
          <a:prstGeom prst="rect">
            <a:avLst/>
          </a:prstGeom>
        </p:spPr>
      </p:pic>
      <p:pic>
        <p:nvPicPr>
          <p:cNvPr id="5" name="Grafik 4">
            <a:extLst>
              <a:ext uri="{FF2B5EF4-FFF2-40B4-BE49-F238E27FC236}">
                <a16:creationId xmlns:a16="http://schemas.microsoft.com/office/drawing/2014/main" id="{0A5A13B8-B7FF-4FB8-829C-6444262339D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4120" y="5805166"/>
            <a:ext cx="14763411" cy="7181737"/>
          </a:xfrm>
          <a:prstGeom prst="rect">
            <a:avLst/>
          </a:prstGeom>
        </p:spPr>
      </p:pic>
      <p:sp>
        <p:nvSpPr>
          <p:cNvPr id="11" name="Rechteck 10">
            <a:extLst>
              <a:ext uri="{FF2B5EF4-FFF2-40B4-BE49-F238E27FC236}">
                <a16:creationId xmlns:a16="http://schemas.microsoft.com/office/drawing/2014/main" id="{7914D54A-EA36-494A-9A25-BC39451FA501}"/>
              </a:ext>
            </a:extLst>
          </p:cNvPr>
          <p:cNvSpPr/>
          <p:nvPr/>
        </p:nvSpPr>
        <p:spPr>
          <a:xfrm>
            <a:off x="590753" y="2368608"/>
            <a:ext cx="3528096" cy="1954003"/>
          </a:xfrm>
          <a:prstGeom prst="rect">
            <a:avLst/>
          </a:prstGeom>
          <a:noFill/>
          <a:ln w="57150">
            <a:solidFill>
              <a:schemeClr val="accent1"/>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echteck 12">
            <a:extLst>
              <a:ext uri="{FF2B5EF4-FFF2-40B4-BE49-F238E27FC236}">
                <a16:creationId xmlns:a16="http://schemas.microsoft.com/office/drawing/2014/main" id="{A86373E3-8ACE-49AE-9B4D-832500CCC750}"/>
              </a:ext>
            </a:extLst>
          </p:cNvPr>
          <p:cNvSpPr/>
          <p:nvPr/>
        </p:nvSpPr>
        <p:spPr>
          <a:xfrm>
            <a:off x="549189" y="7277685"/>
            <a:ext cx="3569659" cy="1954003"/>
          </a:xfrm>
          <a:prstGeom prst="rect">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hteck 13">
            <a:extLst>
              <a:ext uri="{FF2B5EF4-FFF2-40B4-BE49-F238E27FC236}">
                <a16:creationId xmlns:a16="http://schemas.microsoft.com/office/drawing/2014/main" id="{C5DA435C-4049-44B8-A754-9DD895A9EC3A}"/>
              </a:ext>
            </a:extLst>
          </p:cNvPr>
          <p:cNvSpPr/>
          <p:nvPr/>
        </p:nvSpPr>
        <p:spPr>
          <a:xfrm>
            <a:off x="4748165" y="2149518"/>
            <a:ext cx="4104890" cy="6444000"/>
          </a:xfrm>
          <a:prstGeom prst="rect">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Rechteck: abgerundete Ecken 1">
            <a:extLst>
              <a:ext uri="{FF2B5EF4-FFF2-40B4-BE49-F238E27FC236}">
                <a16:creationId xmlns:a16="http://schemas.microsoft.com/office/drawing/2014/main" id="{9BB42694-1DED-4168-979B-11034F8D9A87}"/>
              </a:ext>
            </a:extLst>
          </p:cNvPr>
          <p:cNvSpPr/>
          <p:nvPr/>
        </p:nvSpPr>
        <p:spPr>
          <a:xfrm>
            <a:off x="9144118" y="12052521"/>
            <a:ext cx="3348000" cy="790642"/>
          </a:xfrm>
          <a:prstGeom prst="roundRect">
            <a:avLst>
              <a:gd name="adj" fmla="val 50000"/>
            </a:avLst>
          </a:prstGeom>
          <a:no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hteck: abgerundete Ecken 15">
            <a:extLst>
              <a:ext uri="{FF2B5EF4-FFF2-40B4-BE49-F238E27FC236}">
                <a16:creationId xmlns:a16="http://schemas.microsoft.com/office/drawing/2014/main" id="{2E4338BD-4FE8-4C89-B96A-E5E273E3FE45}"/>
              </a:ext>
            </a:extLst>
          </p:cNvPr>
          <p:cNvSpPr/>
          <p:nvPr/>
        </p:nvSpPr>
        <p:spPr>
          <a:xfrm>
            <a:off x="12699320" y="12064002"/>
            <a:ext cx="3495689" cy="790642"/>
          </a:xfrm>
          <a:prstGeom prst="roundRect">
            <a:avLst>
              <a:gd name="adj" fmla="val 50000"/>
            </a:avLst>
          </a:prstGeom>
          <a:no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echteck: abgerundete Ecken 16">
            <a:extLst>
              <a:ext uri="{FF2B5EF4-FFF2-40B4-BE49-F238E27FC236}">
                <a16:creationId xmlns:a16="http://schemas.microsoft.com/office/drawing/2014/main" id="{55163001-1BCC-42F8-AB94-80837EE16D73}"/>
              </a:ext>
            </a:extLst>
          </p:cNvPr>
          <p:cNvSpPr/>
          <p:nvPr/>
        </p:nvSpPr>
        <p:spPr>
          <a:xfrm>
            <a:off x="20040718" y="12083051"/>
            <a:ext cx="1872000" cy="790642"/>
          </a:xfrm>
          <a:prstGeom prst="roundRect">
            <a:avLst>
              <a:gd name="adj" fmla="val 50000"/>
            </a:avLst>
          </a:prstGeom>
          <a:noFill/>
          <a:ln w="5715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9" name="Gerade Verbindung mit Pfeil 18">
            <a:extLst>
              <a:ext uri="{FF2B5EF4-FFF2-40B4-BE49-F238E27FC236}">
                <a16:creationId xmlns:a16="http://schemas.microsoft.com/office/drawing/2014/main" id="{BD0FE011-7063-4BC8-B6C5-414FC688A892}"/>
              </a:ext>
            </a:extLst>
          </p:cNvPr>
          <p:cNvCxnSpPr>
            <a:cxnSpLocks/>
          </p:cNvCxnSpPr>
          <p:nvPr/>
        </p:nvCxnSpPr>
        <p:spPr>
          <a:xfrm flipV="1">
            <a:off x="12192000" y="6483927"/>
            <a:ext cx="942109" cy="701099"/>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0" name="Gerade Verbindung mit Pfeil 19">
            <a:extLst>
              <a:ext uri="{FF2B5EF4-FFF2-40B4-BE49-F238E27FC236}">
                <a16:creationId xmlns:a16="http://schemas.microsoft.com/office/drawing/2014/main" id="{6A2E3054-20EF-4542-8239-5560C9BAD009}"/>
              </a:ext>
            </a:extLst>
          </p:cNvPr>
          <p:cNvCxnSpPr>
            <a:cxnSpLocks/>
          </p:cNvCxnSpPr>
          <p:nvPr/>
        </p:nvCxnSpPr>
        <p:spPr>
          <a:xfrm rot="10800000">
            <a:off x="15898091" y="5974196"/>
            <a:ext cx="3138054" cy="2421660"/>
          </a:xfrm>
          <a:prstGeom prst="bentConnector3">
            <a:avLst>
              <a:gd name="adj1" fmla="val 33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Gerade Verbindung mit Pfeil 21">
            <a:extLst>
              <a:ext uri="{FF2B5EF4-FFF2-40B4-BE49-F238E27FC236}">
                <a16:creationId xmlns:a16="http://schemas.microsoft.com/office/drawing/2014/main" id="{00F394E9-A925-4343-A37D-DC9A094BC9DD}"/>
              </a:ext>
            </a:extLst>
          </p:cNvPr>
          <p:cNvCxnSpPr>
            <a:cxnSpLocks/>
          </p:cNvCxnSpPr>
          <p:nvPr/>
        </p:nvCxnSpPr>
        <p:spPr>
          <a:xfrm rot="10800000">
            <a:off x="15898091" y="5974197"/>
            <a:ext cx="7148948" cy="4312805"/>
          </a:xfrm>
          <a:prstGeom prst="bentConnector3">
            <a:avLst>
              <a:gd name="adj1" fmla="val 0"/>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1" name="Gerade Verbindung mit Pfeil 21">
            <a:extLst>
              <a:ext uri="{FF2B5EF4-FFF2-40B4-BE49-F238E27FC236}">
                <a16:creationId xmlns:a16="http://schemas.microsoft.com/office/drawing/2014/main" id="{1AF7E73A-0E88-418F-8533-00DE9DBF775E}"/>
              </a:ext>
            </a:extLst>
          </p:cNvPr>
          <p:cNvCxnSpPr>
            <a:cxnSpLocks/>
          </p:cNvCxnSpPr>
          <p:nvPr/>
        </p:nvCxnSpPr>
        <p:spPr>
          <a:xfrm rot="5400000" flipH="1" flipV="1">
            <a:off x="18567412" y="7294984"/>
            <a:ext cx="4666094" cy="2024518"/>
          </a:xfrm>
          <a:prstGeom prst="bentConnector3">
            <a:avLst>
              <a:gd name="adj1" fmla="val 563"/>
            </a:avLst>
          </a:prstGeom>
          <a:ln w="5715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43" name="Textfeld 42">
            <a:extLst>
              <a:ext uri="{FF2B5EF4-FFF2-40B4-BE49-F238E27FC236}">
                <a16:creationId xmlns:a16="http://schemas.microsoft.com/office/drawing/2014/main" id="{F0081209-4DA7-4318-BD9E-F765DDE1F538}"/>
              </a:ext>
            </a:extLst>
          </p:cNvPr>
          <p:cNvSpPr txBox="1"/>
          <p:nvPr/>
        </p:nvSpPr>
        <p:spPr>
          <a:xfrm>
            <a:off x="564919" y="253137"/>
            <a:ext cx="15104572" cy="938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de-DE" sz="55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Helvetica Neue"/>
              </a:rPr>
              <a:t>Komplexität im DRD</a:t>
            </a:r>
          </a:p>
        </p:txBody>
      </p:sp>
      <p:sp>
        <p:nvSpPr>
          <p:cNvPr id="44" name="Rechteck 43">
            <a:extLst>
              <a:ext uri="{FF2B5EF4-FFF2-40B4-BE49-F238E27FC236}">
                <a16:creationId xmlns:a16="http://schemas.microsoft.com/office/drawing/2014/main" id="{589A7E95-7EBB-4B10-BE18-2A1834E901A2}"/>
              </a:ext>
            </a:extLst>
          </p:cNvPr>
          <p:cNvSpPr/>
          <p:nvPr/>
        </p:nvSpPr>
        <p:spPr>
          <a:xfrm>
            <a:off x="5034910" y="2351902"/>
            <a:ext cx="3527199" cy="1512000"/>
          </a:xfrm>
          <a:prstGeom prst="rect">
            <a:avLst/>
          </a:prstGeom>
          <a:noFill/>
          <a:ln w="571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chemeClr val="accent4"/>
              </a:solidFill>
              <a:effectLst/>
              <a:uFillTx/>
              <a:latin typeface="Helvetica Neue Medium"/>
              <a:ea typeface="Helvetica Neue Medium"/>
              <a:cs typeface="Helvetica Neue Medium"/>
              <a:sym typeface="Helvetica Neue Medium"/>
            </a:endParaRPr>
          </a:p>
        </p:txBody>
      </p:sp>
      <p:sp>
        <p:nvSpPr>
          <p:cNvPr id="45" name="Rechteck 44">
            <a:extLst>
              <a:ext uri="{FF2B5EF4-FFF2-40B4-BE49-F238E27FC236}">
                <a16:creationId xmlns:a16="http://schemas.microsoft.com/office/drawing/2014/main" id="{70EE3D56-751D-4797-AB0F-899B1CF533B6}"/>
              </a:ext>
            </a:extLst>
          </p:cNvPr>
          <p:cNvSpPr/>
          <p:nvPr/>
        </p:nvSpPr>
        <p:spPr>
          <a:xfrm>
            <a:off x="17133822" y="8475688"/>
            <a:ext cx="3751905" cy="684000"/>
          </a:xfrm>
          <a:prstGeom prst="rect">
            <a:avLst/>
          </a:prstGeom>
          <a:noFill/>
          <a:ln w="571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chemeClr val="accent4"/>
              </a:solidFill>
              <a:effectLst/>
              <a:uFillTx/>
              <a:latin typeface="Helvetica Neue Medium"/>
              <a:ea typeface="Helvetica Neue Medium"/>
              <a:cs typeface="Helvetica Neue Medium"/>
              <a:sym typeface="Helvetica Neue Medium"/>
            </a:endParaRPr>
          </a:p>
        </p:txBody>
      </p:sp>
      <p:sp>
        <p:nvSpPr>
          <p:cNvPr id="46" name="Rechteck 45">
            <a:extLst>
              <a:ext uri="{FF2B5EF4-FFF2-40B4-BE49-F238E27FC236}">
                <a16:creationId xmlns:a16="http://schemas.microsoft.com/office/drawing/2014/main" id="{11A26385-A052-4B46-AE45-564259DABA7D}"/>
              </a:ext>
            </a:extLst>
          </p:cNvPr>
          <p:cNvSpPr/>
          <p:nvPr/>
        </p:nvSpPr>
        <p:spPr>
          <a:xfrm>
            <a:off x="4986915" y="3981492"/>
            <a:ext cx="3575194" cy="1089272"/>
          </a:xfrm>
          <a:prstGeom prst="rect">
            <a:avLst/>
          </a:prstGeom>
          <a:noFill/>
          <a:ln w="571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chemeClr val="accent4"/>
              </a:solidFill>
              <a:effectLst/>
              <a:uFillTx/>
              <a:latin typeface="Helvetica Neue Medium"/>
              <a:ea typeface="Helvetica Neue Medium"/>
              <a:cs typeface="Helvetica Neue Medium"/>
              <a:sym typeface="Helvetica Neue Medium"/>
            </a:endParaRPr>
          </a:p>
        </p:txBody>
      </p:sp>
      <p:sp>
        <p:nvSpPr>
          <p:cNvPr id="47" name="Rechteck 46">
            <a:extLst>
              <a:ext uri="{FF2B5EF4-FFF2-40B4-BE49-F238E27FC236}">
                <a16:creationId xmlns:a16="http://schemas.microsoft.com/office/drawing/2014/main" id="{B20BE995-4B40-4159-83B2-00A57E6D1EC5}"/>
              </a:ext>
            </a:extLst>
          </p:cNvPr>
          <p:cNvSpPr/>
          <p:nvPr/>
        </p:nvSpPr>
        <p:spPr>
          <a:xfrm>
            <a:off x="18216163" y="10230628"/>
            <a:ext cx="1764000" cy="684000"/>
          </a:xfrm>
          <a:prstGeom prst="rect">
            <a:avLst/>
          </a:prstGeom>
          <a:noFill/>
          <a:ln w="571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chemeClr val="accent4"/>
              </a:solidFill>
              <a:effectLst/>
              <a:uFillTx/>
              <a:latin typeface="Helvetica Neue Medium"/>
              <a:ea typeface="Helvetica Neue Medium"/>
              <a:cs typeface="Helvetica Neue Medium"/>
              <a:sym typeface="Helvetica Neue Medium"/>
            </a:endParaRPr>
          </a:p>
        </p:txBody>
      </p:sp>
      <p:sp>
        <p:nvSpPr>
          <p:cNvPr id="48" name="Rechteck 47">
            <a:extLst>
              <a:ext uri="{FF2B5EF4-FFF2-40B4-BE49-F238E27FC236}">
                <a16:creationId xmlns:a16="http://schemas.microsoft.com/office/drawing/2014/main" id="{0302D9B3-26B2-4E52-8FC8-1615C3528E7D}"/>
              </a:ext>
            </a:extLst>
          </p:cNvPr>
          <p:cNvSpPr/>
          <p:nvPr/>
        </p:nvSpPr>
        <p:spPr>
          <a:xfrm>
            <a:off x="5034910" y="5218196"/>
            <a:ext cx="3586969" cy="1512000"/>
          </a:xfrm>
          <a:prstGeom prst="rect">
            <a:avLst/>
          </a:prstGeom>
          <a:noFill/>
          <a:ln w="571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chemeClr val="accent4"/>
              </a:solidFill>
              <a:effectLst/>
              <a:uFillTx/>
              <a:latin typeface="Helvetica Neue Medium"/>
              <a:ea typeface="Helvetica Neue Medium"/>
              <a:cs typeface="Helvetica Neue Medium"/>
              <a:sym typeface="Helvetica Neue Medium"/>
            </a:endParaRPr>
          </a:p>
        </p:txBody>
      </p:sp>
      <p:sp>
        <p:nvSpPr>
          <p:cNvPr id="49" name="Rechteck 48">
            <a:extLst>
              <a:ext uri="{FF2B5EF4-FFF2-40B4-BE49-F238E27FC236}">
                <a16:creationId xmlns:a16="http://schemas.microsoft.com/office/drawing/2014/main" id="{E86992D7-E48E-4B78-82AF-F62795C466FB}"/>
              </a:ext>
            </a:extLst>
          </p:cNvPr>
          <p:cNvSpPr/>
          <p:nvPr/>
        </p:nvSpPr>
        <p:spPr>
          <a:xfrm>
            <a:off x="4986915" y="6807356"/>
            <a:ext cx="3744000" cy="1512000"/>
          </a:xfrm>
          <a:prstGeom prst="rect">
            <a:avLst/>
          </a:prstGeom>
          <a:noFill/>
          <a:ln w="571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chemeClr val="accent4"/>
              </a:solidFill>
              <a:effectLst/>
              <a:uFillTx/>
              <a:latin typeface="Helvetica Neue Medium"/>
              <a:ea typeface="Helvetica Neue Medium"/>
              <a:cs typeface="Helvetica Neue Medium"/>
              <a:sym typeface="Helvetica Neue Medium"/>
            </a:endParaRPr>
          </a:p>
        </p:txBody>
      </p:sp>
      <p:sp>
        <p:nvSpPr>
          <p:cNvPr id="50" name="Rechteck 49">
            <a:extLst>
              <a:ext uri="{FF2B5EF4-FFF2-40B4-BE49-F238E27FC236}">
                <a16:creationId xmlns:a16="http://schemas.microsoft.com/office/drawing/2014/main" id="{0D876751-AD86-4E3B-BCB9-D9DD89EE7EEF}"/>
              </a:ext>
            </a:extLst>
          </p:cNvPr>
          <p:cNvSpPr/>
          <p:nvPr/>
        </p:nvSpPr>
        <p:spPr>
          <a:xfrm>
            <a:off x="9326250" y="7226590"/>
            <a:ext cx="2808000" cy="684000"/>
          </a:xfrm>
          <a:prstGeom prst="rect">
            <a:avLst/>
          </a:prstGeom>
          <a:noFill/>
          <a:ln w="571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chemeClr val="accent4"/>
              </a:solidFill>
              <a:effectLst/>
              <a:uFillTx/>
              <a:latin typeface="Helvetica Neue Medium"/>
              <a:ea typeface="Helvetica Neue Medium"/>
              <a:cs typeface="Helvetica Neue Medium"/>
              <a:sym typeface="Helvetica Neue Medium"/>
            </a:endParaRPr>
          </a:p>
        </p:txBody>
      </p:sp>
      <p:sp>
        <p:nvSpPr>
          <p:cNvPr id="52" name="Rechteck 51">
            <a:extLst>
              <a:ext uri="{FF2B5EF4-FFF2-40B4-BE49-F238E27FC236}">
                <a16:creationId xmlns:a16="http://schemas.microsoft.com/office/drawing/2014/main" id="{E7C18367-EB24-418A-968E-2D18B06DED95}"/>
              </a:ext>
            </a:extLst>
          </p:cNvPr>
          <p:cNvSpPr/>
          <p:nvPr/>
        </p:nvSpPr>
        <p:spPr>
          <a:xfrm>
            <a:off x="9440807" y="2351902"/>
            <a:ext cx="2844000" cy="1512000"/>
          </a:xfrm>
          <a:prstGeom prst="rect">
            <a:avLst/>
          </a:prstGeom>
          <a:noFill/>
          <a:ln w="57150">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Rechteck 52">
            <a:extLst>
              <a:ext uri="{FF2B5EF4-FFF2-40B4-BE49-F238E27FC236}">
                <a16:creationId xmlns:a16="http://schemas.microsoft.com/office/drawing/2014/main" id="{5976752D-8A52-4BA7-B5CF-5CEAAE945A67}"/>
              </a:ext>
            </a:extLst>
          </p:cNvPr>
          <p:cNvSpPr/>
          <p:nvPr/>
        </p:nvSpPr>
        <p:spPr>
          <a:xfrm>
            <a:off x="9482371" y="5805166"/>
            <a:ext cx="2484000" cy="648000"/>
          </a:xfrm>
          <a:prstGeom prst="rect">
            <a:avLst/>
          </a:prstGeom>
          <a:noFill/>
          <a:ln w="57150">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4" name="Rechteck 53">
            <a:extLst>
              <a:ext uri="{FF2B5EF4-FFF2-40B4-BE49-F238E27FC236}">
                <a16:creationId xmlns:a16="http://schemas.microsoft.com/office/drawing/2014/main" id="{6D28E958-713C-443E-8D70-CF84BF9646D0}"/>
              </a:ext>
            </a:extLst>
          </p:cNvPr>
          <p:cNvSpPr/>
          <p:nvPr/>
        </p:nvSpPr>
        <p:spPr>
          <a:xfrm>
            <a:off x="22143531" y="10233614"/>
            <a:ext cx="1692000" cy="684000"/>
          </a:xfrm>
          <a:prstGeom prst="rect">
            <a:avLst/>
          </a:prstGeom>
          <a:noFill/>
          <a:ln w="571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chemeClr val="accent4"/>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7507220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fill="hold"/>
                                        <p:tgtEl>
                                          <p:spTgt spid="52"/>
                                        </p:tgtEl>
                                        <p:attrNameLst>
                                          <p:attrName>ppt_w</p:attrName>
                                        </p:attrNameLst>
                                      </p:cBhvr>
                                      <p:tavLst>
                                        <p:tav tm="0">
                                          <p:val>
                                            <p:fltVal val="0"/>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animEffect transition="in" filter="fade">
                                      <p:cBhvr>
                                        <p:cTn id="38" dur="500"/>
                                        <p:tgtEl>
                                          <p:spTgt spid="5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p:cTn id="41" dur="500" fill="hold"/>
                                        <p:tgtEl>
                                          <p:spTgt spid="53"/>
                                        </p:tgtEl>
                                        <p:attrNameLst>
                                          <p:attrName>ppt_w</p:attrName>
                                        </p:attrNameLst>
                                      </p:cBhvr>
                                      <p:tavLst>
                                        <p:tav tm="0">
                                          <p:val>
                                            <p:fltVal val="0"/>
                                          </p:val>
                                        </p:tav>
                                        <p:tav tm="100000">
                                          <p:val>
                                            <p:strVal val="#ppt_w"/>
                                          </p:val>
                                        </p:tav>
                                      </p:tavLst>
                                    </p:anim>
                                    <p:anim calcmode="lin" valueType="num">
                                      <p:cBhvr>
                                        <p:cTn id="42" dur="500" fill="hold"/>
                                        <p:tgtEl>
                                          <p:spTgt spid="53"/>
                                        </p:tgtEl>
                                        <p:attrNameLst>
                                          <p:attrName>ppt_h</p:attrName>
                                        </p:attrNameLst>
                                      </p:cBhvr>
                                      <p:tavLst>
                                        <p:tav tm="0">
                                          <p:val>
                                            <p:fltVal val="0"/>
                                          </p:val>
                                        </p:tav>
                                        <p:tav tm="100000">
                                          <p:val>
                                            <p:strVal val="#ppt_h"/>
                                          </p:val>
                                        </p:tav>
                                      </p:tavLst>
                                    </p:anim>
                                    <p:animEffect transition="in" filter="fade">
                                      <p:cBhvr>
                                        <p:cTn id="43" dur="500"/>
                                        <p:tgtEl>
                                          <p:spTgt spid="5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p:cTn id="48" dur="500" fill="hold"/>
                                        <p:tgtEl>
                                          <p:spTgt spid="44"/>
                                        </p:tgtEl>
                                        <p:attrNameLst>
                                          <p:attrName>ppt_w</p:attrName>
                                        </p:attrNameLst>
                                      </p:cBhvr>
                                      <p:tavLst>
                                        <p:tav tm="0">
                                          <p:val>
                                            <p:fltVal val="0"/>
                                          </p:val>
                                        </p:tav>
                                        <p:tav tm="100000">
                                          <p:val>
                                            <p:strVal val="#ppt_w"/>
                                          </p:val>
                                        </p:tav>
                                      </p:tavLst>
                                    </p:anim>
                                    <p:anim calcmode="lin" valueType="num">
                                      <p:cBhvr>
                                        <p:cTn id="49" dur="500" fill="hold"/>
                                        <p:tgtEl>
                                          <p:spTgt spid="44"/>
                                        </p:tgtEl>
                                        <p:attrNameLst>
                                          <p:attrName>ppt_h</p:attrName>
                                        </p:attrNameLst>
                                      </p:cBhvr>
                                      <p:tavLst>
                                        <p:tav tm="0">
                                          <p:val>
                                            <p:fltVal val="0"/>
                                          </p:val>
                                        </p:tav>
                                        <p:tav tm="100000">
                                          <p:val>
                                            <p:strVal val="#ppt_h"/>
                                          </p:val>
                                        </p:tav>
                                      </p:tavLst>
                                    </p:anim>
                                    <p:animEffect transition="in" filter="fade">
                                      <p:cBhvr>
                                        <p:cTn id="50" dur="500"/>
                                        <p:tgtEl>
                                          <p:spTgt spid="44"/>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p:cTn id="58" dur="500" fill="hold"/>
                                        <p:tgtEl>
                                          <p:spTgt spid="48"/>
                                        </p:tgtEl>
                                        <p:attrNameLst>
                                          <p:attrName>ppt_w</p:attrName>
                                        </p:attrNameLst>
                                      </p:cBhvr>
                                      <p:tavLst>
                                        <p:tav tm="0">
                                          <p:val>
                                            <p:fltVal val="0"/>
                                          </p:val>
                                        </p:tav>
                                        <p:tav tm="100000">
                                          <p:val>
                                            <p:strVal val="#ppt_w"/>
                                          </p:val>
                                        </p:tav>
                                      </p:tavLst>
                                    </p:anim>
                                    <p:anim calcmode="lin" valueType="num">
                                      <p:cBhvr>
                                        <p:cTn id="59" dur="500" fill="hold"/>
                                        <p:tgtEl>
                                          <p:spTgt spid="48"/>
                                        </p:tgtEl>
                                        <p:attrNameLst>
                                          <p:attrName>ppt_h</p:attrName>
                                        </p:attrNameLst>
                                      </p:cBhvr>
                                      <p:tavLst>
                                        <p:tav tm="0">
                                          <p:val>
                                            <p:fltVal val="0"/>
                                          </p:val>
                                        </p:tav>
                                        <p:tav tm="100000">
                                          <p:val>
                                            <p:strVal val="#ppt_h"/>
                                          </p:val>
                                        </p:tav>
                                      </p:tavLst>
                                    </p:anim>
                                    <p:animEffect transition="in" filter="fade">
                                      <p:cBhvr>
                                        <p:cTn id="60" dur="500"/>
                                        <p:tgtEl>
                                          <p:spTgt spid="48"/>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500" fill="hold"/>
                                        <p:tgtEl>
                                          <p:spTgt spid="49"/>
                                        </p:tgtEl>
                                        <p:attrNameLst>
                                          <p:attrName>ppt_w</p:attrName>
                                        </p:attrNameLst>
                                      </p:cBhvr>
                                      <p:tavLst>
                                        <p:tav tm="0">
                                          <p:val>
                                            <p:fltVal val="0"/>
                                          </p:val>
                                        </p:tav>
                                        <p:tav tm="100000">
                                          <p:val>
                                            <p:strVal val="#ppt_w"/>
                                          </p:val>
                                        </p:tav>
                                      </p:tavLst>
                                    </p:anim>
                                    <p:anim calcmode="lin" valueType="num">
                                      <p:cBhvr>
                                        <p:cTn id="64" dur="500" fill="hold"/>
                                        <p:tgtEl>
                                          <p:spTgt spid="49"/>
                                        </p:tgtEl>
                                        <p:attrNameLst>
                                          <p:attrName>ppt_h</p:attrName>
                                        </p:attrNameLst>
                                      </p:cBhvr>
                                      <p:tavLst>
                                        <p:tav tm="0">
                                          <p:val>
                                            <p:fltVal val="0"/>
                                          </p:val>
                                        </p:tav>
                                        <p:tav tm="100000">
                                          <p:val>
                                            <p:strVal val="#ppt_h"/>
                                          </p:val>
                                        </p:tav>
                                      </p:tavLst>
                                    </p:anim>
                                    <p:animEffect transition="in" filter="fade">
                                      <p:cBhvr>
                                        <p:cTn id="65" dur="500"/>
                                        <p:tgtEl>
                                          <p:spTgt spid="4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 calcmode="lin" valueType="num">
                                      <p:cBhvr>
                                        <p:cTn id="73" dur="500" fill="hold"/>
                                        <p:tgtEl>
                                          <p:spTgt spid="45"/>
                                        </p:tgtEl>
                                        <p:attrNameLst>
                                          <p:attrName>ppt_w</p:attrName>
                                        </p:attrNameLst>
                                      </p:cBhvr>
                                      <p:tavLst>
                                        <p:tav tm="0">
                                          <p:val>
                                            <p:fltVal val="0"/>
                                          </p:val>
                                        </p:tav>
                                        <p:tav tm="100000">
                                          <p:val>
                                            <p:strVal val="#ppt_w"/>
                                          </p:val>
                                        </p:tav>
                                      </p:tavLst>
                                    </p:anim>
                                    <p:anim calcmode="lin" valueType="num">
                                      <p:cBhvr>
                                        <p:cTn id="74" dur="500" fill="hold"/>
                                        <p:tgtEl>
                                          <p:spTgt spid="45"/>
                                        </p:tgtEl>
                                        <p:attrNameLst>
                                          <p:attrName>ppt_h</p:attrName>
                                        </p:attrNameLst>
                                      </p:cBhvr>
                                      <p:tavLst>
                                        <p:tav tm="0">
                                          <p:val>
                                            <p:fltVal val="0"/>
                                          </p:val>
                                        </p:tav>
                                        <p:tav tm="100000">
                                          <p:val>
                                            <p:strVal val="#ppt_h"/>
                                          </p:val>
                                        </p:tav>
                                      </p:tavLst>
                                    </p:anim>
                                    <p:animEffect transition="in" filter="fade">
                                      <p:cBhvr>
                                        <p:cTn id="75" dur="500"/>
                                        <p:tgtEl>
                                          <p:spTgt spid="45"/>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 calcmode="lin" valueType="num">
                                      <p:cBhvr>
                                        <p:cTn id="78" dur="500" fill="hold"/>
                                        <p:tgtEl>
                                          <p:spTgt spid="47"/>
                                        </p:tgtEl>
                                        <p:attrNameLst>
                                          <p:attrName>ppt_w</p:attrName>
                                        </p:attrNameLst>
                                      </p:cBhvr>
                                      <p:tavLst>
                                        <p:tav tm="0">
                                          <p:val>
                                            <p:fltVal val="0"/>
                                          </p:val>
                                        </p:tav>
                                        <p:tav tm="100000">
                                          <p:val>
                                            <p:strVal val="#ppt_w"/>
                                          </p:val>
                                        </p:tav>
                                      </p:tavLst>
                                    </p:anim>
                                    <p:anim calcmode="lin" valueType="num">
                                      <p:cBhvr>
                                        <p:cTn id="79" dur="500" fill="hold"/>
                                        <p:tgtEl>
                                          <p:spTgt spid="47"/>
                                        </p:tgtEl>
                                        <p:attrNameLst>
                                          <p:attrName>ppt_h</p:attrName>
                                        </p:attrNameLst>
                                      </p:cBhvr>
                                      <p:tavLst>
                                        <p:tav tm="0">
                                          <p:val>
                                            <p:fltVal val="0"/>
                                          </p:val>
                                        </p:tav>
                                        <p:tav tm="100000">
                                          <p:val>
                                            <p:strVal val="#ppt_h"/>
                                          </p:val>
                                        </p:tav>
                                      </p:tavLst>
                                    </p:anim>
                                    <p:animEffect transition="in" filter="fade">
                                      <p:cBhvr>
                                        <p:cTn id="80" dur="500"/>
                                        <p:tgtEl>
                                          <p:spTgt spid="47"/>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cBhvr>
                                        <p:cTn id="83" dur="500" fill="hold"/>
                                        <p:tgtEl>
                                          <p:spTgt spid="54"/>
                                        </p:tgtEl>
                                        <p:attrNameLst>
                                          <p:attrName>ppt_w</p:attrName>
                                        </p:attrNameLst>
                                      </p:cBhvr>
                                      <p:tavLst>
                                        <p:tav tm="0">
                                          <p:val>
                                            <p:fltVal val="0"/>
                                          </p:val>
                                        </p:tav>
                                        <p:tav tm="100000">
                                          <p:val>
                                            <p:strVal val="#ppt_w"/>
                                          </p:val>
                                        </p:tav>
                                      </p:tavLst>
                                    </p:anim>
                                    <p:anim calcmode="lin" valueType="num">
                                      <p:cBhvr>
                                        <p:cTn id="84" dur="500" fill="hold"/>
                                        <p:tgtEl>
                                          <p:spTgt spid="54"/>
                                        </p:tgtEl>
                                        <p:attrNameLst>
                                          <p:attrName>ppt_h</p:attrName>
                                        </p:attrNameLst>
                                      </p:cBhvr>
                                      <p:tavLst>
                                        <p:tav tm="0">
                                          <p:val>
                                            <p:fltVal val="0"/>
                                          </p:val>
                                        </p:tav>
                                        <p:tav tm="100000">
                                          <p:val>
                                            <p:strVal val="#ppt_h"/>
                                          </p:val>
                                        </p:tav>
                                      </p:tavLst>
                                    </p:anim>
                                    <p:animEffect transition="in" filter="fade">
                                      <p:cBhvr>
                                        <p:cTn id="85" dur="500"/>
                                        <p:tgtEl>
                                          <p:spTgt spid="5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
                                        </p:tgtEl>
                                      </p:cBhvr>
                                    </p:animEffect>
                                    <p:set>
                                      <p:cBhvr>
                                        <p:cTn id="93" dur="1" fill="hold">
                                          <p:stCondLst>
                                            <p:cond delay="499"/>
                                          </p:stCondLst>
                                        </p:cTn>
                                        <p:tgtEl>
                                          <p:spTgt spid="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6"/>
                                        </p:tgtEl>
                                      </p:cBhvr>
                                    </p:animEffect>
                                    <p:set>
                                      <p:cBhvr>
                                        <p:cTn id="96" dur="1" fill="hold">
                                          <p:stCondLst>
                                            <p:cond delay="499"/>
                                          </p:stCondLst>
                                        </p:cTn>
                                        <p:tgtEl>
                                          <p:spTgt spid="16"/>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52"/>
                                        </p:tgtEl>
                                      </p:cBhvr>
                                    </p:animEffect>
                                    <p:set>
                                      <p:cBhvr>
                                        <p:cTn id="105" dur="1" fill="hold">
                                          <p:stCondLst>
                                            <p:cond delay="499"/>
                                          </p:stCondLst>
                                        </p:cTn>
                                        <p:tgtEl>
                                          <p:spTgt spid="5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53"/>
                                        </p:tgtEl>
                                      </p:cBhvr>
                                    </p:animEffect>
                                    <p:set>
                                      <p:cBhvr>
                                        <p:cTn id="108" dur="1" fill="hold">
                                          <p:stCondLst>
                                            <p:cond delay="499"/>
                                          </p:stCondLst>
                                        </p:cTn>
                                        <p:tgtEl>
                                          <p:spTgt spid="5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44"/>
                                        </p:tgtEl>
                                      </p:cBhvr>
                                    </p:animEffect>
                                    <p:set>
                                      <p:cBhvr>
                                        <p:cTn id="111" dur="1" fill="hold">
                                          <p:stCondLst>
                                            <p:cond delay="499"/>
                                          </p:stCondLst>
                                        </p:cTn>
                                        <p:tgtEl>
                                          <p:spTgt spid="44"/>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46"/>
                                        </p:tgtEl>
                                      </p:cBhvr>
                                    </p:animEffect>
                                    <p:set>
                                      <p:cBhvr>
                                        <p:cTn id="114" dur="1" fill="hold">
                                          <p:stCondLst>
                                            <p:cond delay="499"/>
                                          </p:stCondLst>
                                        </p:cTn>
                                        <p:tgtEl>
                                          <p:spTgt spid="46"/>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48"/>
                                        </p:tgtEl>
                                      </p:cBhvr>
                                    </p:animEffect>
                                    <p:set>
                                      <p:cBhvr>
                                        <p:cTn id="117" dur="1" fill="hold">
                                          <p:stCondLst>
                                            <p:cond delay="499"/>
                                          </p:stCondLst>
                                        </p:cTn>
                                        <p:tgtEl>
                                          <p:spTgt spid="48"/>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49"/>
                                        </p:tgtEl>
                                      </p:cBhvr>
                                    </p:animEffect>
                                    <p:set>
                                      <p:cBhvr>
                                        <p:cTn id="120" dur="1" fill="hold">
                                          <p:stCondLst>
                                            <p:cond delay="499"/>
                                          </p:stCondLst>
                                        </p:cTn>
                                        <p:tgtEl>
                                          <p:spTgt spid="49"/>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50"/>
                                        </p:tgtEl>
                                      </p:cBhvr>
                                    </p:animEffect>
                                    <p:set>
                                      <p:cBhvr>
                                        <p:cTn id="123" dur="1" fill="hold">
                                          <p:stCondLst>
                                            <p:cond delay="499"/>
                                          </p:stCondLst>
                                        </p:cTn>
                                        <p:tgtEl>
                                          <p:spTgt spid="5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45"/>
                                        </p:tgtEl>
                                      </p:cBhvr>
                                    </p:animEffect>
                                    <p:set>
                                      <p:cBhvr>
                                        <p:cTn id="126" dur="1" fill="hold">
                                          <p:stCondLst>
                                            <p:cond delay="499"/>
                                          </p:stCondLst>
                                        </p:cTn>
                                        <p:tgtEl>
                                          <p:spTgt spid="45"/>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54"/>
                                        </p:tgtEl>
                                      </p:cBhvr>
                                    </p:animEffect>
                                    <p:set>
                                      <p:cBhvr>
                                        <p:cTn id="132" dur="1" fill="hold">
                                          <p:stCondLst>
                                            <p:cond delay="499"/>
                                          </p:stCondLst>
                                        </p:cTn>
                                        <p:tgtEl>
                                          <p:spTgt spid="54"/>
                                        </p:tgtEl>
                                        <p:attrNameLst>
                                          <p:attrName>style.visibility</p:attrName>
                                        </p:attrNameLst>
                                      </p:cBhvr>
                                      <p:to>
                                        <p:strVal val="hidden"/>
                                      </p:to>
                                    </p:set>
                                  </p:childTnLst>
                                </p:cTn>
                              </p:par>
                            </p:childTnLst>
                          </p:cTn>
                        </p:par>
                        <p:par>
                          <p:cTn id="133" fill="hold">
                            <p:stCondLst>
                              <p:cond delay="500"/>
                            </p:stCondLst>
                            <p:childTnLst>
                              <p:par>
                                <p:cTn id="134" presetID="22" presetClass="entr" presetSubtype="4" fill="hold" nodeType="after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wipe(down)">
                                      <p:cBhvr>
                                        <p:cTn id="136" dur="500"/>
                                        <p:tgtEl>
                                          <p:spTgt spid="22"/>
                                        </p:tgtEl>
                                      </p:cBhvr>
                                    </p:animEffect>
                                  </p:childTnLst>
                                </p:cTn>
                              </p:par>
                              <p:par>
                                <p:cTn id="137" presetID="22" presetClass="entr" presetSubtype="4" fill="hold" nodeType="with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wipe(down)">
                                      <p:cBhvr>
                                        <p:cTn id="139" dur="500"/>
                                        <p:tgtEl>
                                          <p:spTgt spid="31"/>
                                        </p:tgtEl>
                                      </p:cBhvr>
                                    </p:animEffect>
                                  </p:childTnLst>
                                </p:cTn>
                              </p:par>
                              <p:par>
                                <p:cTn id="140" presetID="22" presetClass="entr" presetSubtype="4" fill="hold" nodeType="withEffect">
                                  <p:stCondLst>
                                    <p:cond delay="0"/>
                                  </p:stCondLst>
                                  <p:childTnLst>
                                    <p:set>
                                      <p:cBhvr>
                                        <p:cTn id="141" dur="1" fill="hold">
                                          <p:stCondLst>
                                            <p:cond delay="0"/>
                                          </p:stCondLst>
                                        </p:cTn>
                                        <p:tgtEl>
                                          <p:spTgt spid="20"/>
                                        </p:tgtEl>
                                        <p:attrNameLst>
                                          <p:attrName>style.visibility</p:attrName>
                                        </p:attrNameLst>
                                      </p:cBhvr>
                                      <p:to>
                                        <p:strVal val="visible"/>
                                      </p:to>
                                    </p:set>
                                    <p:animEffect transition="in" filter="wipe(down)">
                                      <p:cBhvr>
                                        <p:cTn id="142" dur="500"/>
                                        <p:tgtEl>
                                          <p:spTgt spid="20"/>
                                        </p:tgtEl>
                                      </p:cBhvr>
                                    </p:animEffect>
                                  </p:childTnLst>
                                </p:cTn>
                              </p:par>
                              <p:par>
                                <p:cTn id="143" presetID="22" presetClass="entr" presetSubtype="4" fill="hold" nodeType="withEffect">
                                  <p:stCondLst>
                                    <p:cond delay="0"/>
                                  </p:stCondLst>
                                  <p:childTnLst>
                                    <p:set>
                                      <p:cBhvr>
                                        <p:cTn id="144" dur="1" fill="hold">
                                          <p:stCondLst>
                                            <p:cond delay="0"/>
                                          </p:stCondLst>
                                        </p:cTn>
                                        <p:tgtEl>
                                          <p:spTgt spid="19"/>
                                        </p:tgtEl>
                                        <p:attrNameLst>
                                          <p:attrName>style.visibility</p:attrName>
                                        </p:attrNameLst>
                                      </p:cBhvr>
                                      <p:to>
                                        <p:strVal val="visible"/>
                                      </p:to>
                                    </p:set>
                                    <p:animEffect transition="in" filter="wipe(down)">
                                      <p:cBhvr>
                                        <p:cTn id="145" dur="500"/>
                                        <p:tgtEl>
                                          <p:spTgt spid="19"/>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22"/>
                                        </p:tgtEl>
                                      </p:cBhvr>
                                    </p:animEffect>
                                    <p:set>
                                      <p:cBhvr>
                                        <p:cTn id="150" dur="1" fill="hold">
                                          <p:stCondLst>
                                            <p:cond delay="499"/>
                                          </p:stCondLst>
                                        </p:cTn>
                                        <p:tgtEl>
                                          <p:spTgt spid="22"/>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31"/>
                                        </p:tgtEl>
                                      </p:cBhvr>
                                    </p:animEffect>
                                    <p:set>
                                      <p:cBhvr>
                                        <p:cTn id="153" dur="1" fill="hold">
                                          <p:stCondLst>
                                            <p:cond delay="499"/>
                                          </p:stCondLst>
                                        </p:cTn>
                                        <p:tgtEl>
                                          <p:spTgt spid="31"/>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20"/>
                                        </p:tgtEl>
                                      </p:cBhvr>
                                    </p:animEffect>
                                    <p:set>
                                      <p:cBhvr>
                                        <p:cTn id="156" dur="1" fill="hold">
                                          <p:stCondLst>
                                            <p:cond delay="499"/>
                                          </p:stCondLst>
                                        </p:cTn>
                                        <p:tgtEl>
                                          <p:spTgt spid="20"/>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childTnLst>
                          </p:cTn>
                        </p:par>
                        <p:par>
                          <p:cTn id="160" fill="hold">
                            <p:stCondLst>
                              <p:cond delay="500"/>
                            </p:stCondLst>
                            <p:childTnLst>
                              <p:par>
                                <p:cTn id="161" presetID="53" presetClass="entr" presetSubtype="16" fill="hold" grpId="0" nodeType="afterEffect">
                                  <p:stCondLst>
                                    <p:cond delay="0"/>
                                  </p:stCondLst>
                                  <p:childTnLst>
                                    <p:set>
                                      <p:cBhvr>
                                        <p:cTn id="162" dur="1" fill="hold">
                                          <p:stCondLst>
                                            <p:cond delay="0"/>
                                          </p:stCondLst>
                                        </p:cTn>
                                        <p:tgtEl>
                                          <p:spTgt spid="14"/>
                                        </p:tgtEl>
                                        <p:attrNameLst>
                                          <p:attrName>style.visibility</p:attrName>
                                        </p:attrNameLst>
                                      </p:cBhvr>
                                      <p:to>
                                        <p:strVal val="visible"/>
                                      </p:to>
                                    </p:set>
                                    <p:anim calcmode="lin" valueType="num">
                                      <p:cBhvr>
                                        <p:cTn id="163" dur="500" fill="hold"/>
                                        <p:tgtEl>
                                          <p:spTgt spid="14"/>
                                        </p:tgtEl>
                                        <p:attrNameLst>
                                          <p:attrName>ppt_w</p:attrName>
                                        </p:attrNameLst>
                                      </p:cBhvr>
                                      <p:tavLst>
                                        <p:tav tm="0">
                                          <p:val>
                                            <p:fltVal val="0"/>
                                          </p:val>
                                        </p:tav>
                                        <p:tav tm="100000">
                                          <p:val>
                                            <p:strVal val="#ppt_w"/>
                                          </p:val>
                                        </p:tav>
                                      </p:tavLst>
                                    </p:anim>
                                    <p:anim calcmode="lin" valueType="num">
                                      <p:cBhvr>
                                        <p:cTn id="164" dur="500" fill="hold"/>
                                        <p:tgtEl>
                                          <p:spTgt spid="14"/>
                                        </p:tgtEl>
                                        <p:attrNameLst>
                                          <p:attrName>ppt_h</p:attrName>
                                        </p:attrNameLst>
                                      </p:cBhvr>
                                      <p:tavLst>
                                        <p:tav tm="0">
                                          <p:val>
                                            <p:fltVal val="0"/>
                                          </p:val>
                                        </p:tav>
                                        <p:tav tm="100000">
                                          <p:val>
                                            <p:strVal val="#ppt_h"/>
                                          </p:val>
                                        </p:tav>
                                      </p:tavLst>
                                    </p:anim>
                                    <p:animEffect transition="in" filter="fade">
                                      <p:cBhvr>
                                        <p:cTn id="1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2" grpId="0" animBg="1"/>
      <p:bldP spid="2" grpId="1" animBg="1"/>
      <p:bldP spid="16" grpId="0" animBg="1"/>
      <p:bldP spid="16" grpId="1" animBg="1"/>
      <p:bldP spid="17" grpId="0" animBg="1"/>
      <p:bldP spid="17"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2" grpId="0" animBg="1"/>
      <p:bldP spid="52" grpId="1" animBg="1"/>
      <p:bldP spid="53" grpId="0" animBg="1"/>
      <p:bldP spid="53" grpId="1" animBg="1"/>
      <p:bldP spid="54" grpId="0" animBg="1"/>
      <p:bldP spid="5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60391-45E7-44AD-A5A4-2A22C459F59B}"/>
              </a:ext>
            </a:extLst>
          </p:cNvPr>
          <p:cNvSpPr>
            <a:spLocks noGrp="1"/>
          </p:cNvSpPr>
          <p:nvPr>
            <p:ph type="title"/>
          </p:nvPr>
        </p:nvSpPr>
        <p:spPr/>
        <p:txBody>
          <a:bodyPr/>
          <a:lstStyle/>
          <a:p>
            <a:r>
              <a:rPr lang="de-DE" dirty="0"/>
              <a:t>Unsere Erfahrungen</a:t>
            </a:r>
          </a:p>
        </p:txBody>
      </p:sp>
      <p:sp>
        <p:nvSpPr>
          <p:cNvPr id="3" name="Textplatzhalter 2">
            <a:extLst>
              <a:ext uri="{FF2B5EF4-FFF2-40B4-BE49-F238E27FC236}">
                <a16:creationId xmlns:a16="http://schemas.microsoft.com/office/drawing/2014/main" id="{15C25EE5-0299-4D47-8449-39F52B04ABEF}"/>
              </a:ext>
            </a:extLst>
          </p:cNvPr>
          <p:cNvSpPr>
            <a:spLocks noGrp="1"/>
          </p:cNvSpPr>
          <p:nvPr>
            <p:ph type="body" sz="quarter" idx="13"/>
          </p:nvPr>
        </p:nvSpPr>
        <p:spPr/>
        <p:txBody>
          <a:bodyPr/>
          <a:lstStyle/>
          <a:p>
            <a:r>
              <a:rPr lang="de-DE" dirty="0"/>
              <a:t>Komplexität im DRD</a:t>
            </a:r>
          </a:p>
        </p:txBody>
      </p:sp>
      <p:sp>
        <p:nvSpPr>
          <p:cNvPr id="4" name="Textplatzhalter 3">
            <a:extLst>
              <a:ext uri="{FF2B5EF4-FFF2-40B4-BE49-F238E27FC236}">
                <a16:creationId xmlns:a16="http://schemas.microsoft.com/office/drawing/2014/main" id="{7D79B08C-82A7-4EEF-8745-393DE0A4C78D}"/>
              </a:ext>
            </a:extLst>
          </p:cNvPr>
          <p:cNvSpPr>
            <a:spLocks noGrp="1"/>
          </p:cNvSpPr>
          <p:nvPr>
            <p:ph type="body" sz="quarter" idx="14"/>
          </p:nvPr>
        </p:nvSpPr>
        <p:spPr/>
        <p:txBody>
          <a:bodyPr/>
          <a:lstStyle/>
          <a:p>
            <a:r>
              <a:rPr lang="de-DE" dirty="0"/>
              <a:t>Sich im klaren sein, wie Inputs aussehen sollen</a:t>
            </a:r>
          </a:p>
          <a:p>
            <a:pPr lvl="1"/>
            <a:r>
              <a:rPr lang="de-DE" dirty="0"/>
              <a:t>Komplexe Objekte &lt;-&gt; einfache Werte</a:t>
            </a:r>
          </a:p>
          <a:p>
            <a:r>
              <a:rPr lang="de-DE" dirty="0"/>
              <a:t>Weglassen von Abhängigkeiten machen Diagramme nicht immer übersichtlicher</a:t>
            </a:r>
          </a:p>
          <a:p>
            <a:r>
              <a:rPr lang="de-DE" dirty="0"/>
              <a:t>Abwägen, ob und welche Zwischenergebnisse sinnvoll sind</a:t>
            </a:r>
          </a:p>
        </p:txBody>
      </p:sp>
    </p:spTree>
    <p:extLst>
      <p:ext uri="{BB962C8B-B14F-4D97-AF65-F5344CB8AC3E}">
        <p14:creationId xmlns:p14="http://schemas.microsoft.com/office/powerpoint/2010/main" val="108746320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C31E44EB-72EA-44AB-854A-CF3BD1C36D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6123" y="1693694"/>
            <a:ext cx="8272171" cy="5851049"/>
          </a:xfrm>
          <a:prstGeom prst="rect">
            <a:avLst/>
          </a:prstGeom>
        </p:spPr>
      </p:pic>
      <p:pic>
        <p:nvPicPr>
          <p:cNvPr id="20" name="Grafik 19" descr="Ein Bild, das Text enthält.&#10;&#10;Automatisch generierte Beschreibung">
            <a:extLst>
              <a:ext uri="{FF2B5EF4-FFF2-40B4-BE49-F238E27FC236}">
                <a16:creationId xmlns:a16="http://schemas.microsoft.com/office/drawing/2014/main" id="{3255ACDE-3382-46A9-A3E8-2A0C7700B8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36123" y="9539417"/>
            <a:ext cx="19613635" cy="3871112"/>
          </a:xfrm>
          <a:prstGeom prst="rect">
            <a:avLst/>
          </a:prstGeom>
        </p:spPr>
      </p:pic>
      <p:pic>
        <p:nvPicPr>
          <p:cNvPr id="16" name="Grafik 15">
            <a:extLst>
              <a:ext uri="{FF2B5EF4-FFF2-40B4-BE49-F238E27FC236}">
                <a16:creationId xmlns:a16="http://schemas.microsoft.com/office/drawing/2014/main" id="{E3580327-AA02-4A76-83B2-D03AC57EF5D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50013" y="1755692"/>
            <a:ext cx="12695737" cy="7369445"/>
          </a:xfrm>
          <a:prstGeom prst="rect">
            <a:avLst/>
          </a:prstGeom>
        </p:spPr>
      </p:pic>
      <p:sp>
        <p:nvSpPr>
          <p:cNvPr id="8" name="Rechteck 7">
            <a:extLst>
              <a:ext uri="{FF2B5EF4-FFF2-40B4-BE49-F238E27FC236}">
                <a16:creationId xmlns:a16="http://schemas.microsoft.com/office/drawing/2014/main" id="{9F91D773-5577-4115-8067-B6396A938A8D}"/>
              </a:ext>
            </a:extLst>
          </p:cNvPr>
          <p:cNvSpPr/>
          <p:nvPr/>
        </p:nvSpPr>
        <p:spPr>
          <a:xfrm>
            <a:off x="6380163" y="4936414"/>
            <a:ext cx="2196000" cy="972000"/>
          </a:xfrm>
          <a:prstGeom prst="rect">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hteck 8">
            <a:extLst>
              <a:ext uri="{FF2B5EF4-FFF2-40B4-BE49-F238E27FC236}">
                <a16:creationId xmlns:a16="http://schemas.microsoft.com/office/drawing/2014/main" id="{797F9071-A59D-40F2-8820-FB4BF117D202}"/>
              </a:ext>
            </a:extLst>
          </p:cNvPr>
          <p:cNvSpPr/>
          <p:nvPr/>
        </p:nvSpPr>
        <p:spPr>
          <a:xfrm>
            <a:off x="10397235" y="1693695"/>
            <a:ext cx="12909352" cy="7493441"/>
          </a:xfrm>
          <a:prstGeom prst="rect">
            <a:avLst/>
          </a:prstGeom>
          <a:noFill/>
          <a:ln w="57150">
            <a:solidFill>
              <a:srgbClr val="0070C0"/>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hteck: diagonal liegende Ecken abgeschnitten 9">
            <a:extLst>
              <a:ext uri="{FF2B5EF4-FFF2-40B4-BE49-F238E27FC236}">
                <a16:creationId xmlns:a16="http://schemas.microsoft.com/office/drawing/2014/main" id="{A918B39B-2BCD-4967-91C8-185BAD944808}"/>
              </a:ext>
            </a:extLst>
          </p:cNvPr>
          <p:cNvSpPr/>
          <p:nvPr/>
        </p:nvSpPr>
        <p:spPr>
          <a:xfrm flipH="1">
            <a:off x="1736123" y="3313559"/>
            <a:ext cx="3204000" cy="972000"/>
          </a:xfrm>
          <a:custGeom>
            <a:avLst/>
            <a:gdLst>
              <a:gd name="connsiteX0" fmla="*/ 0 w 3214396"/>
              <a:gd name="connsiteY0" fmla="*/ 0 h 1010792"/>
              <a:gd name="connsiteX1" fmla="*/ 3045927 w 3214396"/>
              <a:gd name="connsiteY1" fmla="*/ 0 h 1010792"/>
              <a:gd name="connsiteX2" fmla="*/ 3214396 w 3214396"/>
              <a:gd name="connsiteY2" fmla="*/ 168469 h 1010792"/>
              <a:gd name="connsiteX3" fmla="*/ 3214396 w 3214396"/>
              <a:gd name="connsiteY3" fmla="*/ 1010792 h 1010792"/>
              <a:gd name="connsiteX4" fmla="*/ 3214396 w 3214396"/>
              <a:gd name="connsiteY4" fmla="*/ 1010792 h 1010792"/>
              <a:gd name="connsiteX5" fmla="*/ 168469 w 3214396"/>
              <a:gd name="connsiteY5" fmla="*/ 1010792 h 1010792"/>
              <a:gd name="connsiteX6" fmla="*/ 0 w 3214396"/>
              <a:gd name="connsiteY6" fmla="*/ 842323 h 1010792"/>
              <a:gd name="connsiteX7" fmla="*/ 0 w 3214396"/>
              <a:gd name="connsiteY7" fmla="*/ 0 h 1010792"/>
              <a:gd name="connsiteX0" fmla="*/ 0 w 3214396"/>
              <a:gd name="connsiteY0" fmla="*/ 0 h 1010792"/>
              <a:gd name="connsiteX1" fmla="*/ 3045927 w 3214396"/>
              <a:gd name="connsiteY1" fmla="*/ 0 h 1010792"/>
              <a:gd name="connsiteX2" fmla="*/ 3214396 w 3214396"/>
              <a:gd name="connsiteY2" fmla="*/ 168469 h 1010792"/>
              <a:gd name="connsiteX3" fmla="*/ 3214396 w 3214396"/>
              <a:gd name="connsiteY3" fmla="*/ 1010792 h 1010792"/>
              <a:gd name="connsiteX4" fmla="*/ 3214396 w 3214396"/>
              <a:gd name="connsiteY4" fmla="*/ 1010792 h 1010792"/>
              <a:gd name="connsiteX5" fmla="*/ 168469 w 3214396"/>
              <a:gd name="connsiteY5" fmla="*/ 1010792 h 1010792"/>
              <a:gd name="connsiteX6" fmla="*/ 0 w 3214396"/>
              <a:gd name="connsiteY6" fmla="*/ 718498 h 1010792"/>
              <a:gd name="connsiteX7" fmla="*/ 0 w 3214396"/>
              <a:gd name="connsiteY7" fmla="*/ 0 h 1010792"/>
              <a:gd name="connsiteX0" fmla="*/ 0 w 3214396"/>
              <a:gd name="connsiteY0" fmla="*/ 0 h 1010792"/>
              <a:gd name="connsiteX1" fmla="*/ 3045927 w 3214396"/>
              <a:gd name="connsiteY1" fmla="*/ 0 h 1010792"/>
              <a:gd name="connsiteX2" fmla="*/ 3214396 w 3214396"/>
              <a:gd name="connsiteY2" fmla="*/ 168469 h 1010792"/>
              <a:gd name="connsiteX3" fmla="*/ 3214396 w 3214396"/>
              <a:gd name="connsiteY3" fmla="*/ 1010792 h 1010792"/>
              <a:gd name="connsiteX4" fmla="*/ 3214396 w 3214396"/>
              <a:gd name="connsiteY4" fmla="*/ 1010792 h 1010792"/>
              <a:gd name="connsiteX5" fmla="*/ 239906 w 3214396"/>
              <a:gd name="connsiteY5" fmla="*/ 963167 h 1010792"/>
              <a:gd name="connsiteX6" fmla="*/ 0 w 3214396"/>
              <a:gd name="connsiteY6" fmla="*/ 718498 h 1010792"/>
              <a:gd name="connsiteX7" fmla="*/ 0 w 3214396"/>
              <a:gd name="connsiteY7" fmla="*/ 0 h 1010792"/>
              <a:gd name="connsiteX0" fmla="*/ 0 w 3214396"/>
              <a:gd name="connsiteY0" fmla="*/ 0 h 1010792"/>
              <a:gd name="connsiteX1" fmla="*/ 3045927 w 3214396"/>
              <a:gd name="connsiteY1" fmla="*/ 0 h 1010792"/>
              <a:gd name="connsiteX2" fmla="*/ 3214396 w 3214396"/>
              <a:gd name="connsiteY2" fmla="*/ 168469 h 1010792"/>
              <a:gd name="connsiteX3" fmla="*/ 3214396 w 3214396"/>
              <a:gd name="connsiteY3" fmla="*/ 1010792 h 1010792"/>
              <a:gd name="connsiteX4" fmla="*/ 3214396 w 3214396"/>
              <a:gd name="connsiteY4" fmla="*/ 1010792 h 1010792"/>
              <a:gd name="connsiteX5" fmla="*/ 239906 w 3214396"/>
              <a:gd name="connsiteY5" fmla="*/ 1010792 h 1010792"/>
              <a:gd name="connsiteX6" fmla="*/ 0 w 3214396"/>
              <a:gd name="connsiteY6" fmla="*/ 718498 h 1010792"/>
              <a:gd name="connsiteX7" fmla="*/ 0 w 3214396"/>
              <a:gd name="connsiteY7" fmla="*/ 0 h 1010792"/>
              <a:gd name="connsiteX0" fmla="*/ 0 w 3214396"/>
              <a:gd name="connsiteY0" fmla="*/ 4762 h 1015554"/>
              <a:gd name="connsiteX1" fmla="*/ 2941152 w 3214396"/>
              <a:gd name="connsiteY1" fmla="*/ 0 h 1015554"/>
              <a:gd name="connsiteX2" fmla="*/ 3214396 w 3214396"/>
              <a:gd name="connsiteY2" fmla="*/ 173231 h 1015554"/>
              <a:gd name="connsiteX3" fmla="*/ 3214396 w 3214396"/>
              <a:gd name="connsiteY3" fmla="*/ 1015554 h 1015554"/>
              <a:gd name="connsiteX4" fmla="*/ 3214396 w 3214396"/>
              <a:gd name="connsiteY4" fmla="*/ 1015554 h 1015554"/>
              <a:gd name="connsiteX5" fmla="*/ 239906 w 3214396"/>
              <a:gd name="connsiteY5" fmla="*/ 1015554 h 1015554"/>
              <a:gd name="connsiteX6" fmla="*/ 0 w 3214396"/>
              <a:gd name="connsiteY6" fmla="*/ 723260 h 1015554"/>
              <a:gd name="connsiteX7" fmla="*/ 0 w 3214396"/>
              <a:gd name="connsiteY7" fmla="*/ 4762 h 1015554"/>
              <a:gd name="connsiteX0" fmla="*/ 0 w 3214396"/>
              <a:gd name="connsiteY0" fmla="*/ 4762 h 1015554"/>
              <a:gd name="connsiteX1" fmla="*/ 2941152 w 3214396"/>
              <a:gd name="connsiteY1" fmla="*/ 0 h 1015554"/>
              <a:gd name="connsiteX2" fmla="*/ 3190584 w 3214396"/>
              <a:gd name="connsiteY2" fmla="*/ 282769 h 1015554"/>
              <a:gd name="connsiteX3" fmla="*/ 3214396 w 3214396"/>
              <a:gd name="connsiteY3" fmla="*/ 1015554 h 1015554"/>
              <a:gd name="connsiteX4" fmla="*/ 3214396 w 3214396"/>
              <a:gd name="connsiteY4" fmla="*/ 1015554 h 1015554"/>
              <a:gd name="connsiteX5" fmla="*/ 239906 w 3214396"/>
              <a:gd name="connsiteY5" fmla="*/ 1015554 h 1015554"/>
              <a:gd name="connsiteX6" fmla="*/ 0 w 3214396"/>
              <a:gd name="connsiteY6" fmla="*/ 723260 h 1015554"/>
              <a:gd name="connsiteX7" fmla="*/ 0 w 3214396"/>
              <a:gd name="connsiteY7" fmla="*/ 4762 h 1015554"/>
              <a:gd name="connsiteX0" fmla="*/ 0 w 3238209"/>
              <a:gd name="connsiteY0" fmla="*/ 4762 h 1015554"/>
              <a:gd name="connsiteX1" fmla="*/ 2941152 w 3238209"/>
              <a:gd name="connsiteY1" fmla="*/ 0 h 1015554"/>
              <a:gd name="connsiteX2" fmla="*/ 3238209 w 3238209"/>
              <a:gd name="connsiteY2" fmla="*/ 273244 h 1015554"/>
              <a:gd name="connsiteX3" fmla="*/ 3214396 w 3238209"/>
              <a:gd name="connsiteY3" fmla="*/ 1015554 h 1015554"/>
              <a:gd name="connsiteX4" fmla="*/ 3214396 w 3238209"/>
              <a:gd name="connsiteY4" fmla="*/ 1015554 h 1015554"/>
              <a:gd name="connsiteX5" fmla="*/ 239906 w 3238209"/>
              <a:gd name="connsiteY5" fmla="*/ 1015554 h 1015554"/>
              <a:gd name="connsiteX6" fmla="*/ 0 w 3238209"/>
              <a:gd name="connsiteY6" fmla="*/ 723260 h 1015554"/>
              <a:gd name="connsiteX7" fmla="*/ 0 w 3238209"/>
              <a:gd name="connsiteY7" fmla="*/ 4762 h 1015554"/>
              <a:gd name="connsiteX0" fmla="*/ 0 w 3214396"/>
              <a:gd name="connsiteY0" fmla="*/ 4762 h 1015554"/>
              <a:gd name="connsiteX1" fmla="*/ 2941152 w 3214396"/>
              <a:gd name="connsiteY1" fmla="*/ 0 h 1015554"/>
              <a:gd name="connsiteX2" fmla="*/ 3214396 w 3214396"/>
              <a:gd name="connsiteY2" fmla="*/ 263719 h 1015554"/>
              <a:gd name="connsiteX3" fmla="*/ 3214396 w 3214396"/>
              <a:gd name="connsiteY3" fmla="*/ 1015554 h 1015554"/>
              <a:gd name="connsiteX4" fmla="*/ 3214396 w 3214396"/>
              <a:gd name="connsiteY4" fmla="*/ 1015554 h 1015554"/>
              <a:gd name="connsiteX5" fmla="*/ 239906 w 3214396"/>
              <a:gd name="connsiteY5" fmla="*/ 1015554 h 1015554"/>
              <a:gd name="connsiteX6" fmla="*/ 0 w 3214396"/>
              <a:gd name="connsiteY6" fmla="*/ 723260 h 1015554"/>
              <a:gd name="connsiteX7" fmla="*/ 0 w 3214396"/>
              <a:gd name="connsiteY7" fmla="*/ 4762 h 101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396" h="1015554">
                <a:moveTo>
                  <a:pt x="0" y="4762"/>
                </a:moveTo>
                <a:lnTo>
                  <a:pt x="2941152" y="0"/>
                </a:lnTo>
                <a:lnTo>
                  <a:pt x="3214396" y="263719"/>
                </a:lnTo>
                <a:lnTo>
                  <a:pt x="3214396" y="1015554"/>
                </a:lnTo>
                <a:lnTo>
                  <a:pt x="3214396" y="1015554"/>
                </a:lnTo>
                <a:lnTo>
                  <a:pt x="239906" y="1015554"/>
                </a:lnTo>
                <a:lnTo>
                  <a:pt x="0" y="723260"/>
                </a:lnTo>
                <a:lnTo>
                  <a:pt x="0" y="4762"/>
                </a:lnTo>
                <a:close/>
              </a:path>
            </a:pathLst>
          </a:custGeom>
          <a:noFill/>
          <a:ln w="5715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hteck 11">
            <a:extLst>
              <a:ext uri="{FF2B5EF4-FFF2-40B4-BE49-F238E27FC236}">
                <a16:creationId xmlns:a16="http://schemas.microsoft.com/office/drawing/2014/main" id="{A5A713A7-43BE-41C8-8E0E-B750B9FB88CB}"/>
              </a:ext>
            </a:extLst>
          </p:cNvPr>
          <p:cNvSpPr/>
          <p:nvPr/>
        </p:nvSpPr>
        <p:spPr>
          <a:xfrm>
            <a:off x="10610850" y="2400300"/>
            <a:ext cx="12534900" cy="6096000"/>
          </a:xfrm>
          <a:prstGeom prst="rect">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7" name="Gerade Verbindung mit Pfeil 16">
            <a:extLst>
              <a:ext uri="{FF2B5EF4-FFF2-40B4-BE49-F238E27FC236}">
                <a16:creationId xmlns:a16="http://schemas.microsoft.com/office/drawing/2014/main" id="{F795117A-FF61-4865-A335-4143B338CCF2}"/>
              </a:ext>
            </a:extLst>
          </p:cNvPr>
          <p:cNvCxnSpPr>
            <a:cxnSpLocks/>
          </p:cNvCxnSpPr>
          <p:nvPr/>
        </p:nvCxnSpPr>
        <p:spPr>
          <a:xfrm>
            <a:off x="3343321" y="4321559"/>
            <a:ext cx="0" cy="5227254"/>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cxnSp>
        <p:nvCxnSpPr>
          <p:cNvPr id="19" name="Gerade Verbindung mit Pfeil 18">
            <a:extLst>
              <a:ext uri="{FF2B5EF4-FFF2-40B4-BE49-F238E27FC236}">
                <a16:creationId xmlns:a16="http://schemas.microsoft.com/office/drawing/2014/main" id="{8C406D29-BB29-4ED1-A96E-32A5713C845E}"/>
              </a:ext>
            </a:extLst>
          </p:cNvPr>
          <p:cNvCxnSpPr>
            <a:cxnSpLocks/>
            <a:stCxn id="8" idx="3"/>
            <a:endCxn id="9" idx="1"/>
          </p:cNvCxnSpPr>
          <p:nvPr/>
        </p:nvCxnSpPr>
        <p:spPr>
          <a:xfrm>
            <a:off x="8576163" y="5422414"/>
            <a:ext cx="1821072" cy="18002"/>
          </a:xfrm>
          <a:prstGeom prst="straightConnector1">
            <a:avLst/>
          </a:prstGeom>
          <a:ln>
            <a:solidFill>
              <a:srgbClr val="0070C0"/>
            </a:solidFill>
            <a:tailEnd type="triangle"/>
          </a:ln>
        </p:spPr>
        <p:style>
          <a:lnRef idx="3">
            <a:schemeClr val="accent1"/>
          </a:lnRef>
          <a:fillRef idx="0">
            <a:schemeClr val="accent1"/>
          </a:fillRef>
          <a:effectRef idx="2">
            <a:schemeClr val="accent1"/>
          </a:effectRef>
          <a:fontRef idx="minor">
            <a:schemeClr val="tx1"/>
          </a:fontRef>
        </p:style>
      </p:cxnSp>
      <p:sp>
        <p:nvSpPr>
          <p:cNvPr id="15" name="Rechteck 14">
            <a:extLst>
              <a:ext uri="{FF2B5EF4-FFF2-40B4-BE49-F238E27FC236}">
                <a16:creationId xmlns:a16="http://schemas.microsoft.com/office/drawing/2014/main" id="{ECCBACF4-567D-44B2-8A4F-02A29BB85786}"/>
              </a:ext>
            </a:extLst>
          </p:cNvPr>
          <p:cNvSpPr/>
          <p:nvPr/>
        </p:nvSpPr>
        <p:spPr>
          <a:xfrm>
            <a:off x="2255520" y="10507671"/>
            <a:ext cx="18889980" cy="1944000"/>
          </a:xfrm>
          <a:prstGeom prst="rect">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hteck 10">
            <a:extLst>
              <a:ext uri="{FF2B5EF4-FFF2-40B4-BE49-F238E27FC236}">
                <a16:creationId xmlns:a16="http://schemas.microsoft.com/office/drawing/2014/main" id="{3758FD0C-6BAE-4B66-99FC-860EF0CBB681}"/>
              </a:ext>
            </a:extLst>
          </p:cNvPr>
          <p:cNvSpPr/>
          <p:nvPr/>
        </p:nvSpPr>
        <p:spPr>
          <a:xfrm>
            <a:off x="1736124" y="9549195"/>
            <a:ext cx="19613635" cy="3888000"/>
          </a:xfrm>
          <a:prstGeom prst="rect">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Rechteck: diagonal liegende Ecken abgeschnitten 33">
            <a:extLst>
              <a:ext uri="{FF2B5EF4-FFF2-40B4-BE49-F238E27FC236}">
                <a16:creationId xmlns:a16="http://schemas.microsoft.com/office/drawing/2014/main" id="{1B5E01A8-2782-43C0-ABCF-29C1A77478F4}"/>
              </a:ext>
            </a:extLst>
          </p:cNvPr>
          <p:cNvSpPr/>
          <p:nvPr/>
        </p:nvSpPr>
        <p:spPr>
          <a:xfrm flipH="1">
            <a:off x="5783957" y="3318321"/>
            <a:ext cx="3390899" cy="972000"/>
          </a:xfrm>
          <a:custGeom>
            <a:avLst/>
            <a:gdLst>
              <a:gd name="connsiteX0" fmla="*/ 0 w 3390899"/>
              <a:gd name="connsiteY0" fmla="*/ 0 h 1010792"/>
              <a:gd name="connsiteX1" fmla="*/ 3222430 w 3390899"/>
              <a:gd name="connsiteY1" fmla="*/ 0 h 1010792"/>
              <a:gd name="connsiteX2" fmla="*/ 3390899 w 3390899"/>
              <a:gd name="connsiteY2" fmla="*/ 168469 h 1010792"/>
              <a:gd name="connsiteX3" fmla="*/ 3390899 w 3390899"/>
              <a:gd name="connsiteY3" fmla="*/ 1010792 h 1010792"/>
              <a:gd name="connsiteX4" fmla="*/ 3390899 w 3390899"/>
              <a:gd name="connsiteY4" fmla="*/ 1010792 h 1010792"/>
              <a:gd name="connsiteX5" fmla="*/ 168469 w 3390899"/>
              <a:gd name="connsiteY5" fmla="*/ 1010792 h 1010792"/>
              <a:gd name="connsiteX6" fmla="*/ 0 w 3390899"/>
              <a:gd name="connsiteY6" fmla="*/ 842323 h 1010792"/>
              <a:gd name="connsiteX7" fmla="*/ 0 w 3390899"/>
              <a:gd name="connsiteY7" fmla="*/ 0 h 1010792"/>
              <a:gd name="connsiteX0" fmla="*/ 0 w 3400424"/>
              <a:gd name="connsiteY0" fmla="*/ 0 h 1010792"/>
              <a:gd name="connsiteX1" fmla="*/ 3222430 w 3400424"/>
              <a:gd name="connsiteY1" fmla="*/ 0 h 1010792"/>
              <a:gd name="connsiteX2" fmla="*/ 3400424 w 3400424"/>
              <a:gd name="connsiteY2" fmla="*/ 311344 h 1010792"/>
              <a:gd name="connsiteX3" fmla="*/ 3390899 w 3400424"/>
              <a:gd name="connsiteY3" fmla="*/ 1010792 h 1010792"/>
              <a:gd name="connsiteX4" fmla="*/ 3390899 w 3400424"/>
              <a:gd name="connsiteY4" fmla="*/ 1010792 h 1010792"/>
              <a:gd name="connsiteX5" fmla="*/ 168469 w 3400424"/>
              <a:gd name="connsiteY5" fmla="*/ 1010792 h 1010792"/>
              <a:gd name="connsiteX6" fmla="*/ 0 w 3400424"/>
              <a:gd name="connsiteY6" fmla="*/ 842323 h 1010792"/>
              <a:gd name="connsiteX7" fmla="*/ 0 w 3400424"/>
              <a:gd name="connsiteY7" fmla="*/ 0 h 1010792"/>
              <a:gd name="connsiteX0" fmla="*/ 0 w 3400424"/>
              <a:gd name="connsiteY0" fmla="*/ 0 h 1010792"/>
              <a:gd name="connsiteX1" fmla="*/ 3089080 w 3400424"/>
              <a:gd name="connsiteY1" fmla="*/ 47625 h 1010792"/>
              <a:gd name="connsiteX2" fmla="*/ 3400424 w 3400424"/>
              <a:gd name="connsiteY2" fmla="*/ 311344 h 1010792"/>
              <a:gd name="connsiteX3" fmla="*/ 3390899 w 3400424"/>
              <a:gd name="connsiteY3" fmla="*/ 1010792 h 1010792"/>
              <a:gd name="connsiteX4" fmla="*/ 3390899 w 3400424"/>
              <a:gd name="connsiteY4" fmla="*/ 1010792 h 1010792"/>
              <a:gd name="connsiteX5" fmla="*/ 168469 w 3400424"/>
              <a:gd name="connsiteY5" fmla="*/ 1010792 h 1010792"/>
              <a:gd name="connsiteX6" fmla="*/ 0 w 3400424"/>
              <a:gd name="connsiteY6" fmla="*/ 842323 h 1010792"/>
              <a:gd name="connsiteX7" fmla="*/ 0 w 3400424"/>
              <a:gd name="connsiteY7" fmla="*/ 0 h 1010792"/>
              <a:gd name="connsiteX0" fmla="*/ 0 w 3400424"/>
              <a:gd name="connsiteY0" fmla="*/ 0 h 1010792"/>
              <a:gd name="connsiteX1" fmla="*/ 3108130 w 3400424"/>
              <a:gd name="connsiteY1" fmla="*/ 0 h 1010792"/>
              <a:gd name="connsiteX2" fmla="*/ 3400424 w 3400424"/>
              <a:gd name="connsiteY2" fmla="*/ 311344 h 1010792"/>
              <a:gd name="connsiteX3" fmla="*/ 3390899 w 3400424"/>
              <a:gd name="connsiteY3" fmla="*/ 1010792 h 1010792"/>
              <a:gd name="connsiteX4" fmla="*/ 3390899 w 3400424"/>
              <a:gd name="connsiteY4" fmla="*/ 1010792 h 1010792"/>
              <a:gd name="connsiteX5" fmla="*/ 168469 w 3400424"/>
              <a:gd name="connsiteY5" fmla="*/ 1010792 h 1010792"/>
              <a:gd name="connsiteX6" fmla="*/ 0 w 3400424"/>
              <a:gd name="connsiteY6" fmla="*/ 842323 h 1010792"/>
              <a:gd name="connsiteX7" fmla="*/ 0 w 3400424"/>
              <a:gd name="connsiteY7" fmla="*/ 0 h 1010792"/>
              <a:gd name="connsiteX0" fmla="*/ 0 w 3400424"/>
              <a:gd name="connsiteY0" fmla="*/ 0 h 1010792"/>
              <a:gd name="connsiteX1" fmla="*/ 3108130 w 3400424"/>
              <a:gd name="connsiteY1" fmla="*/ 0 h 1010792"/>
              <a:gd name="connsiteX2" fmla="*/ 3400424 w 3400424"/>
              <a:gd name="connsiteY2" fmla="*/ 311344 h 1010792"/>
              <a:gd name="connsiteX3" fmla="*/ 3390899 w 3400424"/>
              <a:gd name="connsiteY3" fmla="*/ 1010792 h 1010792"/>
              <a:gd name="connsiteX4" fmla="*/ 3390899 w 3400424"/>
              <a:gd name="connsiteY4" fmla="*/ 1010792 h 1010792"/>
              <a:gd name="connsiteX5" fmla="*/ 168469 w 3400424"/>
              <a:gd name="connsiteY5" fmla="*/ 1010792 h 1010792"/>
              <a:gd name="connsiteX6" fmla="*/ 0 w 3400424"/>
              <a:gd name="connsiteY6" fmla="*/ 723260 h 1010792"/>
              <a:gd name="connsiteX7" fmla="*/ 0 w 3400424"/>
              <a:gd name="connsiteY7" fmla="*/ 0 h 1010792"/>
              <a:gd name="connsiteX0" fmla="*/ 0 w 3400424"/>
              <a:gd name="connsiteY0" fmla="*/ 0 h 1010792"/>
              <a:gd name="connsiteX1" fmla="*/ 3108130 w 3400424"/>
              <a:gd name="connsiteY1" fmla="*/ 0 h 1010792"/>
              <a:gd name="connsiteX2" fmla="*/ 3400424 w 3400424"/>
              <a:gd name="connsiteY2" fmla="*/ 311344 h 1010792"/>
              <a:gd name="connsiteX3" fmla="*/ 3390899 w 3400424"/>
              <a:gd name="connsiteY3" fmla="*/ 1010792 h 1010792"/>
              <a:gd name="connsiteX4" fmla="*/ 3390899 w 3400424"/>
              <a:gd name="connsiteY4" fmla="*/ 1010792 h 1010792"/>
              <a:gd name="connsiteX5" fmla="*/ 239907 w 3400424"/>
              <a:gd name="connsiteY5" fmla="*/ 958404 h 1010792"/>
              <a:gd name="connsiteX6" fmla="*/ 0 w 3400424"/>
              <a:gd name="connsiteY6" fmla="*/ 723260 h 1010792"/>
              <a:gd name="connsiteX7" fmla="*/ 0 w 3400424"/>
              <a:gd name="connsiteY7" fmla="*/ 0 h 1010792"/>
              <a:gd name="connsiteX0" fmla="*/ 0 w 3400424"/>
              <a:gd name="connsiteY0" fmla="*/ 0 h 1010792"/>
              <a:gd name="connsiteX1" fmla="*/ 3108130 w 3400424"/>
              <a:gd name="connsiteY1" fmla="*/ 0 h 1010792"/>
              <a:gd name="connsiteX2" fmla="*/ 3400424 w 3400424"/>
              <a:gd name="connsiteY2" fmla="*/ 311344 h 1010792"/>
              <a:gd name="connsiteX3" fmla="*/ 3390899 w 3400424"/>
              <a:gd name="connsiteY3" fmla="*/ 1010792 h 1010792"/>
              <a:gd name="connsiteX4" fmla="*/ 3390899 w 3400424"/>
              <a:gd name="connsiteY4" fmla="*/ 1010792 h 1010792"/>
              <a:gd name="connsiteX5" fmla="*/ 258957 w 3400424"/>
              <a:gd name="connsiteY5" fmla="*/ 972692 h 1010792"/>
              <a:gd name="connsiteX6" fmla="*/ 0 w 3400424"/>
              <a:gd name="connsiteY6" fmla="*/ 723260 h 1010792"/>
              <a:gd name="connsiteX7" fmla="*/ 0 w 3400424"/>
              <a:gd name="connsiteY7" fmla="*/ 0 h 1010792"/>
              <a:gd name="connsiteX0" fmla="*/ 0 w 3390899"/>
              <a:gd name="connsiteY0" fmla="*/ 0 h 1010792"/>
              <a:gd name="connsiteX1" fmla="*/ 3108130 w 3390899"/>
              <a:gd name="connsiteY1" fmla="*/ 0 h 1010792"/>
              <a:gd name="connsiteX2" fmla="*/ 3386136 w 3390899"/>
              <a:gd name="connsiteY2" fmla="*/ 273244 h 1010792"/>
              <a:gd name="connsiteX3" fmla="*/ 3390899 w 3390899"/>
              <a:gd name="connsiteY3" fmla="*/ 1010792 h 1010792"/>
              <a:gd name="connsiteX4" fmla="*/ 3390899 w 3390899"/>
              <a:gd name="connsiteY4" fmla="*/ 1010792 h 1010792"/>
              <a:gd name="connsiteX5" fmla="*/ 258957 w 3390899"/>
              <a:gd name="connsiteY5" fmla="*/ 972692 h 1010792"/>
              <a:gd name="connsiteX6" fmla="*/ 0 w 3390899"/>
              <a:gd name="connsiteY6" fmla="*/ 723260 h 1010792"/>
              <a:gd name="connsiteX7" fmla="*/ 0 w 3390899"/>
              <a:gd name="connsiteY7" fmla="*/ 0 h 1010792"/>
              <a:gd name="connsiteX0" fmla="*/ 0 w 3390899"/>
              <a:gd name="connsiteY0" fmla="*/ 0 h 1010792"/>
              <a:gd name="connsiteX1" fmla="*/ 3108130 w 3390899"/>
              <a:gd name="connsiteY1" fmla="*/ 0 h 1010792"/>
              <a:gd name="connsiteX2" fmla="*/ 3386136 w 3390899"/>
              <a:gd name="connsiteY2" fmla="*/ 273244 h 1010792"/>
              <a:gd name="connsiteX3" fmla="*/ 3390899 w 3390899"/>
              <a:gd name="connsiteY3" fmla="*/ 1010792 h 1010792"/>
              <a:gd name="connsiteX4" fmla="*/ 3390899 w 3390899"/>
              <a:gd name="connsiteY4" fmla="*/ 1010792 h 1010792"/>
              <a:gd name="connsiteX5" fmla="*/ 254194 w 3390899"/>
              <a:gd name="connsiteY5" fmla="*/ 1010792 h 1010792"/>
              <a:gd name="connsiteX6" fmla="*/ 0 w 3390899"/>
              <a:gd name="connsiteY6" fmla="*/ 723260 h 1010792"/>
              <a:gd name="connsiteX7" fmla="*/ 0 w 3390899"/>
              <a:gd name="connsiteY7" fmla="*/ 0 h 10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0899" h="1010792">
                <a:moveTo>
                  <a:pt x="0" y="0"/>
                </a:moveTo>
                <a:lnTo>
                  <a:pt x="3108130" y="0"/>
                </a:lnTo>
                <a:lnTo>
                  <a:pt x="3386136" y="273244"/>
                </a:lnTo>
                <a:cubicBezTo>
                  <a:pt x="3387724" y="519093"/>
                  <a:pt x="3389311" y="764943"/>
                  <a:pt x="3390899" y="1010792"/>
                </a:cubicBezTo>
                <a:lnTo>
                  <a:pt x="3390899" y="1010792"/>
                </a:lnTo>
                <a:lnTo>
                  <a:pt x="254194" y="1010792"/>
                </a:lnTo>
                <a:lnTo>
                  <a:pt x="0" y="723260"/>
                </a:lnTo>
                <a:lnTo>
                  <a:pt x="0" y="0"/>
                </a:lnTo>
                <a:close/>
              </a:path>
            </a:pathLst>
          </a:cu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 name="Rechteck 35">
            <a:extLst>
              <a:ext uri="{FF2B5EF4-FFF2-40B4-BE49-F238E27FC236}">
                <a16:creationId xmlns:a16="http://schemas.microsoft.com/office/drawing/2014/main" id="{DC262234-810A-4192-947A-76735B55EE60}"/>
              </a:ext>
            </a:extLst>
          </p:cNvPr>
          <p:cNvSpPr/>
          <p:nvPr/>
        </p:nvSpPr>
        <p:spPr>
          <a:xfrm>
            <a:off x="14234160" y="7025640"/>
            <a:ext cx="8641080" cy="65532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Textfeld 21">
            <a:extLst>
              <a:ext uri="{FF2B5EF4-FFF2-40B4-BE49-F238E27FC236}">
                <a16:creationId xmlns:a16="http://schemas.microsoft.com/office/drawing/2014/main" id="{2CB2B7DC-B19F-4579-A2AB-958C90BB6E4C}"/>
              </a:ext>
            </a:extLst>
          </p:cNvPr>
          <p:cNvSpPr txBox="1"/>
          <p:nvPr/>
        </p:nvSpPr>
        <p:spPr>
          <a:xfrm>
            <a:off x="564919" y="253137"/>
            <a:ext cx="15104572" cy="938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de-DE" sz="55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Helvetica Neue"/>
              </a:rPr>
              <a:t>Implementierung in der Modellierung</a:t>
            </a:r>
          </a:p>
        </p:txBody>
      </p:sp>
    </p:spTree>
    <p:extLst>
      <p:ext uri="{BB962C8B-B14F-4D97-AF65-F5344CB8AC3E}">
        <p14:creationId xmlns:p14="http://schemas.microsoft.com/office/powerpoint/2010/main" val="1312751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par>
                          <p:cTn id="31" fill="hold">
                            <p:stCondLst>
                              <p:cond delay="0"/>
                            </p:stCondLst>
                            <p:childTnLst>
                              <p:par>
                                <p:cTn id="32" presetID="53" presetClass="entr" presetSubtype="16"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10" presetClass="exit" presetSubtype="0" fill="hold" grpId="1"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animBg="1"/>
      <p:bldP spid="15" grpId="0" animBg="1"/>
      <p:bldP spid="15" grpId="1" animBg="1"/>
      <p:bldP spid="11" grpId="0" animBg="1"/>
      <p:bldP spid="11" grpId="1" animBg="1"/>
      <p:bldP spid="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60391-45E7-44AD-A5A4-2A22C459F59B}"/>
              </a:ext>
            </a:extLst>
          </p:cNvPr>
          <p:cNvSpPr>
            <a:spLocks noGrp="1"/>
          </p:cNvSpPr>
          <p:nvPr>
            <p:ph type="title"/>
          </p:nvPr>
        </p:nvSpPr>
        <p:spPr/>
        <p:txBody>
          <a:bodyPr/>
          <a:lstStyle/>
          <a:p>
            <a:r>
              <a:rPr lang="de-DE" dirty="0"/>
              <a:t>Unsere Erfahrungen</a:t>
            </a:r>
          </a:p>
        </p:txBody>
      </p:sp>
      <p:sp>
        <p:nvSpPr>
          <p:cNvPr id="3" name="Textplatzhalter 2">
            <a:extLst>
              <a:ext uri="{FF2B5EF4-FFF2-40B4-BE49-F238E27FC236}">
                <a16:creationId xmlns:a16="http://schemas.microsoft.com/office/drawing/2014/main" id="{15C25EE5-0299-4D47-8449-39F52B04ABEF}"/>
              </a:ext>
            </a:extLst>
          </p:cNvPr>
          <p:cNvSpPr>
            <a:spLocks noGrp="1"/>
          </p:cNvSpPr>
          <p:nvPr>
            <p:ph type="body" sz="quarter" idx="13"/>
          </p:nvPr>
        </p:nvSpPr>
        <p:spPr/>
        <p:txBody>
          <a:bodyPr/>
          <a:lstStyle/>
          <a:p>
            <a:r>
              <a:rPr lang="de-DE" dirty="0"/>
              <a:t>Implementierung in der Modellierung</a:t>
            </a:r>
          </a:p>
        </p:txBody>
      </p:sp>
      <p:sp>
        <p:nvSpPr>
          <p:cNvPr id="4" name="Textplatzhalter 3">
            <a:extLst>
              <a:ext uri="{FF2B5EF4-FFF2-40B4-BE49-F238E27FC236}">
                <a16:creationId xmlns:a16="http://schemas.microsoft.com/office/drawing/2014/main" id="{7D79B08C-82A7-4EEF-8745-393DE0A4C78D}"/>
              </a:ext>
            </a:extLst>
          </p:cNvPr>
          <p:cNvSpPr>
            <a:spLocks noGrp="1"/>
          </p:cNvSpPr>
          <p:nvPr>
            <p:ph type="body" sz="quarter" idx="14"/>
          </p:nvPr>
        </p:nvSpPr>
        <p:spPr/>
        <p:txBody>
          <a:bodyPr/>
          <a:lstStyle/>
          <a:p>
            <a:r>
              <a:rPr lang="de-DE" dirty="0"/>
              <a:t>Komplexe Sachverhalte können auch mit FEEL nicht immer übersichtlicher formuliert werden</a:t>
            </a:r>
          </a:p>
          <a:p>
            <a:r>
              <a:rPr lang="de-DE" dirty="0"/>
              <a:t>Über Auslagern in den Code nachdenken, wenn Automatisierung ein Thema ist</a:t>
            </a:r>
          </a:p>
          <a:p>
            <a:r>
              <a:rPr lang="de-DE" dirty="0">
                <a:sym typeface="Wingdings" panose="05000000000000000000" pitchFamily="2" charset="2"/>
              </a:rPr>
              <a:t>Über einfachere Werterückgaben nachdenken</a:t>
            </a:r>
            <a:endParaRPr lang="de-DE" dirty="0"/>
          </a:p>
        </p:txBody>
      </p:sp>
    </p:spTree>
    <p:extLst>
      <p:ext uri="{BB962C8B-B14F-4D97-AF65-F5344CB8AC3E}">
        <p14:creationId xmlns:p14="http://schemas.microsoft.com/office/powerpoint/2010/main" val="175311666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DA68E8DB-5DA3-4C3B-946C-DF6DEF05621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8958" y="2345778"/>
            <a:ext cx="10354836" cy="3388855"/>
          </a:xfrm>
          <a:prstGeom prst="rect">
            <a:avLst/>
          </a:prstGeom>
        </p:spPr>
      </p:pic>
      <p:pic>
        <p:nvPicPr>
          <p:cNvPr id="5" name="Grafik 4">
            <a:extLst>
              <a:ext uri="{FF2B5EF4-FFF2-40B4-BE49-F238E27FC236}">
                <a16:creationId xmlns:a16="http://schemas.microsoft.com/office/drawing/2014/main" id="{CB92AE47-8136-42FA-9264-64D954F27B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88207" y="2052514"/>
            <a:ext cx="11537310" cy="3682119"/>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E49E6F94-296D-4252-8F17-BE0BA85AF0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071" y="6055895"/>
            <a:ext cx="22168322" cy="7288135"/>
          </a:xfrm>
          <a:prstGeom prst="rect">
            <a:avLst/>
          </a:prstGeom>
        </p:spPr>
      </p:pic>
      <p:sp>
        <p:nvSpPr>
          <p:cNvPr id="6" name="Rechteck 5">
            <a:extLst>
              <a:ext uri="{FF2B5EF4-FFF2-40B4-BE49-F238E27FC236}">
                <a16:creationId xmlns:a16="http://schemas.microsoft.com/office/drawing/2014/main" id="{7A7DF95E-BA5E-4F91-A7F6-5F4BAC0F41E8}"/>
              </a:ext>
            </a:extLst>
          </p:cNvPr>
          <p:cNvSpPr/>
          <p:nvPr/>
        </p:nvSpPr>
        <p:spPr>
          <a:xfrm>
            <a:off x="5724911" y="6201972"/>
            <a:ext cx="16416000" cy="3996000"/>
          </a:xfrm>
          <a:prstGeom prst="rect">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hteck 7">
            <a:extLst>
              <a:ext uri="{FF2B5EF4-FFF2-40B4-BE49-F238E27FC236}">
                <a16:creationId xmlns:a16="http://schemas.microsoft.com/office/drawing/2014/main" id="{4B0F56E2-42D9-448D-A9D6-76F420A4373F}"/>
              </a:ext>
            </a:extLst>
          </p:cNvPr>
          <p:cNvSpPr/>
          <p:nvPr/>
        </p:nvSpPr>
        <p:spPr>
          <a:xfrm>
            <a:off x="5669493" y="10302918"/>
            <a:ext cx="16416000" cy="1800000"/>
          </a:xfrm>
          <a:prstGeom prst="rect">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hteck 8">
            <a:extLst>
              <a:ext uri="{FF2B5EF4-FFF2-40B4-BE49-F238E27FC236}">
                <a16:creationId xmlns:a16="http://schemas.microsoft.com/office/drawing/2014/main" id="{AD12C272-A366-4582-A4DC-F5CDF6F276B2}"/>
              </a:ext>
            </a:extLst>
          </p:cNvPr>
          <p:cNvSpPr/>
          <p:nvPr/>
        </p:nvSpPr>
        <p:spPr>
          <a:xfrm>
            <a:off x="315830" y="2241868"/>
            <a:ext cx="7103279" cy="2700000"/>
          </a:xfrm>
          <a:prstGeom prst="rect">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Textfeld 9">
            <a:extLst>
              <a:ext uri="{FF2B5EF4-FFF2-40B4-BE49-F238E27FC236}">
                <a16:creationId xmlns:a16="http://schemas.microsoft.com/office/drawing/2014/main" id="{5B51AC34-F5A0-4F00-B7C6-7A5E0AE704A2}"/>
              </a:ext>
            </a:extLst>
          </p:cNvPr>
          <p:cNvSpPr txBox="1"/>
          <p:nvPr/>
        </p:nvSpPr>
        <p:spPr>
          <a:xfrm>
            <a:off x="564919" y="253137"/>
            <a:ext cx="15104572" cy="938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de-DE" sz="55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Helvetica Neue"/>
              </a:rPr>
              <a:t>Umgang mit Listen</a:t>
            </a:r>
          </a:p>
        </p:txBody>
      </p:sp>
    </p:spTree>
    <p:extLst>
      <p:ext uri="{BB962C8B-B14F-4D97-AF65-F5344CB8AC3E}">
        <p14:creationId xmlns:p14="http://schemas.microsoft.com/office/powerpoint/2010/main" val="34711433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60391-45E7-44AD-A5A4-2A22C459F59B}"/>
              </a:ext>
            </a:extLst>
          </p:cNvPr>
          <p:cNvSpPr>
            <a:spLocks noGrp="1"/>
          </p:cNvSpPr>
          <p:nvPr>
            <p:ph type="title"/>
          </p:nvPr>
        </p:nvSpPr>
        <p:spPr/>
        <p:txBody>
          <a:bodyPr/>
          <a:lstStyle/>
          <a:p>
            <a:r>
              <a:rPr lang="de-DE" dirty="0"/>
              <a:t>Unsere Erfahrungen</a:t>
            </a:r>
          </a:p>
        </p:txBody>
      </p:sp>
      <p:sp>
        <p:nvSpPr>
          <p:cNvPr id="3" name="Textplatzhalter 2">
            <a:extLst>
              <a:ext uri="{FF2B5EF4-FFF2-40B4-BE49-F238E27FC236}">
                <a16:creationId xmlns:a16="http://schemas.microsoft.com/office/drawing/2014/main" id="{15C25EE5-0299-4D47-8449-39F52B04ABEF}"/>
              </a:ext>
            </a:extLst>
          </p:cNvPr>
          <p:cNvSpPr>
            <a:spLocks noGrp="1"/>
          </p:cNvSpPr>
          <p:nvPr>
            <p:ph type="body" sz="quarter" idx="13"/>
          </p:nvPr>
        </p:nvSpPr>
        <p:spPr/>
        <p:txBody>
          <a:bodyPr/>
          <a:lstStyle/>
          <a:p>
            <a:r>
              <a:rPr lang="de-DE" dirty="0"/>
              <a:t>Umgang mit Listen</a:t>
            </a:r>
          </a:p>
        </p:txBody>
      </p:sp>
      <p:sp>
        <p:nvSpPr>
          <p:cNvPr id="4" name="Textplatzhalter 3">
            <a:extLst>
              <a:ext uri="{FF2B5EF4-FFF2-40B4-BE49-F238E27FC236}">
                <a16:creationId xmlns:a16="http://schemas.microsoft.com/office/drawing/2014/main" id="{7D79B08C-82A7-4EEF-8745-393DE0A4C78D}"/>
              </a:ext>
            </a:extLst>
          </p:cNvPr>
          <p:cNvSpPr>
            <a:spLocks noGrp="1"/>
          </p:cNvSpPr>
          <p:nvPr>
            <p:ph type="body" sz="quarter" idx="14"/>
          </p:nvPr>
        </p:nvSpPr>
        <p:spPr/>
        <p:txBody>
          <a:bodyPr/>
          <a:lstStyle/>
          <a:p>
            <a:r>
              <a:rPr lang="de-DE" dirty="0"/>
              <a:t>Verschachtelung von Schleifen oder FEEL-Ausdrücken mit Bedacht einsetzen</a:t>
            </a:r>
          </a:p>
          <a:p>
            <a:r>
              <a:rPr lang="de-DE" dirty="0"/>
              <a:t>Bereinigung der Ergebnisliste möglichst vermeiden</a:t>
            </a:r>
          </a:p>
          <a:p>
            <a:r>
              <a:rPr lang="de-DE" dirty="0"/>
              <a:t>Auf Typsicherheit acht geben</a:t>
            </a:r>
          </a:p>
        </p:txBody>
      </p:sp>
    </p:spTree>
    <p:extLst>
      <p:ext uri="{BB962C8B-B14F-4D97-AF65-F5344CB8AC3E}">
        <p14:creationId xmlns:p14="http://schemas.microsoft.com/office/powerpoint/2010/main" val="96133657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C9EBC-F84E-4152-8B7A-D77936C8CC34}"/>
              </a:ext>
            </a:extLst>
          </p:cNvPr>
          <p:cNvSpPr>
            <a:spLocks noGrp="1"/>
          </p:cNvSpPr>
          <p:nvPr>
            <p:ph type="title"/>
          </p:nvPr>
        </p:nvSpPr>
        <p:spPr>
          <a:xfrm>
            <a:off x="885372" y="1079500"/>
            <a:ext cx="21971000" cy="1434949"/>
          </a:xfrm>
        </p:spPr>
        <p:txBody>
          <a:bodyPr/>
          <a:lstStyle/>
          <a:p>
            <a:r>
              <a:rPr lang="de-DE" dirty="0"/>
              <a:t>Vielen Dank!</a:t>
            </a:r>
          </a:p>
        </p:txBody>
      </p:sp>
      <p:sp>
        <p:nvSpPr>
          <p:cNvPr id="2" name="Textplatzhalter 1">
            <a:extLst>
              <a:ext uri="{FF2B5EF4-FFF2-40B4-BE49-F238E27FC236}">
                <a16:creationId xmlns:a16="http://schemas.microsoft.com/office/drawing/2014/main" id="{0C13A50B-E537-417F-A7BA-ABFBF362D6AE}"/>
              </a:ext>
            </a:extLst>
          </p:cNvPr>
          <p:cNvSpPr>
            <a:spLocks noGrp="1"/>
          </p:cNvSpPr>
          <p:nvPr>
            <p:ph type="body" sz="quarter" idx="13"/>
          </p:nvPr>
        </p:nvSpPr>
        <p:spPr>
          <a:xfrm>
            <a:off x="885372" y="2367534"/>
            <a:ext cx="21971000" cy="934780"/>
          </a:xfrm>
        </p:spPr>
        <p:txBody>
          <a:bodyPr/>
          <a:lstStyle/>
          <a:p>
            <a:r>
              <a:rPr lang="de-DE" dirty="0"/>
              <a:t>So erreichen Sie uns:</a:t>
            </a:r>
          </a:p>
        </p:txBody>
      </p:sp>
      <p:sp>
        <p:nvSpPr>
          <p:cNvPr id="3" name="Textplatzhalter 2">
            <a:extLst>
              <a:ext uri="{FF2B5EF4-FFF2-40B4-BE49-F238E27FC236}">
                <a16:creationId xmlns:a16="http://schemas.microsoft.com/office/drawing/2014/main" id="{858DB154-82A3-4F60-A875-88DD58DE3D63}"/>
              </a:ext>
            </a:extLst>
          </p:cNvPr>
          <p:cNvSpPr>
            <a:spLocks noGrp="1"/>
          </p:cNvSpPr>
          <p:nvPr>
            <p:ph type="body" sz="quarter" idx="14"/>
          </p:nvPr>
        </p:nvSpPr>
        <p:spPr>
          <a:xfrm>
            <a:off x="3543300" y="3895492"/>
            <a:ext cx="6490650" cy="3692471"/>
          </a:xfrm>
        </p:spPr>
        <p:txBody>
          <a:bodyPr anchor="ctr">
            <a:normAutofit/>
          </a:bodyPr>
          <a:lstStyle/>
          <a:p>
            <a:pPr marL="0" indent="0" algn="r">
              <a:lnSpc>
                <a:spcPct val="150000"/>
              </a:lnSpc>
              <a:buNone/>
            </a:pPr>
            <a:r>
              <a:rPr lang="de-DE" b="1" dirty="0"/>
              <a:t>Patrick Dohrmann </a:t>
            </a:r>
            <a:br>
              <a:rPr lang="de-DE" dirty="0"/>
            </a:br>
            <a:r>
              <a:rPr lang="de-DE" sz="4000" dirty="0"/>
              <a:t>Lead Consultant</a:t>
            </a:r>
            <a:br>
              <a:rPr lang="de-DE" sz="4000" dirty="0"/>
            </a:br>
            <a:r>
              <a:rPr lang="de-DE" sz="4000" dirty="0"/>
              <a:t>MID GmbH</a:t>
            </a:r>
            <a:endParaRPr lang="de-DE" dirty="0"/>
          </a:p>
        </p:txBody>
      </p:sp>
      <p:pic>
        <p:nvPicPr>
          <p:cNvPr id="9" name="Grafik 8" descr="Ein Bild, das Person, Wand, Mann, Anzug enthält.&#10;&#10;Automatisch generierte Beschreibung">
            <a:extLst>
              <a:ext uri="{FF2B5EF4-FFF2-40B4-BE49-F238E27FC236}">
                <a16:creationId xmlns:a16="http://schemas.microsoft.com/office/drawing/2014/main" id="{7BFA5D70-6209-4859-B8E9-B90508D603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45764" y="3895492"/>
            <a:ext cx="3692472" cy="3692472"/>
          </a:xfrm>
          <a:prstGeom prst="rect">
            <a:avLst/>
          </a:prstGeom>
        </p:spPr>
      </p:pic>
      <p:pic>
        <p:nvPicPr>
          <p:cNvPr id="11" name="Grafik 10">
            <a:extLst>
              <a:ext uri="{FF2B5EF4-FFF2-40B4-BE49-F238E27FC236}">
                <a16:creationId xmlns:a16="http://schemas.microsoft.com/office/drawing/2014/main" id="{01360818-511F-475A-BD5E-C215BC1CC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71438" y="3684206"/>
            <a:ext cx="4117457" cy="4117457"/>
          </a:xfrm>
          <a:prstGeom prst="rect">
            <a:avLst/>
          </a:prstGeom>
        </p:spPr>
      </p:pic>
      <p:pic>
        <p:nvPicPr>
          <p:cNvPr id="6" name="Grafik 5">
            <a:extLst>
              <a:ext uri="{FF2B5EF4-FFF2-40B4-BE49-F238E27FC236}">
                <a16:creationId xmlns:a16="http://schemas.microsoft.com/office/drawing/2014/main" id="{F227D887-B62C-4DC5-85A5-67834CD98B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71438" y="7971064"/>
            <a:ext cx="4117456" cy="4117456"/>
          </a:xfrm>
          <a:prstGeom prst="rect">
            <a:avLst/>
          </a:prstGeom>
        </p:spPr>
      </p:pic>
      <p:sp>
        <p:nvSpPr>
          <p:cNvPr id="13" name="Textplatzhalter 2">
            <a:extLst>
              <a:ext uri="{FF2B5EF4-FFF2-40B4-BE49-F238E27FC236}">
                <a16:creationId xmlns:a16="http://schemas.microsoft.com/office/drawing/2014/main" id="{A29E2B05-07F4-43B6-8393-0E0B2AD4AFD3}"/>
              </a:ext>
            </a:extLst>
          </p:cNvPr>
          <p:cNvSpPr txBox="1">
            <a:spLocks/>
          </p:cNvSpPr>
          <p:nvPr/>
        </p:nvSpPr>
        <p:spPr>
          <a:xfrm>
            <a:off x="3543300" y="8181141"/>
            <a:ext cx="6490650" cy="36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Verdana" panose="020B0604030504040204" pitchFamily="34" charset="0"/>
                <a:ea typeface="Verdana" panose="020B0604030504040204" pitchFamily="34" charset="0"/>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r" hangingPunct="1">
              <a:lnSpc>
                <a:spcPct val="150000"/>
              </a:lnSpc>
              <a:buFontTx/>
              <a:buNone/>
            </a:pPr>
            <a:r>
              <a:rPr lang="de-DE" b="1"/>
              <a:t>Julian Schwarm</a:t>
            </a:r>
            <a:br>
              <a:rPr lang="de-DE"/>
            </a:br>
            <a:r>
              <a:rPr lang="de-DE" sz="4000"/>
              <a:t>Consultant</a:t>
            </a:r>
            <a:br>
              <a:rPr lang="de-DE" sz="4000"/>
            </a:br>
            <a:r>
              <a:rPr lang="de-DE" sz="4000"/>
              <a:t>MID GmbH</a:t>
            </a:r>
            <a:endParaRPr lang="de-DE"/>
          </a:p>
        </p:txBody>
      </p:sp>
      <p:sp>
        <p:nvSpPr>
          <p:cNvPr id="4" name="Rechteck 3">
            <a:extLst>
              <a:ext uri="{FF2B5EF4-FFF2-40B4-BE49-F238E27FC236}">
                <a16:creationId xmlns:a16="http://schemas.microsoft.com/office/drawing/2014/main" id="{11E7017A-D005-466C-A45F-1AC526B02F8D}"/>
              </a:ext>
            </a:extLst>
          </p:cNvPr>
          <p:cNvSpPr/>
          <p:nvPr/>
        </p:nvSpPr>
        <p:spPr>
          <a:xfrm>
            <a:off x="10345764" y="8181141"/>
            <a:ext cx="3692472" cy="3693600"/>
          </a:xfrm>
          <a:prstGeom prst="rect">
            <a:avLst/>
          </a:prstGeom>
          <a:solidFill>
            <a:srgbClr val="53B3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de-DE" sz="16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JS</a:t>
            </a:r>
          </a:p>
        </p:txBody>
      </p:sp>
    </p:spTree>
    <p:extLst>
      <p:ext uri="{BB962C8B-B14F-4D97-AF65-F5344CB8AC3E}">
        <p14:creationId xmlns:p14="http://schemas.microsoft.com/office/powerpoint/2010/main" val="39442596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6" descr="Ein Bild, das Text, Tisch, Tasse, Kaffee enthält.&#10;&#10;Automatisch generierte Beschreibu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250156"/>
            <a:ext cx="24384000" cy="14966156"/>
          </a:xfrm>
          <a:prstGeom prst="rect">
            <a:avLst/>
          </a:prstGeom>
          <a:noFill/>
          <a:ln>
            <a:noFill/>
          </a:ln>
        </p:spPr>
      </p:pic>
      <p:sp>
        <p:nvSpPr>
          <p:cNvPr id="128" name="Google Shape;128;p6"/>
          <p:cNvSpPr txBox="1">
            <a:spLocks noGrp="1"/>
          </p:cNvSpPr>
          <p:nvPr>
            <p:ph type="body" idx="1"/>
          </p:nvPr>
        </p:nvSpPr>
        <p:spPr>
          <a:xfrm>
            <a:off x="2314438" y="9643848"/>
            <a:ext cx="20526177" cy="93478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chemeClr val="lt1"/>
              </a:buClr>
              <a:buSzPts val="5500"/>
              <a:buFont typeface="Verdana"/>
              <a:buNone/>
            </a:pPr>
            <a:r>
              <a:rPr lang="de-DE" dirty="0">
                <a:solidFill>
                  <a:schemeClr val="lt1"/>
                </a:solidFill>
                <a:highlight>
                  <a:srgbClr val="53B36E"/>
                </a:highlight>
              </a:rPr>
              <a:t>Bis 15:10 Uhr</a:t>
            </a:r>
            <a:endParaRPr dirty="0"/>
          </a:p>
        </p:txBody>
      </p:sp>
      <p:grpSp>
        <p:nvGrpSpPr>
          <p:cNvPr id="7" name="Gruppieren 6">
            <a:extLst>
              <a:ext uri="{FF2B5EF4-FFF2-40B4-BE49-F238E27FC236}">
                <a16:creationId xmlns:a16="http://schemas.microsoft.com/office/drawing/2014/main" id="{95C95186-0121-44D9-A934-2A46810F6685}"/>
              </a:ext>
            </a:extLst>
          </p:cNvPr>
          <p:cNvGrpSpPr/>
          <p:nvPr/>
        </p:nvGrpSpPr>
        <p:grpSpPr>
          <a:xfrm>
            <a:off x="0" y="10762146"/>
            <a:ext cx="24384000" cy="3175443"/>
            <a:chOff x="0" y="10762146"/>
            <a:chExt cx="24384000" cy="3175443"/>
          </a:xfrm>
        </p:grpSpPr>
        <p:sp>
          <p:nvSpPr>
            <p:cNvPr id="3" name="Rechteck 2">
              <a:extLst>
                <a:ext uri="{FF2B5EF4-FFF2-40B4-BE49-F238E27FC236}">
                  <a16:creationId xmlns:a16="http://schemas.microsoft.com/office/drawing/2014/main" id="{C841E5F0-16F5-47AF-AE3D-E00731F98E6E}"/>
                </a:ext>
              </a:extLst>
            </p:cNvPr>
            <p:cNvSpPr/>
            <p:nvPr/>
          </p:nvSpPr>
          <p:spPr>
            <a:xfrm>
              <a:off x="0" y="11093116"/>
              <a:ext cx="24384000" cy="2622884"/>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a:extLst>
                <a:ext uri="{FF2B5EF4-FFF2-40B4-BE49-F238E27FC236}">
                  <a16:creationId xmlns:a16="http://schemas.microsoft.com/office/drawing/2014/main" id="{C9673409-997F-4066-A6AF-3E5A6DD4A4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4640" y="11693145"/>
              <a:ext cx="3825565" cy="1313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evelopion">
              <a:extLst>
                <a:ext uri="{FF2B5EF4-FFF2-40B4-BE49-F238E27FC236}">
                  <a16:creationId xmlns:a16="http://schemas.microsoft.com/office/drawing/2014/main" id="{E02A5811-5FAA-4C63-BB1E-A862B5D0066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84365" y="10762146"/>
              <a:ext cx="6436178" cy="31754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ogo Magazin t3n">
              <a:extLst>
                <a:ext uri="{FF2B5EF4-FFF2-40B4-BE49-F238E27FC236}">
                  <a16:creationId xmlns:a16="http://schemas.microsoft.com/office/drawing/2014/main" id="{670D3478-6B21-408A-B4BF-AAD9A8F8E56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146107" y="11712639"/>
              <a:ext cx="4111149" cy="1274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0780C5D-1CE4-426F-95B0-05B06489FAE9}"/>
                </a:ext>
              </a:extLst>
            </p:cNvPr>
            <p:cNvSpPr txBox="1"/>
            <p:nvPr/>
          </p:nvSpPr>
          <p:spPr>
            <a:xfrm flipH="1">
              <a:off x="699303" y="11288039"/>
              <a:ext cx="4568828" cy="2123658"/>
            </a:xfrm>
            <a:prstGeom prst="rect">
              <a:avLst/>
            </a:prstGeom>
            <a:noFill/>
          </p:spPr>
          <p:txBody>
            <a:bodyPr wrap="square" rtlCol="0">
              <a:spAutoFit/>
            </a:bodyPr>
            <a:lstStyle/>
            <a:p>
              <a:r>
                <a:rPr lang="de-DE" sz="4400" dirty="0"/>
                <a:t>Mit freundlicher Unterstützung</a:t>
              </a:r>
              <a:br>
                <a:rPr lang="de-DE" sz="4400" dirty="0"/>
              </a:br>
              <a:r>
                <a:rPr lang="de-DE" sz="4400" dirty="0"/>
                <a:t>durch:</a:t>
              </a:r>
            </a:p>
          </p:txBody>
        </p:sp>
      </p:grpSp>
    </p:spTree>
    <p:extLst>
      <p:ext uri="{BB962C8B-B14F-4D97-AF65-F5344CB8AC3E}">
        <p14:creationId xmlns:p14="http://schemas.microsoft.com/office/powerpoint/2010/main" val="2626977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Martin </a:t>
            </a:r>
            <a:r>
              <a:rPr lang="de-DE" sz="6000" b="0" dirty="0"/>
              <a:t>Schimak</a:t>
            </a:r>
            <a:endParaRPr b="0" dirty="0"/>
          </a:p>
        </p:txBody>
      </p:sp>
      <p:sp>
        <p:nvSpPr>
          <p:cNvPr id="184" name="Google Shape;184;p13"/>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185" name="Google Shape;185;p13"/>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Storystorming: Erzähl mir von Deiner Arbeit!</a:t>
            </a:r>
            <a:endParaRPr/>
          </a:p>
        </p:txBody>
      </p:sp>
      <p:sp>
        <p:nvSpPr>
          <p:cNvPr id="186" name="Google Shape;186;p13"/>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187" name="Google Shape;187;p13" descr="Martin Schimak"/>
          <p:cNvPicPr preferRelativeResize="0"/>
          <p:nvPr/>
        </p:nvPicPr>
        <p:blipFill rotWithShape="1">
          <a:blip r:embed="rId3">
            <a:alphaModFix/>
          </a:blip>
          <a:srcRect/>
          <a:stretch/>
        </p:blipFill>
        <p:spPr>
          <a:xfrm>
            <a:off x="-1524000" y="0"/>
            <a:ext cx="13716000" cy="13716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C9253-7863-AAE9-83FF-0D7F0AA24188}"/>
              </a:ext>
            </a:extLst>
          </p:cNvPr>
          <p:cNvSpPr>
            <a:spLocks noGrp="1"/>
          </p:cNvSpPr>
          <p:nvPr>
            <p:ph type="title"/>
          </p:nvPr>
        </p:nvSpPr>
        <p:spPr/>
        <p:txBody>
          <a:bodyPr/>
          <a:lstStyle/>
          <a:p>
            <a:r>
              <a:rPr lang="de-DE" dirty="0"/>
              <a:t>Mitmachen</a:t>
            </a:r>
          </a:p>
        </p:txBody>
      </p:sp>
      <p:sp>
        <p:nvSpPr>
          <p:cNvPr id="3" name="Textplatzhalter 2">
            <a:extLst>
              <a:ext uri="{FF2B5EF4-FFF2-40B4-BE49-F238E27FC236}">
                <a16:creationId xmlns:a16="http://schemas.microsoft.com/office/drawing/2014/main" id="{655E8BA2-B3D9-6FFF-7BE6-2A4F6262C89F}"/>
              </a:ext>
            </a:extLst>
          </p:cNvPr>
          <p:cNvSpPr>
            <a:spLocks noGrp="1"/>
          </p:cNvSpPr>
          <p:nvPr>
            <p:ph type="body" sz="quarter" idx="13"/>
          </p:nvPr>
        </p:nvSpPr>
        <p:spPr/>
        <p:txBody>
          <a:bodyPr/>
          <a:lstStyle/>
          <a:p>
            <a:r>
              <a:rPr lang="de-DE" dirty="0" err="1"/>
              <a:t>StoryStorming</a:t>
            </a:r>
            <a:endParaRPr lang="de-DE" dirty="0"/>
          </a:p>
        </p:txBody>
      </p:sp>
      <p:sp>
        <p:nvSpPr>
          <p:cNvPr id="4" name="Textplatzhalter 3">
            <a:extLst>
              <a:ext uri="{FF2B5EF4-FFF2-40B4-BE49-F238E27FC236}">
                <a16:creationId xmlns:a16="http://schemas.microsoft.com/office/drawing/2014/main" id="{1408AF61-D41D-F5DF-CD14-E69024BF6B79}"/>
              </a:ext>
            </a:extLst>
          </p:cNvPr>
          <p:cNvSpPr>
            <a:spLocks noGrp="1"/>
          </p:cNvSpPr>
          <p:nvPr>
            <p:ph type="body" idx="1"/>
          </p:nvPr>
        </p:nvSpPr>
        <p:spPr/>
        <p:txBody>
          <a:bodyPr/>
          <a:lstStyle/>
          <a:p>
            <a:pPr marL="0" indent="0">
              <a:buNone/>
            </a:pPr>
            <a:r>
              <a:rPr lang="de-DE" dirty="0"/>
              <a:t>https://miro.com/app/board/uXjVO6PqcEU=/?share_link_id=553920010841</a:t>
            </a:r>
          </a:p>
        </p:txBody>
      </p:sp>
      <p:pic>
        <p:nvPicPr>
          <p:cNvPr id="6" name="Grafik 5">
            <a:extLst>
              <a:ext uri="{FF2B5EF4-FFF2-40B4-BE49-F238E27FC236}">
                <a16:creationId xmlns:a16="http://schemas.microsoft.com/office/drawing/2014/main" id="{6C989B98-A866-9C03-0786-639CDA2615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69228" y="6858000"/>
            <a:ext cx="6464877" cy="6464877"/>
          </a:xfrm>
          <a:prstGeom prst="rect">
            <a:avLst/>
          </a:prstGeom>
        </p:spPr>
      </p:pic>
    </p:spTree>
    <p:extLst>
      <p:ext uri="{BB962C8B-B14F-4D97-AF65-F5344CB8AC3E}">
        <p14:creationId xmlns:p14="http://schemas.microsoft.com/office/powerpoint/2010/main" val="2232205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6AD8B7B7-A63E-41AC-84D0-4980D21638F7}"/>
              </a:ext>
            </a:extLst>
          </p:cNvPr>
          <p:cNvSpPr>
            <a:spLocks noGrp="1"/>
          </p:cNvSpPr>
          <p:nvPr>
            <p:ph type="body" idx="1"/>
          </p:nvPr>
        </p:nvSpPr>
        <p:spPr/>
        <p:txBody>
          <a:bodyPr/>
          <a:lstStyle/>
          <a:p>
            <a:r>
              <a:rPr lang="de-DE" dirty="0"/>
              <a:t>Dein Handy</a:t>
            </a:r>
          </a:p>
        </p:txBody>
      </p:sp>
      <p:sp>
        <p:nvSpPr>
          <p:cNvPr id="6" name="Textplatzhalter 5">
            <a:extLst>
              <a:ext uri="{FF2B5EF4-FFF2-40B4-BE49-F238E27FC236}">
                <a16:creationId xmlns:a16="http://schemas.microsoft.com/office/drawing/2014/main" id="{1F95CA13-A49D-4CD6-8D9B-502F21FF7E71}"/>
              </a:ext>
            </a:extLst>
          </p:cNvPr>
          <p:cNvSpPr>
            <a:spLocks noGrp="1"/>
          </p:cNvSpPr>
          <p:nvPr>
            <p:ph type="body" idx="2"/>
          </p:nvPr>
        </p:nvSpPr>
        <p:spPr/>
        <p:txBody>
          <a:bodyPr/>
          <a:lstStyle/>
          <a:p>
            <a:r>
              <a:rPr lang="de-DE" dirty="0"/>
              <a:t>Handy hoch </a:t>
            </a:r>
          </a:p>
          <a:p>
            <a:r>
              <a:rPr lang="de-DE" dirty="0"/>
              <a:t>QR-Code mit der Kamera scannen!</a:t>
            </a:r>
          </a:p>
          <a:p>
            <a:r>
              <a:rPr lang="de-DE" dirty="0"/>
              <a:t>WhatsApp-Gruppe beitreten!</a:t>
            </a:r>
          </a:p>
        </p:txBody>
      </p:sp>
      <p:pic>
        <p:nvPicPr>
          <p:cNvPr id="9" name="Bildplatzhalter 8">
            <a:extLst>
              <a:ext uri="{FF2B5EF4-FFF2-40B4-BE49-F238E27FC236}">
                <a16:creationId xmlns:a16="http://schemas.microsoft.com/office/drawing/2014/main" id="{75B92EED-33A0-4000-B31A-BFC3A2947909}"/>
              </a:ext>
            </a:extLst>
          </p:cNvPr>
          <p:cNvPicPr>
            <a:picLocks noGrp="1" noChangeAspect="1"/>
          </p:cNvPicPr>
          <p:nvPr>
            <p:ph type="pic" idx="3"/>
          </p:nvPr>
        </p:nvPicPr>
        <p:blipFill>
          <a:blip r:embed="rId2" cstate="email">
            <a:extLst>
              <a:ext uri="{28A0092B-C50C-407E-A947-70E740481C1C}">
                <a14:useLocalDpi xmlns:a14="http://schemas.microsoft.com/office/drawing/2010/main"/>
              </a:ext>
            </a:extLst>
          </a:blip>
          <a:srcRect l="12499" r="12499"/>
          <a:stretch>
            <a:fillRect/>
          </a:stretch>
        </p:blipFill>
        <p:spPr>
          <a:xfrm>
            <a:off x="13666573" y="2979816"/>
            <a:ext cx="8385770" cy="11181027"/>
          </a:xfrm>
        </p:spPr>
      </p:pic>
      <p:sp>
        <p:nvSpPr>
          <p:cNvPr id="4" name="Titel 3">
            <a:extLst>
              <a:ext uri="{FF2B5EF4-FFF2-40B4-BE49-F238E27FC236}">
                <a16:creationId xmlns:a16="http://schemas.microsoft.com/office/drawing/2014/main" id="{220B7E81-69AB-4634-BFBD-DC3140DB5EF9}"/>
              </a:ext>
            </a:extLst>
          </p:cNvPr>
          <p:cNvSpPr>
            <a:spLocks noGrp="1"/>
          </p:cNvSpPr>
          <p:nvPr>
            <p:ph type="title"/>
          </p:nvPr>
        </p:nvSpPr>
        <p:spPr/>
        <p:txBody>
          <a:bodyPr>
            <a:normAutofit fontScale="90000"/>
          </a:bodyPr>
          <a:lstStyle/>
          <a:p>
            <a:r>
              <a:rPr lang="de-DE" dirty="0"/>
              <a:t>Kommunikation!</a:t>
            </a:r>
          </a:p>
        </p:txBody>
      </p:sp>
      <p:pic>
        <p:nvPicPr>
          <p:cNvPr id="8" name="Grafik 7" descr="Pfeil mit einer Linie: Leichte Kurve mit einfarbiger Füllung">
            <a:extLst>
              <a:ext uri="{FF2B5EF4-FFF2-40B4-BE49-F238E27FC236}">
                <a16:creationId xmlns:a16="http://schemas.microsoft.com/office/drawing/2014/main" id="{22CF0A2D-C235-6DB3-C405-57A5A3D6A2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75404">
            <a:off x="7195471" y="2896521"/>
            <a:ext cx="5528043" cy="5528043"/>
          </a:xfrm>
          <a:prstGeom prst="rect">
            <a:avLst/>
          </a:prstGeom>
        </p:spPr>
      </p:pic>
    </p:spTree>
    <p:extLst>
      <p:ext uri="{BB962C8B-B14F-4D97-AF65-F5344CB8AC3E}">
        <p14:creationId xmlns:p14="http://schemas.microsoft.com/office/powerpoint/2010/main" val="2898989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4"/>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Andreas </a:t>
            </a:r>
            <a:r>
              <a:rPr lang="de-DE" sz="6000" b="0" dirty="0"/>
              <a:t>Duckstein</a:t>
            </a:r>
            <a:endParaRPr b="0" dirty="0"/>
          </a:p>
        </p:txBody>
      </p:sp>
      <p:sp>
        <p:nvSpPr>
          <p:cNvPr id="193" name="Google Shape;193;p14"/>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194" name="Google Shape;194;p14"/>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BPM in Kanzleien – ein Spagat mit Potenzial</a:t>
            </a:r>
            <a:endParaRPr/>
          </a:p>
        </p:txBody>
      </p:sp>
      <p:sp>
        <p:nvSpPr>
          <p:cNvPr id="195" name="Google Shape;195;p14"/>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196" name="Google Shape;196;p14" descr="Andreas Duckstein"/>
          <p:cNvPicPr preferRelativeResize="0"/>
          <p:nvPr/>
        </p:nvPicPr>
        <p:blipFill rotWithShape="1">
          <a:blip r:embed="rId3">
            <a:alphaModFix/>
          </a:blip>
          <a:srcRect/>
          <a:stretch/>
        </p:blipFill>
        <p:spPr>
          <a:xfrm>
            <a:off x="-1524000" y="0"/>
            <a:ext cx="13716000" cy="13716000"/>
          </a:xfrm>
          <a:prstGeom prst="rect">
            <a:avLst/>
          </a:prstGeom>
          <a:noFill/>
          <a:ln>
            <a:noFill/>
          </a:ln>
        </p:spPr>
      </p:pic>
      <p:pic>
        <p:nvPicPr>
          <p:cNvPr id="2052" name="Picture 4" descr="Covid19 Covid-19 Virus - Kostenloses Bild auf Pixabay">
            <a:extLst>
              <a:ext uri="{FF2B5EF4-FFF2-40B4-BE49-F238E27FC236}">
                <a16:creationId xmlns:a16="http://schemas.microsoft.com/office/drawing/2014/main" id="{4A0ED066-ECFA-F425-1013-31283336082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113677" y="7914038"/>
            <a:ext cx="9029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B0057E0F-7775-594F-ED48-491D849DB298}"/>
              </a:ext>
            </a:extLst>
          </p:cNvPr>
          <p:cNvSpPr txBox="1"/>
          <p:nvPr/>
        </p:nvSpPr>
        <p:spPr>
          <a:xfrm rot="20762789">
            <a:off x="13577518" y="8001001"/>
            <a:ext cx="4629794" cy="1569660"/>
          </a:xfrm>
          <a:prstGeom prst="rect">
            <a:avLst/>
          </a:prstGeom>
          <a:noFill/>
        </p:spPr>
        <p:txBody>
          <a:bodyPr wrap="none" rtlCol="0">
            <a:spAutoFit/>
          </a:bodyPr>
          <a:lstStyle/>
          <a:p>
            <a:r>
              <a:rPr lang="de-DE" sz="9600" dirty="0">
                <a:solidFill>
                  <a:srgbClr val="FF0000"/>
                </a:solidFill>
              </a:rPr>
              <a:t>Entfällt!!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5"/>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Björn </a:t>
            </a:r>
            <a:r>
              <a:rPr lang="de-DE" sz="6000" b="0" dirty="0"/>
              <a:t>Richerzhagen</a:t>
            </a:r>
            <a:endParaRPr b="0" dirty="0"/>
          </a:p>
        </p:txBody>
      </p:sp>
      <p:sp>
        <p:nvSpPr>
          <p:cNvPr id="202" name="Google Shape;202;p15"/>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203" name="Google Shape;203;p15"/>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Tagesabschluss</a:t>
            </a:r>
            <a:endParaRPr/>
          </a:p>
          <a:p>
            <a:pPr marL="0" lvl="0" indent="0" algn="l" rtl="0">
              <a:lnSpc>
                <a:spcPct val="90000"/>
              </a:lnSpc>
              <a:spcBef>
                <a:spcPts val="4500"/>
              </a:spcBef>
              <a:spcAft>
                <a:spcPts val="0"/>
              </a:spcAft>
              <a:buClr>
                <a:srgbClr val="000000"/>
              </a:buClr>
              <a:buSzPts val="5904"/>
              <a:buFont typeface="Verdana"/>
              <a:buNone/>
            </a:pPr>
            <a:r>
              <a:rPr lang="de-DE"/>
              <a:t>Hinweise zum weitere Ablauf</a:t>
            </a:r>
            <a:endParaRPr/>
          </a:p>
        </p:txBody>
      </p:sp>
      <p:pic>
        <p:nvPicPr>
          <p:cNvPr id="204" name="Google Shape;204;p15" descr="Ein Bild, das Person, Mann, Schlips, tragen enthält.&#10;&#10;Automatisch generierte Beschreibung"/>
          <p:cNvPicPr preferRelativeResize="0">
            <a:picLocks noGrp="1"/>
          </p:cNvPicPr>
          <p:nvPr>
            <p:ph type="body" idx="3"/>
          </p:nvPr>
        </p:nvPicPr>
        <p:blipFill rotWithShape="1">
          <a:blip r:embed="rId3" cstate="email">
            <a:alphaModFix/>
            <a:extLst>
              <a:ext uri="{28A0092B-C50C-407E-A947-70E740481C1C}">
                <a14:useLocalDpi xmlns:a14="http://schemas.microsoft.com/office/drawing/2010/main"/>
              </a:ext>
            </a:extLst>
          </a:blip>
          <a:srcRect/>
          <a:stretch/>
        </p:blipFill>
        <p:spPr>
          <a:xfrm>
            <a:off x="-4620046" y="0"/>
            <a:ext cx="16812046" cy="13716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C817F-879A-CE96-6C7E-C7D962A57E75}"/>
              </a:ext>
            </a:extLst>
          </p:cNvPr>
          <p:cNvSpPr>
            <a:spLocks noGrp="1"/>
          </p:cNvSpPr>
          <p:nvPr>
            <p:ph type="title"/>
          </p:nvPr>
        </p:nvSpPr>
        <p:spPr/>
        <p:txBody>
          <a:bodyPr/>
          <a:lstStyle/>
          <a:p>
            <a:r>
              <a:rPr lang="de-DE" dirty="0"/>
              <a:t>Feedback</a:t>
            </a:r>
          </a:p>
        </p:txBody>
      </p:sp>
      <p:sp>
        <p:nvSpPr>
          <p:cNvPr id="3" name="Textplatzhalter 2">
            <a:extLst>
              <a:ext uri="{FF2B5EF4-FFF2-40B4-BE49-F238E27FC236}">
                <a16:creationId xmlns:a16="http://schemas.microsoft.com/office/drawing/2014/main" id="{98B49B80-EB07-5185-88AA-05ED459D073C}"/>
              </a:ext>
            </a:extLst>
          </p:cNvPr>
          <p:cNvSpPr>
            <a:spLocks noGrp="1"/>
          </p:cNvSpPr>
          <p:nvPr>
            <p:ph type="body" sz="quarter" idx="13"/>
          </p:nvPr>
        </p:nvSpPr>
        <p:spPr/>
        <p:txBody>
          <a:bodyPr/>
          <a:lstStyle/>
          <a:p>
            <a:endParaRPr lang="de-DE" dirty="0"/>
          </a:p>
        </p:txBody>
      </p:sp>
      <p:pic>
        <p:nvPicPr>
          <p:cNvPr id="6" name="Grafik 5">
            <a:extLst>
              <a:ext uri="{FF2B5EF4-FFF2-40B4-BE49-F238E27FC236}">
                <a16:creationId xmlns:a16="http://schemas.microsoft.com/office/drawing/2014/main" id="{4A17DD6F-0DBD-D4A5-BC0E-1BF7C1649B9B}"/>
              </a:ext>
            </a:extLst>
          </p:cNvPr>
          <p:cNvPicPr>
            <a:picLocks noChangeAspect="1"/>
          </p:cNvPicPr>
          <p:nvPr/>
        </p:nvPicPr>
        <p:blipFill>
          <a:blip r:embed="rId2"/>
          <a:stretch>
            <a:fillRect/>
          </a:stretch>
        </p:blipFill>
        <p:spPr>
          <a:xfrm>
            <a:off x="14744699" y="4601204"/>
            <a:ext cx="7823200" cy="7823200"/>
          </a:xfrm>
          <a:prstGeom prst="rect">
            <a:avLst/>
          </a:prstGeom>
        </p:spPr>
      </p:pic>
    </p:spTree>
    <p:extLst>
      <p:ext uri="{BB962C8B-B14F-4D97-AF65-F5344CB8AC3E}">
        <p14:creationId xmlns:p14="http://schemas.microsoft.com/office/powerpoint/2010/main" val="63945290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6" descr="Kantine Kohlman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 y="0"/>
            <a:ext cx="24384000" cy="13716000"/>
          </a:xfrm>
          <a:prstGeom prst="rect">
            <a:avLst/>
          </a:prstGeom>
          <a:noFill/>
          <a:ln>
            <a:noFill/>
          </a:ln>
        </p:spPr>
      </p:pic>
      <p:sp>
        <p:nvSpPr>
          <p:cNvPr id="210" name="Google Shape;210;p16"/>
          <p:cNvSpPr txBox="1">
            <a:spLocks noGrp="1"/>
          </p:cNvSpPr>
          <p:nvPr>
            <p:ph type="title"/>
          </p:nvPr>
        </p:nvSpPr>
        <p:spPr>
          <a:xfrm>
            <a:off x="1511298" y="6574304"/>
            <a:ext cx="21971004" cy="3275113"/>
          </a:xfrm>
          <a:prstGeom prst="rect">
            <a:avLst/>
          </a:prstGeom>
          <a:noFill/>
          <a:ln>
            <a:noFill/>
          </a:ln>
        </p:spPr>
        <p:txBody>
          <a:bodyPr spcFirstLastPara="1" wrap="square" lIns="50800" tIns="50800" rIns="50800" bIns="50800" anchor="b" anchorCtr="0">
            <a:normAutofit/>
          </a:bodyPr>
          <a:lstStyle/>
          <a:p>
            <a:pPr marL="0" lvl="0" indent="0" algn="ctr" rtl="0">
              <a:lnSpc>
                <a:spcPct val="80000"/>
              </a:lnSpc>
              <a:spcBef>
                <a:spcPts val="0"/>
              </a:spcBef>
              <a:spcAft>
                <a:spcPts val="0"/>
              </a:spcAft>
              <a:buClr>
                <a:schemeClr val="lt1"/>
              </a:buClr>
              <a:buSzPts val="25000"/>
              <a:buFont typeface="Verdana"/>
              <a:buNone/>
            </a:pPr>
            <a:r>
              <a:rPr lang="de-DE">
                <a:solidFill>
                  <a:schemeClr val="lt1"/>
                </a:solidFill>
                <a:highlight>
                  <a:srgbClr val="53B36E"/>
                </a:highlight>
              </a:rPr>
              <a:t>Bis gleich</a:t>
            </a:r>
            <a:endParaRPr/>
          </a:p>
        </p:txBody>
      </p:sp>
      <p:sp>
        <p:nvSpPr>
          <p:cNvPr id="211" name="Google Shape;211;p16"/>
          <p:cNvSpPr txBox="1">
            <a:spLocks noGrp="1"/>
          </p:cNvSpPr>
          <p:nvPr>
            <p:ph type="body" idx="1"/>
          </p:nvPr>
        </p:nvSpPr>
        <p:spPr>
          <a:xfrm>
            <a:off x="1928911" y="4478590"/>
            <a:ext cx="20526177" cy="93478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rgbClr val="53B36E"/>
              </a:buClr>
              <a:buSzPts val="5500"/>
              <a:buFont typeface="Verdana"/>
              <a:buNone/>
            </a:pPr>
            <a:r>
              <a:rPr lang="de-DE" dirty="0" err="1">
                <a:solidFill>
                  <a:srgbClr val="53B36E"/>
                </a:solidFill>
                <a:highlight>
                  <a:srgbClr val="C0C0C0"/>
                </a:highlight>
              </a:rPr>
              <a:t>AnalyticaNight</a:t>
            </a:r>
            <a:endParaRPr dirty="0">
              <a:solidFill>
                <a:srgbClr val="53B36E"/>
              </a:solidFill>
              <a:highlight>
                <a:srgbClr val="C0C0C0"/>
              </a:highlight>
            </a:endParaRPr>
          </a:p>
        </p:txBody>
      </p:sp>
      <p:sp>
        <p:nvSpPr>
          <p:cNvPr id="212" name="Google Shape;212;p16"/>
          <p:cNvSpPr txBox="1"/>
          <p:nvPr/>
        </p:nvSpPr>
        <p:spPr>
          <a:xfrm>
            <a:off x="4148038" y="10028755"/>
            <a:ext cx="18307050" cy="7571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4800"/>
              <a:buFont typeface="Helvetica Neue"/>
              <a:buNone/>
            </a:pPr>
            <a:r>
              <a:rPr lang="de-DE" sz="4800" b="0" i="0" u="none" strike="noStrike" cap="none" dirty="0">
                <a:solidFill>
                  <a:schemeClr val="lt1"/>
                </a:solidFill>
                <a:highlight>
                  <a:srgbClr val="53B36E"/>
                </a:highlight>
                <a:latin typeface="Helvetica Neue"/>
                <a:ea typeface="Helvetica Neue"/>
                <a:cs typeface="Helvetica Neue"/>
                <a:sym typeface="Helvetica Neue"/>
              </a:rPr>
              <a:t>19:00 Uhr - Kantine Kohlmann, Skalitzer Str. 64, 10997 Berlin</a:t>
            </a:r>
            <a:endParaRPr dirty="0"/>
          </a:p>
        </p:txBody>
      </p:sp>
      <p:sp>
        <p:nvSpPr>
          <p:cNvPr id="213" name="Google Shape;213;p16"/>
          <p:cNvSpPr txBox="1"/>
          <p:nvPr/>
        </p:nvSpPr>
        <p:spPr>
          <a:xfrm rot="-738758">
            <a:off x="509463" y="1419151"/>
            <a:ext cx="13490873" cy="1676869"/>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4500"/>
              </a:spcBef>
              <a:spcAft>
                <a:spcPts val="0"/>
              </a:spcAft>
              <a:buClr>
                <a:schemeClr val="lt1"/>
              </a:buClr>
              <a:buSzPts val="7200"/>
              <a:buFont typeface="Helvetica Neue"/>
              <a:buNone/>
            </a:pPr>
            <a:r>
              <a:rPr lang="de-DE" sz="7200" b="0" i="0" u="none" strike="noStrike" cap="none">
                <a:solidFill>
                  <a:schemeClr val="lt1"/>
                </a:solidFill>
                <a:highlight>
                  <a:srgbClr val="FF0000"/>
                </a:highlight>
                <a:latin typeface="Helvetica Neue"/>
                <a:ea typeface="Helvetica Neue"/>
                <a:cs typeface="Helvetica Neue"/>
                <a:sym typeface="Helvetica Neue"/>
              </a:rPr>
              <a:t>Kreuzberger Nächte sind lang …</a:t>
            </a:r>
            <a:endParaRPr/>
          </a:p>
        </p:txBody>
      </p:sp>
      <p:grpSp>
        <p:nvGrpSpPr>
          <p:cNvPr id="7" name="Gruppieren 6">
            <a:extLst>
              <a:ext uri="{FF2B5EF4-FFF2-40B4-BE49-F238E27FC236}">
                <a16:creationId xmlns:a16="http://schemas.microsoft.com/office/drawing/2014/main" id="{F17DA281-EFF9-4D9D-86E3-55EE773ECCB5}"/>
              </a:ext>
            </a:extLst>
          </p:cNvPr>
          <p:cNvGrpSpPr/>
          <p:nvPr/>
        </p:nvGrpSpPr>
        <p:grpSpPr>
          <a:xfrm>
            <a:off x="0" y="10762146"/>
            <a:ext cx="24384000" cy="3175443"/>
            <a:chOff x="0" y="10762146"/>
            <a:chExt cx="24384000" cy="3175443"/>
          </a:xfrm>
        </p:grpSpPr>
        <p:sp>
          <p:nvSpPr>
            <p:cNvPr id="8" name="Rechteck 7">
              <a:extLst>
                <a:ext uri="{FF2B5EF4-FFF2-40B4-BE49-F238E27FC236}">
                  <a16:creationId xmlns:a16="http://schemas.microsoft.com/office/drawing/2014/main" id="{25C895CF-3771-4555-9CC5-C718CEC1B2C8}"/>
                </a:ext>
              </a:extLst>
            </p:cNvPr>
            <p:cNvSpPr/>
            <p:nvPr/>
          </p:nvSpPr>
          <p:spPr>
            <a:xfrm>
              <a:off x="0" y="11093116"/>
              <a:ext cx="24384000" cy="2622884"/>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2">
              <a:extLst>
                <a:ext uri="{FF2B5EF4-FFF2-40B4-BE49-F238E27FC236}">
                  <a16:creationId xmlns:a16="http://schemas.microsoft.com/office/drawing/2014/main" id="{FBA893A7-722F-49F2-BF5F-2E007E1078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4640" y="11693145"/>
              <a:ext cx="3825565" cy="131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evelopion">
              <a:extLst>
                <a:ext uri="{FF2B5EF4-FFF2-40B4-BE49-F238E27FC236}">
                  <a16:creationId xmlns:a16="http://schemas.microsoft.com/office/drawing/2014/main" id="{B31D66BD-1ACA-4415-BA7B-0235EC7B833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84365" y="10762146"/>
              <a:ext cx="6436178" cy="31754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ogo Magazin t3n">
              <a:extLst>
                <a:ext uri="{FF2B5EF4-FFF2-40B4-BE49-F238E27FC236}">
                  <a16:creationId xmlns:a16="http://schemas.microsoft.com/office/drawing/2014/main" id="{A083A1D0-BE81-4DA7-BDD2-6356D7F9821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146107" y="11712639"/>
              <a:ext cx="4111149" cy="12744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607ECD98-95EA-429D-A9BE-8590EDF1D8EC}"/>
                </a:ext>
              </a:extLst>
            </p:cNvPr>
            <p:cNvSpPr txBox="1"/>
            <p:nvPr/>
          </p:nvSpPr>
          <p:spPr>
            <a:xfrm flipH="1">
              <a:off x="699303" y="11288039"/>
              <a:ext cx="4568828" cy="2123658"/>
            </a:xfrm>
            <a:prstGeom prst="rect">
              <a:avLst/>
            </a:prstGeom>
            <a:noFill/>
          </p:spPr>
          <p:txBody>
            <a:bodyPr wrap="square" rtlCol="0">
              <a:spAutoFit/>
            </a:bodyPr>
            <a:lstStyle/>
            <a:p>
              <a:r>
                <a:rPr lang="de-DE" sz="4400" dirty="0"/>
                <a:t>Mit freundlicher Unterstützung</a:t>
              </a:r>
              <a:br>
                <a:rPr lang="de-DE" sz="4400" dirty="0"/>
              </a:br>
              <a:r>
                <a:rPr lang="de-DE" sz="4400" dirty="0"/>
                <a:t>durch: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7"/>
          <p:cNvSpPr/>
          <p:nvPr/>
        </p:nvSpPr>
        <p:spPr>
          <a:xfrm>
            <a:off x="730001" y="731109"/>
            <a:ext cx="22923998" cy="12253782"/>
          </a:xfrm>
          <a:prstGeom prst="roundRect">
            <a:avLst>
              <a:gd name="adj" fmla="val 3155"/>
            </a:avLst>
          </a:prstGeom>
          <a:solidFill>
            <a:srgbClr val="53B36E"/>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19" name="Google Shape;219;p17"/>
          <p:cNvSpPr/>
          <p:nvPr/>
        </p:nvSpPr>
        <p:spPr>
          <a:xfrm>
            <a:off x="-6604000" y="10515004"/>
            <a:ext cx="17060665" cy="1270596"/>
          </a:xfrm>
          <a:prstGeom prst="roundRect">
            <a:avLst>
              <a:gd name="adj" fmla="val 15000"/>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20" name="Google Shape;220;p17"/>
          <p:cNvSpPr/>
          <p:nvPr/>
        </p:nvSpPr>
        <p:spPr>
          <a:xfrm>
            <a:off x="-6492677" y="4231183"/>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21" name="Google Shape;221;p17"/>
          <p:cNvSpPr/>
          <p:nvPr/>
        </p:nvSpPr>
        <p:spPr>
          <a:xfrm>
            <a:off x="-2276277" y="-2677617"/>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22" name="Google Shape;222;p17"/>
          <p:cNvSpPr/>
          <p:nvPr/>
        </p:nvSpPr>
        <p:spPr>
          <a:xfrm>
            <a:off x="2651323" y="11139983"/>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23" name="Google Shape;223;p17"/>
          <p:cNvSpPr/>
          <p:nvPr/>
        </p:nvSpPr>
        <p:spPr>
          <a:xfrm>
            <a:off x="12903200" y="1930400"/>
            <a:ext cx="17060665" cy="1270596"/>
          </a:xfrm>
          <a:prstGeom prst="roundRect">
            <a:avLst>
              <a:gd name="adj" fmla="val 15000"/>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24" name="Google Shape;224;p17"/>
          <p:cNvSpPr txBox="1">
            <a:spLocks noGrp="1"/>
          </p:cNvSpPr>
          <p:nvPr>
            <p:ph type="body" idx="2"/>
          </p:nvPr>
        </p:nvSpPr>
        <p:spPr>
          <a:xfrm>
            <a:off x="2899317" y="11859862"/>
            <a:ext cx="20273026" cy="636979"/>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FDF9D5"/>
              </a:buClr>
              <a:buSzPts val="4000"/>
              <a:buFont typeface="Verdana"/>
              <a:buNone/>
            </a:pPr>
            <a:endParaRPr/>
          </a:p>
        </p:txBody>
      </p:sp>
      <p:pic>
        <p:nvPicPr>
          <p:cNvPr id="225" name="Google Shape;225;p17" descr="Imag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02854" y="5276136"/>
            <a:ext cx="7239024" cy="3175000"/>
          </a:xfrm>
          <a:prstGeom prst="rect">
            <a:avLst/>
          </a:prstGeom>
          <a:noFill/>
          <a:ln>
            <a:noFill/>
          </a:ln>
        </p:spPr>
      </p:pic>
      <p:pic>
        <p:nvPicPr>
          <p:cNvPr id="226" name="Google Shape;226;p17"/>
          <p:cNvPicPr preferRelativeResize="0"/>
          <p:nvPr/>
        </p:nvPicPr>
        <p:blipFill rotWithShape="1">
          <a:blip r:embed="rId4">
            <a:alphaModFix/>
          </a:blip>
          <a:srcRect/>
          <a:stretch/>
        </p:blipFill>
        <p:spPr>
          <a:xfrm>
            <a:off x="15889680" y="507954"/>
            <a:ext cx="8386520" cy="1270004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8"/>
          <p:cNvSpPr/>
          <p:nvPr/>
        </p:nvSpPr>
        <p:spPr>
          <a:xfrm>
            <a:off x="730001" y="731109"/>
            <a:ext cx="22923998" cy="12253782"/>
          </a:xfrm>
          <a:prstGeom prst="roundRect">
            <a:avLst>
              <a:gd name="adj" fmla="val 3155"/>
            </a:avLst>
          </a:prstGeom>
          <a:solidFill>
            <a:srgbClr val="53B36E"/>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32" name="Google Shape;232;p18"/>
          <p:cNvSpPr/>
          <p:nvPr/>
        </p:nvSpPr>
        <p:spPr>
          <a:xfrm>
            <a:off x="-6604000" y="10515004"/>
            <a:ext cx="17060665" cy="1270596"/>
          </a:xfrm>
          <a:prstGeom prst="roundRect">
            <a:avLst>
              <a:gd name="adj" fmla="val 15000"/>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33" name="Google Shape;233;p18"/>
          <p:cNvSpPr/>
          <p:nvPr/>
        </p:nvSpPr>
        <p:spPr>
          <a:xfrm>
            <a:off x="-6492677" y="4231183"/>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34" name="Google Shape;234;p18"/>
          <p:cNvSpPr/>
          <p:nvPr/>
        </p:nvSpPr>
        <p:spPr>
          <a:xfrm>
            <a:off x="-2276277" y="-2677617"/>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35" name="Google Shape;235;p18"/>
          <p:cNvSpPr/>
          <p:nvPr/>
        </p:nvSpPr>
        <p:spPr>
          <a:xfrm>
            <a:off x="2651323" y="11139983"/>
            <a:ext cx="24061342" cy="5253634"/>
          </a:xfrm>
          <a:prstGeom prst="roundRect">
            <a:avLst>
              <a:gd name="adj" fmla="val 3628"/>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36" name="Google Shape;236;p18"/>
          <p:cNvSpPr/>
          <p:nvPr/>
        </p:nvSpPr>
        <p:spPr>
          <a:xfrm>
            <a:off x="12903200" y="1930400"/>
            <a:ext cx="17060665" cy="1270596"/>
          </a:xfrm>
          <a:prstGeom prst="roundRect">
            <a:avLst>
              <a:gd name="adj" fmla="val 15000"/>
            </a:avLst>
          </a:prstGeom>
          <a:noFill/>
          <a:ln w="76200" cap="flat" cmpd="sng">
            <a:solidFill>
              <a:srgbClr val="108C5F">
                <a:alpha val="20000"/>
              </a:srgbClr>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4800"/>
              <a:buFont typeface="Helvetica Neue"/>
              <a:buNone/>
            </a:pPr>
            <a:endParaRPr sz="4800" b="0" i="0" u="none" strike="noStrike" cap="none">
              <a:solidFill>
                <a:srgbClr val="000000"/>
              </a:solidFill>
              <a:latin typeface="Helvetica Neue"/>
              <a:ea typeface="Helvetica Neue"/>
              <a:cs typeface="Helvetica Neue"/>
              <a:sym typeface="Helvetica Neue"/>
            </a:endParaRPr>
          </a:p>
        </p:txBody>
      </p:sp>
      <p:sp>
        <p:nvSpPr>
          <p:cNvPr id="237" name="Google Shape;237;p18"/>
          <p:cNvSpPr txBox="1">
            <a:spLocks noGrp="1"/>
          </p:cNvSpPr>
          <p:nvPr>
            <p:ph type="body" idx="2"/>
          </p:nvPr>
        </p:nvSpPr>
        <p:spPr>
          <a:xfrm>
            <a:off x="2899317" y="11859862"/>
            <a:ext cx="20273026" cy="636979"/>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FDF9D5"/>
              </a:buClr>
              <a:buSzPts val="4000"/>
              <a:buFont typeface="Verdana"/>
              <a:buNone/>
            </a:pPr>
            <a:endParaRPr/>
          </a:p>
        </p:txBody>
      </p:sp>
      <p:pic>
        <p:nvPicPr>
          <p:cNvPr id="238" name="Google Shape;238;p18" descr="Imag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02854" y="5276136"/>
            <a:ext cx="7239024" cy="3175000"/>
          </a:xfrm>
          <a:prstGeom prst="rect">
            <a:avLst/>
          </a:prstGeom>
          <a:noFill/>
          <a:ln>
            <a:noFill/>
          </a:ln>
        </p:spPr>
      </p:pic>
      <p:pic>
        <p:nvPicPr>
          <p:cNvPr id="239" name="Google Shape;239;p18"/>
          <p:cNvPicPr preferRelativeResize="0"/>
          <p:nvPr/>
        </p:nvPicPr>
        <p:blipFill rotWithShape="1">
          <a:blip r:embed="rId4">
            <a:alphaModFix/>
          </a:blip>
          <a:srcRect/>
          <a:stretch/>
        </p:blipFill>
        <p:spPr>
          <a:xfrm>
            <a:off x="15465320" y="488900"/>
            <a:ext cx="8930240" cy="126936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74F62A1C-5980-4930-84BE-617CAE84660E}"/>
              </a:ext>
            </a:extLst>
          </p:cNvPr>
          <p:cNvSpPr>
            <a:spLocks noGrp="1"/>
          </p:cNvSpPr>
          <p:nvPr>
            <p:ph type="body" idx="1"/>
          </p:nvPr>
        </p:nvSpPr>
        <p:spPr/>
        <p:txBody>
          <a:bodyPr/>
          <a:lstStyle/>
          <a:p>
            <a:r>
              <a:rPr lang="de-DE" dirty="0"/>
              <a:t>an unsere Sponsoren und Medienpartner</a:t>
            </a:r>
          </a:p>
        </p:txBody>
      </p:sp>
      <p:sp>
        <p:nvSpPr>
          <p:cNvPr id="6" name="Textplatzhalter 5">
            <a:extLst>
              <a:ext uri="{FF2B5EF4-FFF2-40B4-BE49-F238E27FC236}">
                <a16:creationId xmlns:a16="http://schemas.microsoft.com/office/drawing/2014/main" id="{66CCAFB9-1F2B-403F-B676-359D0A242C89}"/>
              </a:ext>
            </a:extLst>
          </p:cNvPr>
          <p:cNvSpPr>
            <a:spLocks noGrp="1"/>
          </p:cNvSpPr>
          <p:nvPr>
            <p:ph type="body" idx="3"/>
          </p:nvPr>
        </p:nvSpPr>
        <p:spPr/>
        <p:txBody>
          <a:bodyPr>
            <a:normAutofit/>
          </a:bodyPr>
          <a:lstStyle/>
          <a:p>
            <a:r>
              <a:rPr lang="de-DE" dirty="0"/>
              <a:t>DANKE</a:t>
            </a:r>
          </a:p>
        </p:txBody>
      </p:sp>
      <p:pic>
        <p:nvPicPr>
          <p:cNvPr id="1026" name="Picture 2">
            <a:extLst>
              <a:ext uri="{FF2B5EF4-FFF2-40B4-BE49-F238E27FC236}">
                <a16:creationId xmlns:a16="http://schemas.microsoft.com/office/drawing/2014/main" id="{78388491-0430-4C2F-85F3-C542253278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6739" y="4030662"/>
            <a:ext cx="4715604" cy="1619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elopion">
            <a:extLst>
              <a:ext uri="{FF2B5EF4-FFF2-40B4-BE49-F238E27FC236}">
                <a16:creationId xmlns:a16="http://schemas.microsoft.com/office/drawing/2014/main" id="{25517E80-BB91-4050-900E-793ED375EE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29213" y="5533344"/>
            <a:ext cx="7698712" cy="37983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Magazin t3n">
            <a:extLst>
              <a:ext uri="{FF2B5EF4-FFF2-40B4-BE49-F238E27FC236}">
                <a16:creationId xmlns:a16="http://schemas.microsoft.com/office/drawing/2014/main" id="{75FE74C7-63C3-4EF2-8CD3-5125C7C3C7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56739" y="9202868"/>
            <a:ext cx="4715604" cy="146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736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9"/>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Björn </a:t>
            </a:r>
            <a:r>
              <a:rPr lang="de-DE" sz="6000" b="0" dirty="0"/>
              <a:t>Richerzhagen</a:t>
            </a:r>
            <a:endParaRPr b="0" dirty="0"/>
          </a:p>
        </p:txBody>
      </p:sp>
      <p:sp>
        <p:nvSpPr>
          <p:cNvPr id="245" name="Google Shape;245;p19"/>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246" name="Google Shape;246;p19"/>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Review des Abends</a:t>
            </a:r>
            <a:endParaRPr/>
          </a:p>
          <a:p>
            <a:pPr marL="0" lvl="0" indent="0" algn="l" rtl="0">
              <a:lnSpc>
                <a:spcPct val="90000"/>
              </a:lnSpc>
              <a:spcBef>
                <a:spcPts val="4500"/>
              </a:spcBef>
              <a:spcAft>
                <a:spcPts val="0"/>
              </a:spcAft>
              <a:buClr>
                <a:srgbClr val="000000"/>
              </a:buClr>
              <a:buSzPts val="5904"/>
              <a:buFont typeface="Verdana"/>
              <a:buNone/>
            </a:pPr>
            <a:r>
              <a:rPr lang="de-DE"/>
              <a:t>Ausschau auf den Tag</a:t>
            </a:r>
            <a:endParaRPr/>
          </a:p>
        </p:txBody>
      </p:sp>
      <p:pic>
        <p:nvPicPr>
          <p:cNvPr id="247" name="Google Shape;247;p19" descr="Ein Bild, das Person, Mann, Schlips, tragen enthält.&#10;&#10;Automatisch generierte Beschreibung"/>
          <p:cNvPicPr preferRelativeResize="0">
            <a:picLocks noGrp="1"/>
          </p:cNvPicPr>
          <p:nvPr>
            <p:ph type="body" idx="3"/>
          </p:nvPr>
        </p:nvPicPr>
        <p:blipFill rotWithShape="1">
          <a:blip r:embed="rId3" cstate="email">
            <a:alphaModFix/>
            <a:extLst>
              <a:ext uri="{28A0092B-C50C-407E-A947-70E740481C1C}">
                <a14:useLocalDpi xmlns:a14="http://schemas.microsoft.com/office/drawing/2010/main"/>
              </a:ext>
            </a:extLst>
          </a:blip>
          <a:srcRect/>
          <a:stretch/>
        </p:blipFill>
        <p:spPr>
          <a:xfrm>
            <a:off x="-4620046" y="0"/>
            <a:ext cx="16812046" cy="13716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0"/>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Daniel </a:t>
            </a:r>
            <a:r>
              <a:rPr lang="de-DE" sz="6000" b="0" dirty="0"/>
              <a:t>Simon</a:t>
            </a:r>
            <a:endParaRPr b="0" dirty="0"/>
          </a:p>
        </p:txBody>
      </p:sp>
      <p:sp>
        <p:nvSpPr>
          <p:cNvPr id="253" name="Google Shape;253;p20"/>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254" name="Google Shape;254;p20"/>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Business Architecture – Brücke zwischen Strategie und Prozessen</a:t>
            </a:r>
            <a:endParaRPr/>
          </a:p>
        </p:txBody>
      </p:sp>
      <p:sp>
        <p:nvSpPr>
          <p:cNvPr id="255" name="Google Shape;255;p20"/>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256" name="Google Shape;256;p20" descr="Daniel Sim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27137" y="0"/>
            <a:ext cx="13419137" cy="13716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1"/>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Henk </a:t>
            </a:r>
            <a:r>
              <a:rPr lang="de-DE" sz="6000" b="0" dirty="0"/>
              <a:t>de Man</a:t>
            </a:r>
            <a:endParaRPr b="0" dirty="0"/>
          </a:p>
        </p:txBody>
      </p:sp>
      <p:sp>
        <p:nvSpPr>
          <p:cNvPr id="262" name="Google Shape;262;p21"/>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263" name="Google Shape;263;p21"/>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VDM to develop the business case for BPM solutions</a:t>
            </a:r>
            <a:endParaRPr/>
          </a:p>
        </p:txBody>
      </p:sp>
      <p:sp>
        <p:nvSpPr>
          <p:cNvPr id="264" name="Google Shape;264;p21"/>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265" name="Google Shape;265;p21" descr="Henk de Man"/>
          <p:cNvPicPr preferRelativeResize="0"/>
          <p:nvPr/>
        </p:nvPicPr>
        <p:blipFill rotWithShape="1">
          <a:blip r:embed="rId3">
            <a:alphaModFix/>
          </a:blip>
          <a:srcRect/>
          <a:stretch/>
        </p:blipFill>
        <p:spPr>
          <a:xfrm>
            <a:off x="-1524000" y="0"/>
            <a:ext cx="13716000" cy="1371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6AD8B7B7-A63E-41AC-84D0-4980D21638F7}"/>
              </a:ext>
            </a:extLst>
          </p:cNvPr>
          <p:cNvSpPr>
            <a:spLocks noGrp="1"/>
          </p:cNvSpPr>
          <p:nvPr>
            <p:ph type="body" idx="1"/>
          </p:nvPr>
        </p:nvSpPr>
        <p:spPr/>
        <p:txBody>
          <a:bodyPr/>
          <a:lstStyle/>
          <a:p>
            <a:r>
              <a:rPr lang="de-DE" dirty="0"/>
              <a:t>Dein Namensschild</a:t>
            </a:r>
          </a:p>
        </p:txBody>
      </p:sp>
      <p:sp>
        <p:nvSpPr>
          <p:cNvPr id="6" name="Textplatzhalter 5">
            <a:extLst>
              <a:ext uri="{FF2B5EF4-FFF2-40B4-BE49-F238E27FC236}">
                <a16:creationId xmlns:a16="http://schemas.microsoft.com/office/drawing/2014/main" id="{1F95CA13-A49D-4CD6-8D9B-502F21FF7E71}"/>
              </a:ext>
            </a:extLst>
          </p:cNvPr>
          <p:cNvSpPr>
            <a:spLocks noGrp="1"/>
          </p:cNvSpPr>
          <p:nvPr>
            <p:ph type="body" idx="2"/>
          </p:nvPr>
        </p:nvSpPr>
        <p:spPr/>
        <p:txBody>
          <a:bodyPr/>
          <a:lstStyle/>
          <a:p>
            <a:r>
              <a:rPr lang="de-DE" dirty="0"/>
              <a:t>Handy hoch </a:t>
            </a:r>
          </a:p>
          <a:p>
            <a:r>
              <a:rPr lang="de-DE" dirty="0"/>
              <a:t>QR-Code mit der Kamera scannen!</a:t>
            </a:r>
          </a:p>
          <a:p>
            <a:r>
              <a:rPr lang="de-DE" dirty="0"/>
              <a:t>WhatsApp-Gruppe beitreten!</a:t>
            </a:r>
          </a:p>
        </p:txBody>
      </p:sp>
      <p:sp>
        <p:nvSpPr>
          <p:cNvPr id="4" name="Titel 3">
            <a:extLst>
              <a:ext uri="{FF2B5EF4-FFF2-40B4-BE49-F238E27FC236}">
                <a16:creationId xmlns:a16="http://schemas.microsoft.com/office/drawing/2014/main" id="{220B7E81-69AB-4634-BFBD-DC3140DB5EF9}"/>
              </a:ext>
            </a:extLst>
          </p:cNvPr>
          <p:cNvSpPr>
            <a:spLocks noGrp="1"/>
          </p:cNvSpPr>
          <p:nvPr>
            <p:ph type="title"/>
          </p:nvPr>
        </p:nvSpPr>
        <p:spPr/>
        <p:txBody>
          <a:bodyPr>
            <a:normAutofit fontScale="90000"/>
          </a:bodyPr>
          <a:lstStyle/>
          <a:p>
            <a:r>
              <a:rPr lang="de-DE" dirty="0"/>
              <a:t>Kommunikation!</a:t>
            </a:r>
          </a:p>
        </p:txBody>
      </p:sp>
      <p:pic>
        <p:nvPicPr>
          <p:cNvPr id="11" name="Grafik 10" descr="Pfeil mit einer Linie: Leichte Kurve mit einfarbiger Füllung">
            <a:extLst>
              <a:ext uri="{FF2B5EF4-FFF2-40B4-BE49-F238E27FC236}">
                <a16:creationId xmlns:a16="http://schemas.microsoft.com/office/drawing/2014/main" id="{E2BDE7B7-EBB5-4156-BB91-17B7BE4B18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75404">
            <a:off x="7195471" y="2896521"/>
            <a:ext cx="5528043" cy="5528043"/>
          </a:xfrm>
          <a:prstGeom prst="rect">
            <a:avLst/>
          </a:prstGeom>
        </p:spPr>
      </p:pic>
      <p:sp>
        <p:nvSpPr>
          <p:cNvPr id="3" name="Bildplatzhalter 2">
            <a:extLst>
              <a:ext uri="{FF2B5EF4-FFF2-40B4-BE49-F238E27FC236}">
                <a16:creationId xmlns:a16="http://schemas.microsoft.com/office/drawing/2014/main" id="{BF956438-1363-F270-5BCB-B640880E0928}"/>
              </a:ext>
            </a:extLst>
          </p:cNvPr>
          <p:cNvSpPr>
            <a:spLocks noGrp="1"/>
          </p:cNvSpPr>
          <p:nvPr>
            <p:ph type="pic" idx="3"/>
          </p:nvPr>
        </p:nvSpPr>
        <p:spPr/>
      </p:sp>
      <p:pic>
        <p:nvPicPr>
          <p:cNvPr id="8" name="Grafik 7">
            <a:extLst>
              <a:ext uri="{FF2B5EF4-FFF2-40B4-BE49-F238E27FC236}">
                <a16:creationId xmlns:a16="http://schemas.microsoft.com/office/drawing/2014/main" id="{17B8D894-81DB-ACF5-EEEB-50AE7637C8FD}"/>
              </a:ext>
            </a:extLst>
          </p:cNvPr>
          <p:cNvPicPr>
            <a:picLocks noChangeAspect="1"/>
          </p:cNvPicPr>
          <p:nvPr/>
        </p:nvPicPr>
        <p:blipFill>
          <a:blip r:embed="rId4"/>
          <a:stretch>
            <a:fillRect/>
          </a:stretch>
        </p:blipFill>
        <p:spPr>
          <a:xfrm rot="254204">
            <a:off x="13030200" y="4980114"/>
            <a:ext cx="10198101" cy="6939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feld 9">
            <a:extLst>
              <a:ext uri="{FF2B5EF4-FFF2-40B4-BE49-F238E27FC236}">
                <a16:creationId xmlns:a16="http://schemas.microsoft.com/office/drawing/2014/main" id="{53D90184-776D-5E2E-C47F-36FE4F7C42D8}"/>
              </a:ext>
            </a:extLst>
          </p:cNvPr>
          <p:cNvSpPr txBox="1"/>
          <p:nvPr/>
        </p:nvSpPr>
        <p:spPr>
          <a:xfrm rot="92206">
            <a:off x="14749546" y="10341344"/>
            <a:ext cx="7314823" cy="1446550"/>
          </a:xfrm>
          <a:prstGeom prst="rect">
            <a:avLst/>
          </a:prstGeom>
          <a:noFill/>
        </p:spPr>
        <p:txBody>
          <a:bodyPr wrap="none" rtlCol="0">
            <a:spAutoFit/>
          </a:bodyPr>
          <a:lstStyle/>
          <a:p>
            <a:r>
              <a:rPr lang="de-DE" sz="8800" dirty="0">
                <a:solidFill>
                  <a:schemeClr val="accent1">
                    <a:lumMod val="50000"/>
                  </a:schemeClr>
                </a:solidFill>
                <a:latin typeface="Modern Love" panose="04090805081005020601" pitchFamily="82" charset="0"/>
              </a:rPr>
              <a:t>Geile Prozesse</a:t>
            </a:r>
          </a:p>
        </p:txBody>
      </p:sp>
    </p:spTree>
    <p:extLst>
      <p:ext uri="{BB962C8B-B14F-4D97-AF65-F5344CB8AC3E}">
        <p14:creationId xmlns:p14="http://schemas.microsoft.com/office/powerpoint/2010/main" val="165982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
                                            <p:txEl>
                                              <p:pRg st="0" end="0"/>
                                            </p:txEl>
                                          </p:spTgt>
                                        </p:tgtEl>
                                        <p:attrNameLst>
                                          <p:attrName>ppt_x</p:attrName>
                                          <p:attrName>ppt_y</p:attrName>
                                        </p:attrNameLst>
                                      </p:cBhvr>
                                    </p:animMotion>
                                    <p:animRot by="1500000">
                                      <p:cBhvr>
                                        <p:cTn id="7" dur="125" fill="hold">
                                          <p:stCondLst>
                                            <p:cond delay="0"/>
                                          </p:stCondLst>
                                        </p:cTn>
                                        <p:tgtEl>
                                          <p:spTgt spid="10">
                                            <p:txEl>
                                              <p:pRg st="0" end="0"/>
                                            </p:txEl>
                                          </p:spTgt>
                                        </p:tgtEl>
                                        <p:attrNameLst>
                                          <p:attrName>r</p:attrName>
                                        </p:attrNameLst>
                                      </p:cBhvr>
                                    </p:animRot>
                                    <p:animRot by="-1500000">
                                      <p:cBhvr>
                                        <p:cTn id="8" dur="125" fill="hold">
                                          <p:stCondLst>
                                            <p:cond delay="125"/>
                                          </p:stCondLst>
                                        </p:cTn>
                                        <p:tgtEl>
                                          <p:spTgt spid="10">
                                            <p:txEl>
                                              <p:pRg st="0" end="0"/>
                                            </p:txEl>
                                          </p:spTgt>
                                        </p:tgtEl>
                                        <p:attrNameLst>
                                          <p:attrName>r</p:attrName>
                                        </p:attrNameLst>
                                      </p:cBhvr>
                                    </p:animRot>
                                    <p:animRot by="-1500000">
                                      <p:cBhvr>
                                        <p:cTn id="9" dur="125" fill="hold">
                                          <p:stCondLst>
                                            <p:cond delay="250"/>
                                          </p:stCondLst>
                                        </p:cTn>
                                        <p:tgtEl>
                                          <p:spTgt spid="10">
                                            <p:txEl>
                                              <p:pRg st="0" end="0"/>
                                            </p:txEl>
                                          </p:spTgt>
                                        </p:tgtEl>
                                        <p:attrNameLst>
                                          <p:attrName>r</p:attrName>
                                        </p:attrNameLst>
                                      </p:cBhvr>
                                    </p:animRot>
                                    <p:animRot by="1500000">
                                      <p:cBhvr>
                                        <p:cTn id="10" dur="125" fill="hold">
                                          <p:stCondLst>
                                            <p:cond delay="375"/>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pPr defTabSz="1828800" fontAlgn="base">
              <a:spcAft>
                <a:spcPct val="0"/>
              </a:spcAft>
              <a:defRPr>
                <a:uFillTx/>
              </a:defRPr>
            </a:pPr>
            <a:fld id="{4AEFCC7B-8BFF-4D19-8434-9A32E896494A}" type="slidenum">
              <a:rPr lang="en-US" kern="1200">
                <a:ea typeface="+mn-ea"/>
              </a:rPr>
              <a:pPr defTabSz="1828800" fontAlgn="base">
                <a:spcAft>
                  <a:spcPct val="0"/>
                </a:spcAft>
                <a:defRPr>
                  <a:uFillTx/>
                </a:defRPr>
              </a:pPr>
              <a:t>60</a:t>
            </a:fld>
            <a:endParaRPr lang="en-US" kern="1200" dirty="0">
              <a:ea typeface="+mn-ea"/>
            </a:endParaRPr>
          </a:p>
        </p:txBody>
      </p:sp>
      <p:sp>
        <p:nvSpPr>
          <p:cNvPr id="6" name="Title 3">
            <a:extLst>
              <a:ext uri="{FF2B5EF4-FFF2-40B4-BE49-F238E27FC236}">
                <a16:creationId xmlns:a16="http://schemas.microsoft.com/office/drawing/2014/main" id="{43C5916A-47D4-443E-AC7A-B67F95E72ED2}"/>
              </a:ext>
            </a:extLst>
          </p:cNvPr>
          <p:cNvSpPr>
            <a:spLocks noGrp="1"/>
          </p:cNvSpPr>
          <p:nvPr>
            <p:ph type="ctrTitle"/>
          </p:nvPr>
        </p:nvSpPr>
        <p:spPr>
          <a:xfrm>
            <a:off x="9602789" y="5005247"/>
            <a:ext cx="11601450" cy="2661310"/>
          </a:xfrm>
        </p:spPr>
        <p:txBody>
          <a:bodyPr anchor="ctr">
            <a:normAutofit/>
          </a:bodyPr>
          <a:lstStyle/>
          <a:p>
            <a:r>
              <a:rPr lang="en-US" sz="8000" dirty="0"/>
              <a:t>Workflow Analytica</a:t>
            </a:r>
          </a:p>
        </p:txBody>
      </p:sp>
      <p:sp>
        <p:nvSpPr>
          <p:cNvPr id="8" name="Subtitle 8">
            <a:extLst>
              <a:ext uri="{FF2B5EF4-FFF2-40B4-BE49-F238E27FC236}">
                <a16:creationId xmlns:a16="http://schemas.microsoft.com/office/drawing/2014/main" id="{75D69102-F952-4080-8E67-A57D6C5EDFD6}"/>
              </a:ext>
            </a:extLst>
          </p:cNvPr>
          <p:cNvSpPr>
            <a:spLocks noGrp="1"/>
          </p:cNvSpPr>
          <p:nvPr>
            <p:ph type="subTitle" idx="1"/>
          </p:nvPr>
        </p:nvSpPr>
        <p:spPr>
          <a:xfrm>
            <a:off x="9564689" y="8786691"/>
            <a:ext cx="11883370" cy="1780942"/>
          </a:xfrm>
        </p:spPr>
        <p:txBody>
          <a:bodyPr>
            <a:normAutofit fontScale="62500" lnSpcReduction="20000"/>
          </a:bodyPr>
          <a:lstStyle/>
          <a:p>
            <a:r>
              <a:rPr lang="en-US" sz="6400" dirty="0"/>
              <a:t>VDM to develop the business case for BPM solutions</a:t>
            </a:r>
            <a:br>
              <a:rPr lang="en-US" sz="6400" dirty="0"/>
            </a:br>
            <a:endParaRPr lang="en-US" sz="6400" dirty="0"/>
          </a:p>
          <a:p>
            <a:r>
              <a:rPr lang="en-US" sz="6400" dirty="0"/>
              <a:t>Berlin, May 6, 2022</a:t>
            </a:r>
            <a:endParaRPr lang="en-US" dirty="0">
              <a:uFillTx/>
            </a:endParaRPr>
          </a:p>
        </p:txBody>
      </p:sp>
    </p:spTree>
    <p:extLst>
      <p:ext uri="{BB962C8B-B14F-4D97-AF65-F5344CB8AC3E}">
        <p14:creationId xmlns:p14="http://schemas.microsoft.com/office/powerpoint/2010/main" val="233929731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1736BE-8F5A-4631-A418-60E979824036}"/>
              </a:ext>
            </a:extLst>
          </p:cNvPr>
          <p:cNvSpPr>
            <a:spLocks noGrp="1"/>
          </p:cNvSpPr>
          <p:nvPr>
            <p:ph type="title"/>
          </p:nvPr>
        </p:nvSpPr>
        <p:spPr/>
        <p:txBody>
          <a:bodyPr/>
          <a:lstStyle/>
          <a:p>
            <a:r>
              <a:rPr lang="en-US" dirty="0" err="1"/>
              <a:t>Execjta</a:t>
            </a:r>
            <a:br>
              <a:rPr lang="en-US" dirty="0"/>
            </a:br>
            <a:br>
              <a:rPr lang="en-US" dirty="0"/>
            </a:br>
            <a:br>
              <a:rPr lang="en-US" dirty="0"/>
            </a:br>
            <a:r>
              <a:rPr lang="en-US" dirty="0"/>
              <a:t>Executable BPM solutions through low-code platforms</a:t>
            </a:r>
          </a:p>
        </p:txBody>
      </p:sp>
      <p:sp>
        <p:nvSpPr>
          <p:cNvPr id="4" name="Slide Number Placeholder 3">
            <a:extLst>
              <a:ext uri="{FF2B5EF4-FFF2-40B4-BE49-F238E27FC236}">
                <a16:creationId xmlns:a16="http://schemas.microsoft.com/office/drawing/2014/main" id="{F0C0B252-B94A-4B97-8DB4-73AB1BC731AC}"/>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61</a:t>
            </a:fld>
            <a:endParaRPr lang="en-US" kern="1200" dirty="0">
              <a:ea typeface="+mn-ea"/>
            </a:endParaRPr>
          </a:p>
        </p:txBody>
      </p:sp>
      <p:pic>
        <p:nvPicPr>
          <p:cNvPr id="1026" name="Picture 2" descr="Appian: Low-Code Platform for Workflow, Automation &amp; Process Mining">
            <a:extLst>
              <a:ext uri="{FF2B5EF4-FFF2-40B4-BE49-F238E27FC236}">
                <a16:creationId xmlns:a16="http://schemas.microsoft.com/office/drawing/2014/main" id="{56C8A633-D6C0-49C6-B880-6B2ADE2111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17355" y="2475943"/>
            <a:ext cx="680085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binar: Discover the world of Pega - BPM COMPANY">
            <a:extLst>
              <a:ext uri="{FF2B5EF4-FFF2-40B4-BE49-F238E27FC236}">
                <a16:creationId xmlns:a16="http://schemas.microsoft.com/office/drawing/2014/main" id="{F332DBC6-3A28-45F6-8C75-10E24378D3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7355" y="5597899"/>
            <a:ext cx="4438650" cy="4133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2E703B4-ED2C-4F7C-BB8E-7AE317F0F7D9}"/>
              </a:ext>
            </a:extLst>
          </p:cNvPr>
          <p:cNvPicPr>
            <a:picLocks noChangeAspect="1"/>
          </p:cNvPicPr>
          <p:nvPr/>
        </p:nvPicPr>
        <p:blipFill>
          <a:blip r:embed="rId4"/>
          <a:stretch>
            <a:fillRect/>
          </a:stretch>
        </p:blipFill>
        <p:spPr>
          <a:xfrm>
            <a:off x="8351410" y="6480448"/>
            <a:ext cx="8535592" cy="1962424"/>
          </a:xfrm>
          <a:prstGeom prst="rect">
            <a:avLst/>
          </a:prstGeom>
        </p:spPr>
      </p:pic>
      <p:pic>
        <p:nvPicPr>
          <p:cNvPr id="10" name="Picture 9">
            <a:extLst>
              <a:ext uri="{FF2B5EF4-FFF2-40B4-BE49-F238E27FC236}">
                <a16:creationId xmlns:a16="http://schemas.microsoft.com/office/drawing/2014/main" id="{644F6BB6-03E0-4580-B7E1-3A57478516B3}"/>
              </a:ext>
            </a:extLst>
          </p:cNvPr>
          <p:cNvPicPr>
            <a:picLocks noChangeAspect="1"/>
          </p:cNvPicPr>
          <p:nvPr/>
        </p:nvPicPr>
        <p:blipFill>
          <a:blip r:embed="rId5"/>
          <a:stretch>
            <a:fillRect/>
          </a:stretch>
        </p:blipFill>
        <p:spPr>
          <a:xfrm>
            <a:off x="4779964" y="9855441"/>
            <a:ext cx="7525800" cy="2514950"/>
          </a:xfrm>
          <a:prstGeom prst="rect">
            <a:avLst/>
          </a:prstGeom>
        </p:spPr>
      </p:pic>
      <p:pic>
        <p:nvPicPr>
          <p:cNvPr id="12" name="Picture 11">
            <a:extLst>
              <a:ext uri="{FF2B5EF4-FFF2-40B4-BE49-F238E27FC236}">
                <a16:creationId xmlns:a16="http://schemas.microsoft.com/office/drawing/2014/main" id="{4A2101F2-8BE5-4215-BEC6-385D5B026606}"/>
              </a:ext>
            </a:extLst>
          </p:cNvPr>
          <p:cNvPicPr>
            <a:picLocks noChangeAspect="1"/>
          </p:cNvPicPr>
          <p:nvPr/>
        </p:nvPicPr>
        <p:blipFill>
          <a:blip r:embed="rId6"/>
          <a:stretch>
            <a:fillRect/>
          </a:stretch>
        </p:blipFill>
        <p:spPr>
          <a:xfrm>
            <a:off x="12097688" y="2328880"/>
            <a:ext cx="8668960" cy="1619476"/>
          </a:xfrm>
          <a:prstGeom prst="rect">
            <a:avLst/>
          </a:prstGeom>
        </p:spPr>
      </p:pic>
      <p:pic>
        <p:nvPicPr>
          <p:cNvPr id="14" name="Picture 13">
            <a:extLst>
              <a:ext uri="{FF2B5EF4-FFF2-40B4-BE49-F238E27FC236}">
                <a16:creationId xmlns:a16="http://schemas.microsoft.com/office/drawing/2014/main" id="{21C15E68-8A76-45AB-8A61-37E21FFABDD8}"/>
              </a:ext>
            </a:extLst>
          </p:cNvPr>
          <p:cNvPicPr>
            <a:picLocks noChangeAspect="1"/>
          </p:cNvPicPr>
          <p:nvPr/>
        </p:nvPicPr>
        <p:blipFill>
          <a:blip r:embed="rId7"/>
          <a:stretch>
            <a:fillRect/>
          </a:stretch>
        </p:blipFill>
        <p:spPr>
          <a:xfrm>
            <a:off x="14859926" y="9323381"/>
            <a:ext cx="4744112" cy="3162742"/>
          </a:xfrm>
          <a:prstGeom prst="rect">
            <a:avLst/>
          </a:prstGeom>
        </p:spPr>
      </p:pic>
      <p:pic>
        <p:nvPicPr>
          <p:cNvPr id="16" name="Picture 15">
            <a:extLst>
              <a:ext uri="{FF2B5EF4-FFF2-40B4-BE49-F238E27FC236}">
                <a16:creationId xmlns:a16="http://schemas.microsoft.com/office/drawing/2014/main" id="{8B5D1690-36CC-4D9A-B1D5-706D6508BEC7}"/>
              </a:ext>
            </a:extLst>
          </p:cNvPr>
          <p:cNvPicPr>
            <a:picLocks noChangeAspect="1"/>
          </p:cNvPicPr>
          <p:nvPr/>
        </p:nvPicPr>
        <p:blipFill>
          <a:blip r:embed="rId8"/>
          <a:stretch>
            <a:fillRect/>
          </a:stretch>
        </p:blipFill>
        <p:spPr>
          <a:xfrm>
            <a:off x="14369458" y="5067881"/>
            <a:ext cx="5811060" cy="1467054"/>
          </a:xfrm>
          <a:prstGeom prst="rect">
            <a:avLst/>
          </a:prstGeom>
        </p:spPr>
      </p:pic>
    </p:spTree>
    <p:extLst>
      <p:ext uri="{BB962C8B-B14F-4D97-AF65-F5344CB8AC3E}">
        <p14:creationId xmlns:p14="http://schemas.microsoft.com/office/powerpoint/2010/main" val="154619692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0DB63F0-B911-4D80-9EE7-840E745797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2413" y="6800824"/>
            <a:ext cx="3764030" cy="1828800"/>
          </a:xfrm>
          <a:prstGeom prst="rect">
            <a:avLst/>
          </a:prstGeom>
        </p:spPr>
      </p:pic>
      <p:sp>
        <p:nvSpPr>
          <p:cNvPr id="3" name="Title 2">
            <a:extLst>
              <a:ext uri="{FF2B5EF4-FFF2-40B4-BE49-F238E27FC236}">
                <a16:creationId xmlns:a16="http://schemas.microsoft.com/office/drawing/2014/main" id="{195FB53A-72A7-4A85-999D-2B86676EEA8A}"/>
              </a:ext>
            </a:extLst>
          </p:cNvPr>
          <p:cNvSpPr>
            <a:spLocks noGrp="1"/>
          </p:cNvSpPr>
          <p:nvPr>
            <p:ph type="title"/>
          </p:nvPr>
        </p:nvSpPr>
        <p:spPr/>
        <p:txBody>
          <a:bodyPr/>
          <a:lstStyle/>
          <a:p>
            <a:r>
              <a:rPr lang="en-US" dirty="0"/>
              <a:t>BPM low-code platforms: often CIO / tech-driven</a:t>
            </a:r>
          </a:p>
        </p:txBody>
      </p:sp>
      <p:sp>
        <p:nvSpPr>
          <p:cNvPr id="4" name="Slide Number Placeholder 3">
            <a:extLst>
              <a:ext uri="{FF2B5EF4-FFF2-40B4-BE49-F238E27FC236}">
                <a16:creationId xmlns:a16="http://schemas.microsoft.com/office/drawing/2014/main" id="{601C3661-FADB-426E-89DD-693AB878917E}"/>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62</a:t>
            </a:fld>
            <a:endParaRPr lang="en-US" kern="1200" dirty="0">
              <a:ea typeface="+mn-ea"/>
            </a:endParaRPr>
          </a:p>
        </p:txBody>
      </p:sp>
      <p:pic>
        <p:nvPicPr>
          <p:cNvPr id="14" name="Picture 13">
            <a:extLst>
              <a:ext uri="{FF2B5EF4-FFF2-40B4-BE49-F238E27FC236}">
                <a16:creationId xmlns:a16="http://schemas.microsoft.com/office/drawing/2014/main" id="{D5C57942-6F14-4E6F-A18E-3CFA1658BA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4217" y="1925000"/>
            <a:ext cx="8620426" cy="4937760"/>
          </a:xfrm>
          <a:prstGeom prst="rect">
            <a:avLst/>
          </a:prstGeom>
        </p:spPr>
      </p:pic>
      <p:pic>
        <p:nvPicPr>
          <p:cNvPr id="22" name="Picture 21">
            <a:extLst>
              <a:ext uri="{FF2B5EF4-FFF2-40B4-BE49-F238E27FC236}">
                <a16:creationId xmlns:a16="http://schemas.microsoft.com/office/drawing/2014/main" id="{D3870B3F-FD42-419B-AE09-1B939CAEA6A2}"/>
              </a:ext>
            </a:extLst>
          </p:cNvPr>
          <p:cNvPicPr>
            <a:picLocks noChangeAspect="1"/>
          </p:cNvPicPr>
          <p:nvPr/>
        </p:nvPicPr>
        <p:blipFill>
          <a:blip r:embed="rId4"/>
          <a:stretch>
            <a:fillRect/>
          </a:stretch>
        </p:blipFill>
        <p:spPr>
          <a:xfrm>
            <a:off x="2726538" y="2896554"/>
            <a:ext cx="5354456" cy="5120640"/>
          </a:xfrm>
          <a:prstGeom prst="rect">
            <a:avLst/>
          </a:prstGeom>
        </p:spPr>
      </p:pic>
      <p:pic>
        <p:nvPicPr>
          <p:cNvPr id="5124" name="Picture 4" descr="Foundry : CIO">
            <a:extLst>
              <a:ext uri="{FF2B5EF4-FFF2-40B4-BE49-F238E27FC236}">
                <a16:creationId xmlns:a16="http://schemas.microsoft.com/office/drawing/2014/main" id="{C66077EA-6957-4E89-BAB9-E5D8EA08372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13748" y="1565710"/>
            <a:ext cx="304246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AF2E60-1687-4373-8601-849AA239579A}"/>
              </a:ext>
            </a:extLst>
          </p:cNvPr>
          <p:cNvPicPr>
            <a:picLocks noChangeAspect="1"/>
          </p:cNvPicPr>
          <p:nvPr/>
        </p:nvPicPr>
        <p:blipFill>
          <a:blip r:embed="rId6"/>
          <a:stretch>
            <a:fillRect/>
          </a:stretch>
        </p:blipFill>
        <p:spPr>
          <a:xfrm>
            <a:off x="18575349" y="10018378"/>
            <a:ext cx="2953946" cy="2926080"/>
          </a:xfrm>
          <a:prstGeom prst="rect">
            <a:avLst/>
          </a:prstGeom>
        </p:spPr>
      </p:pic>
      <p:pic>
        <p:nvPicPr>
          <p:cNvPr id="21" name="Picture 2" descr="3 Easy Steps to Smash an Impromptu Speech Out of the Park | Presentation  Guru">
            <a:extLst>
              <a:ext uri="{FF2B5EF4-FFF2-40B4-BE49-F238E27FC236}">
                <a16:creationId xmlns:a16="http://schemas.microsoft.com/office/drawing/2014/main" id="{F7E86CF1-7485-4E44-B78C-80959B9B5C6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38235" y="8262564"/>
            <a:ext cx="6698254" cy="36576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B184A0C-CD78-4AFB-891D-E204ED3BECE6}"/>
              </a:ext>
            </a:extLst>
          </p:cNvPr>
          <p:cNvSpPr txBox="1"/>
          <p:nvPr/>
        </p:nvSpPr>
        <p:spPr>
          <a:xfrm>
            <a:off x="3563544" y="12021129"/>
            <a:ext cx="4943982" cy="830997"/>
          </a:xfrm>
          <a:prstGeom prst="rect">
            <a:avLst/>
          </a:prstGeom>
          <a:noFill/>
        </p:spPr>
        <p:txBody>
          <a:bodyPr wrap="none" rtlCol="0">
            <a:spAutoFit/>
          </a:bodyPr>
          <a:lstStyle/>
          <a:p>
            <a:pPr marL="585216" indent="-585216" defTabSz="1828800" fontAlgn="base">
              <a:spcBef>
                <a:spcPts val="1152"/>
              </a:spcBef>
              <a:spcAft>
                <a:spcPct val="0"/>
              </a:spcAft>
            </a:pPr>
            <a:r>
              <a:rPr lang="en-US" sz="4800" kern="1200" dirty="0">
                <a:latin typeface="Arial" charset="0"/>
                <a:ea typeface="+mn-ea"/>
                <a:cs typeface="+mn-cs"/>
              </a:rPr>
              <a:t>PoC successful !!</a:t>
            </a:r>
          </a:p>
        </p:txBody>
      </p:sp>
      <p:sp>
        <p:nvSpPr>
          <p:cNvPr id="24" name="TextBox 23">
            <a:extLst>
              <a:ext uri="{FF2B5EF4-FFF2-40B4-BE49-F238E27FC236}">
                <a16:creationId xmlns:a16="http://schemas.microsoft.com/office/drawing/2014/main" id="{85F1070A-2744-4B89-A150-0EF3675E1DD3}"/>
              </a:ext>
            </a:extLst>
          </p:cNvPr>
          <p:cNvSpPr txBox="1"/>
          <p:nvPr/>
        </p:nvSpPr>
        <p:spPr>
          <a:xfrm>
            <a:off x="10218920" y="9095049"/>
            <a:ext cx="11253402" cy="830997"/>
          </a:xfrm>
          <a:prstGeom prst="rect">
            <a:avLst/>
          </a:prstGeom>
          <a:noFill/>
        </p:spPr>
        <p:txBody>
          <a:bodyPr wrap="none" rtlCol="0">
            <a:spAutoFit/>
          </a:bodyPr>
          <a:lstStyle/>
          <a:p>
            <a:pPr marL="585216" indent="-585216" defTabSz="1828800" fontAlgn="base">
              <a:spcBef>
                <a:spcPts val="1152"/>
              </a:spcBef>
              <a:spcAft>
                <a:spcPct val="0"/>
              </a:spcAft>
            </a:pPr>
            <a:r>
              <a:rPr lang="en-US" sz="4800" kern="1200" dirty="0">
                <a:latin typeface="Arial" charset="0"/>
                <a:ea typeface="+mn-ea"/>
                <a:cs typeface="+mn-cs"/>
              </a:rPr>
              <a:t>But where is the pain in the business ?? </a:t>
            </a:r>
          </a:p>
        </p:txBody>
      </p:sp>
      <p:pic>
        <p:nvPicPr>
          <p:cNvPr id="15" name="Picture 16" descr="Home - Chief Value Officers">
            <a:extLst>
              <a:ext uri="{FF2B5EF4-FFF2-40B4-BE49-F238E27FC236}">
                <a16:creationId xmlns:a16="http://schemas.microsoft.com/office/drawing/2014/main" id="{0D1DCBEF-FC67-4727-9EAF-E6B36790B3A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823663" y="1565710"/>
            <a:ext cx="2907674" cy="14630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04B3B6A-34DD-4D38-BCE4-366CED3286A3}"/>
              </a:ext>
            </a:extLst>
          </p:cNvPr>
          <p:cNvSpPr/>
          <p:nvPr/>
        </p:nvSpPr>
        <p:spPr bwMode="auto">
          <a:xfrm>
            <a:off x="21529294" y="2662990"/>
            <a:ext cx="140960" cy="233564"/>
          </a:xfrm>
          <a:prstGeom prst="rect">
            <a:avLst/>
          </a:prstGeom>
          <a:solidFill>
            <a:schemeClr val="bg1"/>
          </a:solidFill>
          <a:ln w="25400" cap="flat" cmpd="sng" algn="ctr">
            <a:solidFill>
              <a:schemeClr val="bg1"/>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pic>
        <p:nvPicPr>
          <p:cNvPr id="11" name="Picture 10">
            <a:extLst>
              <a:ext uri="{FF2B5EF4-FFF2-40B4-BE49-F238E27FC236}">
                <a16:creationId xmlns:a16="http://schemas.microsoft.com/office/drawing/2014/main" id="{6FD9F4F7-0821-4532-B3D5-88AFE51E1B31}"/>
              </a:ext>
            </a:extLst>
          </p:cNvPr>
          <p:cNvPicPr>
            <a:picLocks noChangeAspect="1"/>
          </p:cNvPicPr>
          <p:nvPr/>
        </p:nvPicPr>
        <p:blipFill>
          <a:blip r:embed="rId9"/>
          <a:stretch>
            <a:fillRect/>
          </a:stretch>
        </p:blipFill>
        <p:spPr>
          <a:xfrm>
            <a:off x="16676126" y="3242308"/>
            <a:ext cx="3122896" cy="5852160"/>
          </a:xfrm>
          <a:prstGeom prst="rect">
            <a:avLst/>
          </a:prstGeom>
        </p:spPr>
      </p:pic>
      <p:pic>
        <p:nvPicPr>
          <p:cNvPr id="1026" name="Picture 2" descr="An Integrated Six Sigma Approach Changes DuPont's World - 6sigma">
            <a:extLst>
              <a:ext uri="{FF2B5EF4-FFF2-40B4-BE49-F238E27FC236}">
                <a16:creationId xmlns:a16="http://schemas.microsoft.com/office/drawing/2014/main" id="{85F9411B-57F0-08C5-9304-C38686E4E1F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4126442" y="11007064"/>
            <a:ext cx="3762104"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03589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B40BBC-A895-4860-AC27-B8F65D24068F}"/>
              </a:ext>
            </a:extLst>
          </p:cNvPr>
          <p:cNvSpPr>
            <a:spLocks noGrp="1"/>
          </p:cNvSpPr>
          <p:nvPr>
            <p:ph type="title"/>
          </p:nvPr>
        </p:nvSpPr>
        <p:spPr/>
        <p:txBody>
          <a:bodyPr/>
          <a:lstStyle/>
          <a:p>
            <a:r>
              <a:rPr lang="en-US" dirty="0"/>
              <a:t>Democratization of software development through low-code</a:t>
            </a:r>
          </a:p>
        </p:txBody>
      </p:sp>
      <p:sp>
        <p:nvSpPr>
          <p:cNvPr id="4" name="Slide Number Placeholder 3">
            <a:extLst>
              <a:ext uri="{FF2B5EF4-FFF2-40B4-BE49-F238E27FC236}">
                <a16:creationId xmlns:a16="http://schemas.microsoft.com/office/drawing/2014/main" id="{7E9524A0-370D-4933-8EED-ED22608E27DA}"/>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63</a:t>
            </a:fld>
            <a:endParaRPr lang="en-US" kern="1200" dirty="0">
              <a:ea typeface="+mn-ea"/>
            </a:endParaRPr>
          </a:p>
        </p:txBody>
      </p:sp>
      <p:sp>
        <p:nvSpPr>
          <p:cNvPr id="7" name="Trapezoid 6">
            <a:extLst>
              <a:ext uri="{FF2B5EF4-FFF2-40B4-BE49-F238E27FC236}">
                <a16:creationId xmlns:a16="http://schemas.microsoft.com/office/drawing/2014/main" id="{C6523B23-431A-488B-BB38-D77A732CFBA8}"/>
              </a:ext>
            </a:extLst>
          </p:cNvPr>
          <p:cNvSpPr/>
          <p:nvPr/>
        </p:nvSpPr>
        <p:spPr bwMode="auto">
          <a:xfrm rot="10800000">
            <a:off x="2750395" y="4150657"/>
            <a:ext cx="9879106" cy="7799294"/>
          </a:xfrm>
          <a:prstGeom prst="trapezoid">
            <a:avLst>
              <a:gd name="adj" fmla="val 47243"/>
            </a:avLst>
          </a:prstGeom>
          <a:noFill/>
          <a:ln w="25400" cap="flat" cmpd="sng" algn="ctr">
            <a:solidFill>
              <a:srgbClr val="69A12B"/>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pic>
        <p:nvPicPr>
          <p:cNvPr id="9" name="Picture 8">
            <a:extLst>
              <a:ext uri="{FF2B5EF4-FFF2-40B4-BE49-F238E27FC236}">
                <a16:creationId xmlns:a16="http://schemas.microsoft.com/office/drawing/2014/main" id="{55D982F9-048D-4856-8445-58E38E34E0DF}"/>
              </a:ext>
            </a:extLst>
          </p:cNvPr>
          <p:cNvPicPr>
            <a:picLocks noChangeAspect="1"/>
          </p:cNvPicPr>
          <p:nvPr/>
        </p:nvPicPr>
        <p:blipFill>
          <a:blip r:embed="rId2"/>
          <a:stretch>
            <a:fillRect/>
          </a:stretch>
        </p:blipFill>
        <p:spPr>
          <a:xfrm>
            <a:off x="6531040" y="10305872"/>
            <a:ext cx="1048152" cy="1463040"/>
          </a:xfrm>
          <a:prstGeom prst="rect">
            <a:avLst/>
          </a:prstGeom>
        </p:spPr>
      </p:pic>
      <p:pic>
        <p:nvPicPr>
          <p:cNvPr id="10" name="Picture 9">
            <a:extLst>
              <a:ext uri="{FF2B5EF4-FFF2-40B4-BE49-F238E27FC236}">
                <a16:creationId xmlns:a16="http://schemas.microsoft.com/office/drawing/2014/main" id="{3ADB3360-A0F9-4C52-B453-8CAE0EED886B}"/>
              </a:ext>
            </a:extLst>
          </p:cNvPr>
          <p:cNvPicPr>
            <a:picLocks noChangeAspect="1"/>
          </p:cNvPicPr>
          <p:nvPr/>
        </p:nvPicPr>
        <p:blipFill>
          <a:blip r:embed="rId2"/>
          <a:stretch>
            <a:fillRect/>
          </a:stretch>
        </p:blipFill>
        <p:spPr>
          <a:xfrm>
            <a:off x="7698674" y="10305872"/>
            <a:ext cx="1048152" cy="1463040"/>
          </a:xfrm>
          <a:prstGeom prst="rect">
            <a:avLst/>
          </a:prstGeom>
        </p:spPr>
      </p:pic>
      <p:pic>
        <p:nvPicPr>
          <p:cNvPr id="12" name="Picture 11">
            <a:extLst>
              <a:ext uri="{FF2B5EF4-FFF2-40B4-BE49-F238E27FC236}">
                <a16:creationId xmlns:a16="http://schemas.microsoft.com/office/drawing/2014/main" id="{E5F6B705-2AF6-4F25-8CBB-D01C05404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1608" y="4400354"/>
            <a:ext cx="1122332" cy="1280160"/>
          </a:xfrm>
          <a:prstGeom prst="rect">
            <a:avLst/>
          </a:prstGeom>
        </p:spPr>
      </p:pic>
      <p:pic>
        <p:nvPicPr>
          <p:cNvPr id="13" name="Picture 12">
            <a:extLst>
              <a:ext uri="{FF2B5EF4-FFF2-40B4-BE49-F238E27FC236}">
                <a16:creationId xmlns:a16="http://schemas.microsoft.com/office/drawing/2014/main" id="{3E18EF20-9FB7-4BEB-AD48-837AF303D3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7196" y="4400354"/>
            <a:ext cx="1122332" cy="1280160"/>
          </a:xfrm>
          <a:prstGeom prst="rect">
            <a:avLst/>
          </a:prstGeom>
        </p:spPr>
      </p:pic>
      <p:pic>
        <p:nvPicPr>
          <p:cNvPr id="14" name="Picture 13">
            <a:extLst>
              <a:ext uri="{FF2B5EF4-FFF2-40B4-BE49-F238E27FC236}">
                <a16:creationId xmlns:a16="http://schemas.microsoft.com/office/drawing/2014/main" id="{C10A2F88-2DAF-4860-822A-435822DEA0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2784" y="4393660"/>
            <a:ext cx="1122332" cy="1280160"/>
          </a:xfrm>
          <a:prstGeom prst="rect">
            <a:avLst/>
          </a:prstGeom>
        </p:spPr>
      </p:pic>
      <p:pic>
        <p:nvPicPr>
          <p:cNvPr id="15" name="Picture 14">
            <a:extLst>
              <a:ext uri="{FF2B5EF4-FFF2-40B4-BE49-F238E27FC236}">
                <a16:creationId xmlns:a16="http://schemas.microsoft.com/office/drawing/2014/main" id="{0F1F224B-AA3D-4123-8CE8-18DFDDAD81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5116" y="4393660"/>
            <a:ext cx="1122332" cy="1280160"/>
          </a:xfrm>
          <a:prstGeom prst="rect">
            <a:avLst/>
          </a:prstGeom>
        </p:spPr>
      </p:pic>
      <p:pic>
        <p:nvPicPr>
          <p:cNvPr id="16" name="Picture 15">
            <a:extLst>
              <a:ext uri="{FF2B5EF4-FFF2-40B4-BE49-F238E27FC236}">
                <a16:creationId xmlns:a16="http://schemas.microsoft.com/office/drawing/2014/main" id="{4D15C08E-D70B-4E4C-9BCE-6077DB1889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0704" y="4393660"/>
            <a:ext cx="1122332" cy="1280160"/>
          </a:xfrm>
          <a:prstGeom prst="rect">
            <a:avLst/>
          </a:prstGeom>
        </p:spPr>
      </p:pic>
      <p:pic>
        <p:nvPicPr>
          <p:cNvPr id="17" name="Picture 16">
            <a:extLst>
              <a:ext uri="{FF2B5EF4-FFF2-40B4-BE49-F238E27FC236}">
                <a16:creationId xmlns:a16="http://schemas.microsoft.com/office/drawing/2014/main" id="{CA177054-1508-490B-BAEB-84CDE25C9C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6292" y="4393660"/>
            <a:ext cx="1122332" cy="1280160"/>
          </a:xfrm>
          <a:prstGeom prst="rect">
            <a:avLst/>
          </a:prstGeom>
        </p:spPr>
      </p:pic>
      <p:pic>
        <p:nvPicPr>
          <p:cNvPr id="18" name="Picture 17">
            <a:extLst>
              <a:ext uri="{FF2B5EF4-FFF2-40B4-BE49-F238E27FC236}">
                <a16:creationId xmlns:a16="http://schemas.microsoft.com/office/drawing/2014/main" id="{F26D43A0-6540-45C3-9546-BAAE393A67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55622" y="4393660"/>
            <a:ext cx="1122332" cy="1280160"/>
          </a:xfrm>
          <a:prstGeom prst="rect">
            <a:avLst/>
          </a:prstGeom>
        </p:spPr>
      </p:pic>
      <p:pic>
        <p:nvPicPr>
          <p:cNvPr id="6" name="Picture 5">
            <a:extLst>
              <a:ext uri="{FF2B5EF4-FFF2-40B4-BE49-F238E27FC236}">
                <a16:creationId xmlns:a16="http://schemas.microsoft.com/office/drawing/2014/main" id="{3AE1DB1F-2C70-4424-B16A-82D6FE9FE3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99699" y="2292328"/>
            <a:ext cx="7692034" cy="5120640"/>
          </a:xfrm>
          <a:prstGeom prst="rect">
            <a:avLst/>
          </a:prstGeom>
        </p:spPr>
      </p:pic>
      <p:sp>
        <p:nvSpPr>
          <p:cNvPr id="11" name="Arrow: Right 10">
            <a:extLst>
              <a:ext uri="{FF2B5EF4-FFF2-40B4-BE49-F238E27FC236}">
                <a16:creationId xmlns:a16="http://schemas.microsoft.com/office/drawing/2014/main" id="{E58C335B-6147-4ED6-825A-D22D41D250DE}"/>
              </a:ext>
            </a:extLst>
          </p:cNvPr>
          <p:cNvSpPr/>
          <p:nvPr/>
        </p:nvSpPr>
        <p:spPr bwMode="auto">
          <a:xfrm>
            <a:off x="11978823" y="4549108"/>
            <a:ext cx="2102958" cy="969264"/>
          </a:xfrm>
          <a:prstGeom prst="rightArrow">
            <a:avLst/>
          </a:prstGeom>
          <a:solidFill>
            <a:schemeClr val="bg1"/>
          </a:solidFill>
          <a:ln w="57150" cap="flat" cmpd="sng" algn="ctr">
            <a:solidFill>
              <a:srgbClr val="FF0000"/>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sp>
        <p:nvSpPr>
          <p:cNvPr id="2" name="TextBox 1">
            <a:extLst>
              <a:ext uri="{FF2B5EF4-FFF2-40B4-BE49-F238E27FC236}">
                <a16:creationId xmlns:a16="http://schemas.microsoft.com/office/drawing/2014/main" id="{2A407216-AA4A-4380-8404-41A72D2A820A}"/>
              </a:ext>
            </a:extLst>
          </p:cNvPr>
          <p:cNvSpPr txBox="1"/>
          <p:nvPr/>
        </p:nvSpPr>
        <p:spPr>
          <a:xfrm>
            <a:off x="4969328" y="11949953"/>
            <a:ext cx="5973110" cy="830997"/>
          </a:xfrm>
          <a:prstGeom prst="rect">
            <a:avLst/>
          </a:prstGeom>
          <a:noFill/>
        </p:spPr>
        <p:txBody>
          <a:bodyPr wrap="none" rtlCol="0">
            <a:spAutoFit/>
          </a:bodyPr>
          <a:lstStyle/>
          <a:p>
            <a:pPr marL="585216" indent="-585216" defTabSz="1828800" fontAlgn="base">
              <a:spcBef>
                <a:spcPts val="1152"/>
              </a:spcBef>
              <a:spcAft>
                <a:spcPct val="0"/>
              </a:spcAft>
            </a:pPr>
            <a:r>
              <a:rPr lang="en-US" sz="4800" kern="1200" dirty="0">
                <a:latin typeface="Arial" charset="0"/>
                <a:ea typeface="+mn-ea"/>
                <a:cs typeface="+mn-cs"/>
              </a:rPr>
              <a:t>Full stack developers</a:t>
            </a:r>
          </a:p>
        </p:txBody>
      </p:sp>
      <p:sp>
        <p:nvSpPr>
          <p:cNvPr id="19" name="TextBox 18">
            <a:extLst>
              <a:ext uri="{FF2B5EF4-FFF2-40B4-BE49-F238E27FC236}">
                <a16:creationId xmlns:a16="http://schemas.microsoft.com/office/drawing/2014/main" id="{DE9EB0EE-3515-4D11-BEA3-48E7C424780D}"/>
              </a:ext>
            </a:extLst>
          </p:cNvPr>
          <p:cNvSpPr txBox="1"/>
          <p:nvPr/>
        </p:nvSpPr>
        <p:spPr>
          <a:xfrm>
            <a:off x="4969329" y="3227327"/>
            <a:ext cx="5253361" cy="830997"/>
          </a:xfrm>
          <a:prstGeom prst="rect">
            <a:avLst/>
          </a:prstGeom>
          <a:noFill/>
        </p:spPr>
        <p:txBody>
          <a:bodyPr wrap="none" rtlCol="0">
            <a:spAutoFit/>
          </a:bodyPr>
          <a:lstStyle/>
          <a:p>
            <a:pPr marL="585216" indent="-585216" defTabSz="1828800" fontAlgn="base">
              <a:spcBef>
                <a:spcPts val="1152"/>
              </a:spcBef>
              <a:spcAft>
                <a:spcPct val="0"/>
              </a:spcAft>
            </a:pPr>
            <a:r>
              <a:rPr lang="en-US" sz="4800" kern="1200" dirty="0">
                <a:latin typeface="Arial" charset="0"/>
                <a:ea typeface="+mn-ea"/>
                <a:cs typeface="+mn-cs"/>
              </a:rPr>
              <a:t>Citizen developers</a:t>
            </a:r>
          </a:p>
        </p:txBody>
      </p:sp>
      <p:sp>
        <p:nvSpPr>
          <p:cNvPr id="20" name="Arrow: Right 19">
            <a:extLst>
              <a:ext uri="{FF2B5EF4-FFF2-40B4-BE49-F238E27FC236}">
                <a16:creationId xmlns:a16="http://schemas.microsoft.com/office/drawing/2014/main" id="{CC15C7C4-68DB-42E4-89E9-8F205C46532F}"/>
              </a:ext>
            </a:extLst>
          </p:cNvPr>
          <p:cNvSpPr/>
          <p:nvPr/>
        </p:nvSpPr>
        <p:spPr bwMode="auto">
          <a:xfrm rot="16200000">
            <a:off x="6638467" y="7424846"/>
            <a:ext cx="2102958" cy="969264"/>
          </a:xfrm>
          <a:prstGeom prst="rightArrow">
            <a:avLst/>
          </a:prstGeom>
          <a:solidFill>
            <a:schemeClr val="bg1"/>
          </a:solidFill>
          <a:ln w="57150" cap="flat" cmpd="sng" algn="ctr">
            <a:solidFill>
              <a:srgbClr val="B8D2A6"/>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sp>
        <p:nvSpPr>
          <p:cNvPr id="21" name="TextBox 20">
            <a:extLst>
              <a:ext uri="{FF2B5EF4-FFF2-40B4-BE49-F238E27FC236}">
                <a16:creationId xmlns:a16="http://schemas.microsoft.com/office/drawing/2014/main" id="{3384258F-BD7C-43B2-A862-45E70650DF85}"/>
              </a:ext>
            </a:extLst>
          </p:cNvPr>
          <p:cNvSpPr txBox="1"/>
          <p:nvPr/>
        </p:nvSpPr>
        <p:spPr>
          <a:xfrm>
            <a:off x="14672050" y="7846451"/>
            <a:ext cx="5666936" cy="830997"/>
          </a:xfrm>
          <a:prstGeom prst="rect">
            <a:avLst/>
          </a:prstGeom>
          <a:noFill/>
        </p:spPr>
        <p:txBody>
          <a:bodyPr wrap="none" rtlCol="0">
            <a:spAutoFit/>
          </a:bodyPr>
          <a:lstStyle/>
          <a:p>
            <a:pPr marL="585216" indent="-585216" defTabSz="1828800" fontAlgn="base">
              <a:spcBef>
                <a:spcPts val="1152"/>
              </a:spcBef>
              <a:spcAft>
                <a:spcPct val="0"/>
              </a:spcAft>
            </a:pPr>
            <a:r>
              <a:rPr lang="en-US" sz="4800" kern="1200" dirty="0">
                <a:latin typeface="Arial" charset="0"/>
                <a:ea typeface="+mn-ea"/>
                <a:cs typeface="+mn-cs"/>
              </a:rPr>
              <a:t>Proliferation of apps</a:t>
            </a:r>
          </a:p>
        </p:txBody>
      </p:sp>
      <p:sp>
        <p:nvSpPr>
          <p:cNvPr id="5" name="TextBox 4">
            <a:extLst>
              <a:ext uri="{FF2B5EF4-FFF2-40B4-BE49-F238E27FC236}">
                <a16:creationId xmlns:a16="http://schemas.microsoft.com/office/drawing/2014/main" id="{998C6BAC-76BE-4019-8D8B-8851D1267C77}"/>
              </a:ext>
            </a:extLst>
          </p:cNvPr>
          <p:cNvSpPr txBox="1"/>
          <p:nvPr/>
        </p:nvSpPr>
        <p:spPr>
          <a:xfrm>
            <a:off x="11359840" y="9755203"/>
            <a:ext cx="7651454" cy="830997"/>
          </a:xfrm>
          <a:prstGeom prst="rect">
            <a:avLst/>
          </a:prstGeom>
          <a:noFill/>
        </p:spPr>
        <p:txBody>
          <a:bodyPr wrap="none" rtlCol="0">
            <a:spAutoFit/>
          </a:bodyPr>
          <a:lstStyle/>
          <a:p>
            <a:pPr marL="585216" indent="-585216" defTabSz="1828800" fontAlgn="base">
              <a:spcBef>
                <a:spcPts val="1152"/>
              </a:spcBef>
              <a:spcAft>
                <a:spcPct val="0"/>
              </a:spcAft>
            </a:pPr>
            <a:r>
              <a:rPr lang="en-US" sz="4800" kern="1200" dirty="0">
                <a:latin typeface="Arial" charset="0"/>
                <a:ea typeface="+mn-ea"/>
                <a:cs typeface="+mn-cs"/>
              </a:rPr>
              <a:t>Priorities </a:t>
            </a:r>
            <a:r>
              <a:rPr lang="en-US" sz="4800" i="1" u="sng" kern="1200" dirty="0">
                <a:latin typeface="Arial" charset="0"/>
                <a:ea typeface="+mn-ea"/>
                <a:cs typeface="+mn-cs"/>
              </a:rPr>
              <a:t>not</a:t>
            </a:r>
            <a:r>
              <a:rPr lang="en-US" sz="4800" kern="1200" dirty="0">
                <a:latin typeface="Arial" charset="0"/>
                <a:ea typeface="+mn-ea"/>
                <a:cs typeface="+mn-cs"/>
              </a:rPr>
              <a:t> value-driven ..</a:t>
            </a:r>
          </a:p>
        </p:txBody>
      </p:sp>
      <p:sp>
        <p:nvSpPr>
          <p:cNvPr id="22" name="TextBox 21">
            <a:extLst>
              <a:ext uri="{FF2B5EF4-FFF2-40B4-BE49-F238E27FC236}">
                <a16:creationId xmlns:a16="http://schemas.microsoft.com/office/drawing/2014/main" id="{352A5F7B-8354-4B6C-9BBC-8B9D13F49EBC}"/>
              </a:ext>
            </a:extLst>
          </p:cNvPr>
          <p:cNvSpPr txBox="1"/>
          <p:nvPr/>
        </p:nvSpPr>
        <p:spPr>
          <a:xfrm>
            <a:off x="12409640" y="11307247"/>
            <a:ext cx="9262472" cy="830997"/>
          </a:xfrm>
          <a:prstGeom prst="rect">
            <a:avLst/>
          </a:prstGeom>
          <a:noFill/>
        </p:spPr>
        <p:txBody>
          <a:bodyPr wrap="none" rtlCol="0">
            <a:spAutoFit/>
          </a:bodyPr>
          <a:lstStyle/>
          <a:p>
            <a:pPr marL="585216" indent="-585216" defTabSz="1828800" fontAlgn="base">
              <a:spcBef>
                <a:spcPts val="1152"/>
              </a:spcBef>
              <a:spcAft>
                <a:spcPct val="0"/>
              </a:spcAft>
            </a:pPr>
            <a:r>
              <a:rPr lang="en-US" sz="4800" kern="1200" dirty="0">
                <a:latin typeface="Arial" charset="0"/>
                <a:ea typeface="+mn-ea"/>
                <a:cs typeface="+mn-cs"/>
              </a:rPr>
              <a:t>Often still siloed .. (local budgets)</a:t>
            </a:r>
          </a:p>
        </p:txBody>
      </p:sp>
    </p:spTree>
    <p:extLst>
      <p:ext uri="{BB962C8B-B14F-4D97-AF65-F5344CB8AC3E}">
        <p14:creationId xmlns:p14="http://schemas.microsoft.com/office/powerpoint/2010/main" val="131806649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89BC24-07CA-4411-B7C5-2F51A15847DE}"/>
              </a:ext>
            </a:extLst>
          </p:cNvPr>
          <p:cNvSpPr>
            <a:spLocks noGrp="1"/>
          </p:cNvSpPr>
          <p:nvPr>
            <p:ph type="title"/>
          </p:nvPr>
        </p:nvSpPr>
        <p:spPr/>
        <p:txBody>
          <a:bodyPr/>
          <a:lstStyle/>
          <a:p>
            <a:r>
              <a:rPr lang="en-US" dirty="0"/>
              <a:t>From BPM to DX</a:t>
            </a:r>
          </a:p>
        </p:txBody>
      </p:sp>
      <p:sp>
        <p:nvSpPr>
          <p:cNvPr id="4" name="Slide Number Placeholder 3">
            <a:extLst>
              <a:ext uri="{FF2B5EF4-FFF2-40B4-BE49-F238E27FC236}">
                <a16:creationId xmlns:a16="http://schemas.microsoft.com/office/drawing/2014/main" id="{862B9E24-FBE2-4427-B65D-02FBF904750B}"/>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64</a:t>
            </a:fld>
            <a:endParaRPr lang="en-US" kern="1200" dirty="0">
              <a:ea typeface="+mn-ea"/>
            </a:endParaRPr>
          </a:p>
        </p:txBody>
      </p:sp>
      <p:pic>
        <p:nvPicPr>
          <p:cNvPr id="6" name="Picture 5">
            <a:extLst>
              <a:ext uri="{FF2B5EF4-FFF2-40B4-BE49-F238E27FC236}">
                <a16:creationId xmlns:a16="http://schemas.microsoft.com/office/drawing/2014/main" id="{1EDD4B31-7973-4EC6-AF9F-53AFE22F91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1141" y="1924731"/>
            <a:ext cx="19121718" cy="10919014"/>
          </a:xfrm>
          <a:prstGeom prst="rect">
            <a:avLst/>
          </a:prstGeom>
        </p:spPr>
      </p:pic>
      <p:sp>
        <p:nvSpPr>
          <p:cNvPr id="7" name="TextBox 6">
            <a:extLst>
              <a:ext uri="{FF2B5EF4-FFF2-40B4-BE49-F238E27FC236}">
                <a16:creationId xmlns:a16="http://schemas.microsoft.com/office/drawing/2014/main" id="{42A6D05B-663A-4733-855D-D32831CE1086}"/>
              </a:ext>
            </a:extLst>
          </p:cNvPr>
          <p:cNvSpPr txBox="1"/>
          <p:nvPr/>
        </p:nvSpPr>
        <p:spPr>
          <a:xfrm>
            <a:off x="4411706" y="12381047"/>
            <a:ext cx="17417076" cy="646331"/>
          </a:xfrm>
          <a:prstGeom prst="rect">
            <a:avLst/>
          </a:prstGeom>
          <a:noFill/>
        </p:spPr>
        <p:txBody>
          <a:bodyPr wrap="none" rtlCol="0">
            <a:spAutoFit/>
          </a:bodyPr>
          <a:lstStyle/>
          <a:p>
            <a:pPr marL="585216" indent="-585216" defTabSz="1828800" fontAlgn="base">
              <a:spcBef>
                <a:spcPts val="1152"/>
              </a:spcBef>
              <a:spcAft>
                <a:spcPct val="0"/>
              </a:spcAft>
            </a:pPr>
            <a:r>
              <a:rPr lang="en-US" sz="3600" u="sng" kern="1200" dirty="0">
                <a:solidFill>
                  <a:srgbClr val="1155CC"/>
                </a:solidFill>
                <a:latin typeface="Calibri" panose="020F0502020204030204" pitchFamily="34" charset="0"/>
                <a:ea typeface="Calibri" panose="020F0502020204030204" pitchFamily="34" charset="0"/>
                <a:cs typeface="Calibri" panose="020F0502020204030204" pitchFamily="34" charset="0"/>
                <a:hlinkClick r:id="rId3"/>
              </a:rPr>
              <a:t>https://www.sharepointeurope.com/traditional-bpm-gives-way-digital-process-automation/</a:t>
            </a:r>
            <a:endParaRPr lang="en-US" sz="4800" kern="1200" dirty="0">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C21AF5B0-2375-47DB-BF8F-1A7D2807F847}"/>
              </a:ext>
            </a:extLst>
          </p:cNvPr>
          <p:cNvSpPr/>
          <p:nvPr/>
        </p:nvSpPr>
        <p:spPr bwMode="auto">
          <a:xfrm>
            <a:off x="16336582" y="3698240"/>
            <a:ext cx="4039616" cy="528320"/>
          </a:xfrm>
          <a:prstGeom prst="rect">
            <a:avLst/>
          </a:prstGeom>
          <a:noFill/>
          <a:ln w="25400" cap="flat" cmpd="sng" algn="ctr">
            <a:solidFill>
              <a:srgbClr val="FF0000"/>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spTree>
    <p:extLst>
      <p:ext uri="{BB962C8B-B14F-4D97-AF65-F5344CB8AC3E}">
        <p14:creationId xmlns:p14="http://schemas.microsoft.com/office/powerpoint/2010/main" val="388812655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176755-34D4-48CE-A629-9BDF5EA6E710}"/>
              </a:ext>
            </a:extLst>
          </p:cNvPr>
          <p:cNvSpPr>
            <a:spLocks noGrp="1"/>
          </p:cNvSpPr>
          <p:nvPr>
            <p:ph idx="1"/>
          </p:nvPr>
        </p:nvSpPr>
        <p:spPr/>
        <p:txBody>
          <a:bodyPr/>
          <a:lstStyle/>
          <a:p>
            <a:r>
              <a:rPr lang="en-US" b="1" dirty="0"/>
              <a:t>Digital transformation (DX) </a:t>
            </a:r>
            <a:r>
              <a:rPr lang="en-US" dirty="0"/>
              <a:t>is a strategy of enabling business innovation through incorporation of </a:t>
            </a:r>
            <a:r>
              <a:rPr lang="en-US" b="1" i="1" dirty="0"/>
              <a:t>digital technologies </a:t>
            </a:r>
            <a:r>
              <a:rPr lang="en-US" dirty="0"/>
              <a:t>into your operational process, products, solutions, and customer interactions. </a:t>
            </a:r>
          </a:p>
          <a:p>
            <a:pPr marL="0" indent="0" algn="r">
              <a:buNone/>
            </a:pPr>
            <a:r>
              <a:rPr lang="en-US" sz="3600" dirty="0">
                <a:latin typeface="Calibri" panose="020F0502020204030204" pitchFamily="34" charset="0"/>
                <a:cs typeface="Calibri" panose="020F0502020204030204" pitchFamily="34" charset="0"/>
                <a:hlinkClick r:id="rId2"/>
              </a:rPr>
              <a:t>https://www.netapp.com/devops-solutions/what-is-digital-transformation/</a:t>
            </a:r>
            <a:r>
              <a:rPr lang="en-US" sz="3600" dirty="0">
                <a:latin typeface="Calibri" panose="020F0502020204030204" pitchFamily="34" charset="0"/>
                <a:cs typeface="Calibri" panose="020F0502020204030204" pitchFamily="34" charset="0"/>
              </a:rPr>
              <a:t> </a:t>
            </a:r>
            <a:endParaRPr lang="en-US" dirty="0"/>
          </a:p>
          <a:p>
            <a:endParaRPr lang="en-US" b="1" dirty="0"/>
          </a:p>
          <a:p>
            <a:r>
              <a:rPr lang="en-US" b="1" dirty="0"/>
              <a:t>Digital transformation </a:t>
            </a:r>
            <a:r>
              <a:rPr lang="en-US" dirty="0"/>
              <a:t>is the cultural, organizational and operational change of an organization, industry or ecosystem through a smart integration of </a:t>
            </a:r>
            <a:r>
              <a:rPr lang="en-US" b="1" i="1" dirty="0"/>
              <a:t>digital technologies</a:t>
            </a:r>
            <a:r>
              <a:rPr lang="en-US" dirty="0"/>
              <a:t>, processes and competencies across all levels and functions in a staged and strategic way</a:t>
            </a:r>
          </a:p>
          <a:p>
            <a:pPr marL="0" indent="0" algn="r">
              <a:buNone/>
            </a:pPr>
            <a:r>
              <a:rPr lang="en-US" sz="3600" dirty="0">
                <a:latin typeface="Calibri" panose="020F0502020204030204" pitchFamily="34" charset="0"/>
                <a:cs typeface="Calibri" panose="020F0502020204030204" pitchFamily="34" charset="0"/>
                <a:hlinkClick r:id="rId3"/>
              </a:rPr>
              <a:t>https://www.i-scoop.eu/digital-transformation/</a:t>
            </a:r>
            <a:r>
              <a:rPr lang="en-US" sz="3600" dirty="0">
                <a:latin typeface="Calibri" panose="020F0502020204030204" pitchFamily="34" charset="0"/>
                <a:cs typeface="Calibri" panose="020F0502020204030204" pitchFamily="34" charset="0"/>
              </a:rPr>
              <a:t> </a:t>
            </a:r>
          </a:p>
        </p:txBody>
      </p:sp>
      <p:sp>
        <p:nvSpPr>
          <p:cNvPr id="3" name="Title 2">
            <a:extLst>
              <a:ext uri="{FF2B5EF4-FFF2-40B4-BE49-F238E27FC236}">
                <a16:creationId xmlns:a16="http://schemas.microsoft.com/office/drawing/2014/main" id="{DE08D7BD-DE9A-49B9-B9AB-7258F5634BFC}"/>
              </a:ext>
            </a:extLst>
          </p:cNvPr>
          <p:cNvSpPr>
            <a:spLocks noGrp="1"/>
          </p:cNvSpPr>
          <p:nvPr>
            <p:ph type="title"/>
          </p:nvPr>
        </p:nvSpPr>
        <p:spPr/>
        <p:txBody>
          <a:bodyPr/>
          <a:lstStyle/>
          <a:p>
            <a:r>
              <a:rPr lang="en-US" dirty="0"/>
              <a:t>Digital transformation (DX)</a:t>
            </a:r>
          </a:p>
        </p:txBody>
      </p:sp>
      <p:sp>
        <p:nvSpPr>
          <p:cNvPr id="4" name="Slide Number Placeholder 3">
            <a:extLst>
              <a:ext uri="{FF2B5EF4-FFF2-40B4-BE49-F238E27FC236}">
                <a16:creationId xmlns:a16="http://schemas.microsoft.com/office/drawing/2014/main" id="{D53C1B03-0A6A-4544-90B0-383E6496EA4B}"/>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65</a:t>
            </a:fld>
            <a:endParaRPr lang="en-US" kern="1200" dirty="0">
              <a:ea typeface="+mn-ea"/>
            </a:endParaRPr>
          </a:p>
        </p:txBody>
      </p:sp>
      <p:pic>
        <p:nvPicPr>
          <p:cNvPr id="5" name="Picture 4">
            <a:extLst>
              <a:ext uri="{FF2B5EF4-FFF2-40B4-BE49-F238E27FC236}">
                <a16:creationId xmlns:a16="http://schemas.microsoft.com/office/drawing/2014/main" id="{1653C5DC-9DCB-4600-9426-68F3566FB5C2}"/>
              </a:ext>
            </a:extLst>
          </p:cNvPr>
          <p:cNvPicPr>
            <a:picLocks noChangeAspect="1"/>
          </p:cNvPicPr>
          <p:nvPr/>
        </p:nvPicPr>
        <p:blipFill>
          <a:blip r:embed="rId4"/>
          <a:stretch>
            <a:fillRect/>
          </a:stretch>
        </p:blipFill>
        <p:spPr>
          <a:xfrm>
            <a:off x="2724633" y="2127581"/>
            <a:ext cx="895474" cy="724002"/>
          </a:xfrm>
          <a:prstGeom prst="rect">
            <a:avLst/>
          </a:prstGeom>
        </p:spPr>
      </p:pic>
      <p:pic>
        <p:nvPicPr>
          <p:cNvPr id="6" name="Picture 5">
            <a:extLst>
              <a:ext uri="{FF2B5EF4-FFF2-40B4-BE49-F238E27FC236}">
                <a16:creationId xmlns:a16="http://schemas.microsoft.com/office/drawing/2014/main" id="{35304193-8806-46AD-B8A9-DE334E0970C7}"/>
              </a:ext>
            </a:extLst>
          </p:cNvPr>
          <p:cNvPicPr>
            <a:picLocks noChangeAspect="1"/>
          </p:cNvPicPr>
          <p:nvPr/>
        </p:nvPicPr>
        <p:blipFill>
          <a:blip r:embed="rId4"/>
          <a:stretch>
            <a:fillRect/>
          </a:stretch>
        </p:blipFill>
        <p:spPr>
          <a:xfrm>
            <a:off x="2796359" y="5758295"/>
            <a:ext cx="895474" cy="724002"/>
          </a:xfrm>
          <a:prstGeom prst="rect">
            <a:avLst/>
          </a:prstGeom>
        </p:spPr>
      </p:pic>
      <p:pic>
        <p:nvPicPr>
          <p:cNvPr id="8" name="Picture 7">
            <a:extLst>
              <a:ext uri="{FF2B5EF4-FFF2-40B4-BE49-F238E27FC236}">
                <a16:creationId xmlns:a16="http://schemas.microsoft.com/office/drawing/2014/main" id="{232029AA-FBF9-490F-9688-6F2EDC06894A}"/>
              </a:ext>
            </a:extLst>
          </p:cNvPr>
          <p:cNvPicPr>
            <a:picLocks noChangeAspect="1"/>
          </p:cNvPicPr>
          <p:nvPr/>
        </p:nvPicPr>
        <p:blipFill>
          <a:blip r:embed="rId5"/>
          <a:stretch>
            <a:fillRect/>
          </a:stretch>
        </p:blipFill>
        <p:spPr>
          <a:xfrm>
            <a:off x="5878422" y="8723588"/>
            <a:ext cx="3910032" cy="4206240"/>
          </a:xfrm>
          <a:prstGeom prst="rect">
            <a:avLst/>
          </a:prstGeom>
        </p:spPr>
      </p:pic>
    </p:spTree>
    <p:extLst>
      <p:ext uri="{BB962C8B-B14F-4D97-AF65-F5344CB8AC3E}">
        <p14:creationId xmlns:p14="http://schemas.microsoft.com/office/powerpoint/2010/main" val="262684998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A02F9-76D8-426D-84B6-39200824D261}"/>
              </a:ext>
            </a:extLst>
          </p:cNvPr>
          <p:cNvSpPr>
            <a:spLocks noGrp="1"/>
          </p:cNvSpPr>
          <p:nvPr>
            <p:ph type="title"/>
          </p:nvPr>
        </p:nvSpPr>
        <p:spPr/>
        <p:txBody>
          <a:bodyPr/>
          <a:lstStyle/>
          <a:p>
            <a:r>
              <a:rPr lang="en-US" dirty="0"/>
              <a:t>DX technologies</a:t>
            </a:r>
          </a:p>
        </p:txBody>
      </p:sp>
      <p:sp>
        <p:nvSpPr>
          <p:cNvPr id="4" name="Slide Number Placeholder 3">
            <a:extLst>
              <a:ext uri="{FF2B5EF4-FFF2-40B4-BE49-F238E27FC236}">
                <a16:creationId xmlns:a16="http://schemas.microsoft.com/office/drawing/2014/main" id="{ADC5128A-D2C7-441A-8FD9-B6F04B2D1EBC}"/>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66</a:t>
            </a:fld>
            <a:endParaRPr lang="en-US" kern="1200" dirty="0">
              <a:ea typeface="+mn-ea"/>
            </a:endParaRPr>
          </a:p>
        </p:txBody>
      </p:sp>
      <p:pic>
        <p:nvPicPr>
          <p:cNvPr id="6" name="Picture 5">
            <a:extLst>
              <a:ext uri="{FF2B5EF4-FFF2-40B4-BE49-F238E27FC236}">
                <a16:creationId xmlns:a16="http://schemas.microsoft.com/office/drawing/2014/main" id="{97505AB6-0A65-4D93-8502-ACCFD47CF770}"/>
              </a:ext>
            </a:extLst>
          </p:cNvPr>
          <p:cNvPicPr>
            <a:picLocks noChangeAspect="1"/>
          </p:cNvPicPr>
          <p:nvPr/>
        </p:nvPicPr>
        <p:blipFill>
          <a:blip r:embed="rId2"/>
          <a:stretch>
            <a:fillRect/>
          </a:stretch>
        </p:blipFill>
        <p:spPr>
          <a:xfrm>
            <a:off x="2535239" y="3025452"/>
            <a:ext cx="19313526" cy="7665096"/>
          </a:xfrm>
          <a:prstGeom prst="rect">
            <a:avLst/>
          </a:prstGeom>
        </p:spPr>
      </p:pic>
    </p:spTree>
    <p:extLst>
      <p:ext uri="{BB962C8B-B14F-4D97-AF65-F5344CB8AC3E}">
        <p14:creationId xmlns:p14="http://schemas.microsoft.com/office/powerpoint/2010/main" val="216704002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6EB3F0-0A37-4153-83AF-AEB30F7DAC9F}"/>
              </a:ext>
            </a:extLst>
          </p:cNvPr>
          <p:cNvSpPr>
            <a:spLocks noGrp="1"/>
          </p:cNvSpPr>
          <p:nvPr>
            <p:ph type="title"/>
          </p:nvPr>
        </p:nvSpPr>
        <p:spPr/>
        <p:txBody>
          <a:bodyPr/>
          <a:lstStyle/>
          <a:p>
            <a:r>
              <a:rPr lang="en-US" dirty="0"/>
              <a:t>DX subsumes BPM</a:t>
            </a:r>
          </a:p>
        </p:txBody>
      </p:sp>
      <p:sp>
        <p:nvSpPr>
          <p:cNvPr id="4" name="Slide Number Placeholder 3">
            <a:extLst>
              <a:ext uri="{FF2B5EF4-FFF2-40B4-BE49-F238E27FC236}">
                <a16:creationId xmlns:a16="http://schemas.microsoft.com/office/drawing/2014/main" id="{37E396CD-6192-48C0-856D-1E7920315318}"/>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67</a:t>
            </a:fld>
            <a:endParaRPr lang="en-US" kern="1200" dirty="0">
              <a:ea typeface="+mn-ea"/>
            </a:endParaRPr>
          </a:p>
        </p:txBody>
      </p:sp>
      <p:pic>
        <p:nvPicPr>
          <p:cNvPr id="6" name="Picture 5">
            <a:extLst>
              <a:ext uri="{FF2B5EF4-FFF2-40B4-BE49-F238E27FC236}">
                <a16:creationId xmlns:a16="http://schemas.microsoft.com/office/drawing/2014/main" id="{ABBF3153-62B3-46D2-A425-16A4DC5C1B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1571" y="1896550"/>
            <a:ext cx="12097250" cy="9144000"/>
          </a:xfrm>
          <a:prstGeom prst="rect">
            <a:avLst/>
          </a:prstGeom>
        </p:spPr>
      </p:pic>
      <p:sp>
        <p:nvSpPr>
          <p:cNvPr id="7" name="TextBox 6">
            <a:extLst>
              <a:ext uri="{FF2B5EF4-FFF2-40B4-BE49-F238E27FC236}">
                <a16:creationId xmlns:a16="http://schemas.microsoft.com/office/drawing/2014/main" id="{378B0BD4-92F8-4743-9F4D-6D0013C07F47}"/>
              </a:ext>
            </a:extLst>
          </p:cNvPr>
          <p:cNvSpPr txBox="1"/>
          <p:nvPr/>
        </p:nvSpPr>
        <p:spPr>
          <a:xfrm>
            <a:off x="3623080" y="12343621"/>
            <a:ext cx="18030898" cy="646331"/>
          </a:xfrm>
          <a:prstGeom prst="rect">
            <a:avLst/>
          </a:prstGeom>
          <a:noFill/>
        </p:spPr>
        <p:txBody>
          <a:bodyPr wrap="none" rtlCol="0">
            <a:spAutoFit/>
          </a:bodyPr>
          <a:lstStyle/>
          <a:p>
            <a:pPr marL="585216" indent="-585216" defTabSz="1828800" fontAlgn="base">
              <a:spcBef>
                <a:spcPts val="1152"/>
              </a:spcBef>
              <a:spcAft>
                <a:spcPct val="0"/>
              </a:spcAft>
            </a:pPr>
            <a:r>
              <a:rPr lang="en-US" sz="3600" kern="1200" dirty="0">
                <a:latin typeface="Calibri" panose="020F0502020204030204" pitchFamily="34" charset="0"/>
                <a:ea typeface="+mn-ea"/>
                <a:cs typeface="Calibri" panose="020F0502020204030204" pitchFamily="34" charset="0"/>
                <a:hlinkClick r:id="rId3"/>
              </a:rPr>
              <a:t>https://medium.com/@pedrorobledobpm/bpm-is-key-to-digital-transformation-828db8eca74b</a:t>
            </a:r>
            <a:endParaRPr lang="en-US" sz="4800" kern="1200" dirty="0">
              <a:latin typeface="Arial" charset="0"/>
              <a:ea typeface="+mn-ea"/>
              <a:cs typeface="+mn-cs"/>
            </a:endParaRPr>
          </a:p>
        </p:txBody>
      </p:sp>
      <p:sp>
        <p:nvSpPr>
          <p:cNvPr id="8" name="TextBox 7">
            <a:extLst>
              <a:ext uri="{FF2B5EF4-FFF2-40B4-BE49-F238E27FC236}">
                <a16:creationId xmlns:a16="http://schemas.microsoft.com/office/drawing/2014/main" id="{D56573B2-8089-492B-9CC5-E7C09991C2AF}"/>
              </a:ext>
            </a:extLst>
          </p:cNvPr>
          <p:cNvSpPr txBox="1"/>
          <p:nvPr/>
        </p:nvSpPr>
        <p:spPr>
          <a:xfrm>
            <a:off x="2859109" y="2432181"/>
            <a:ext cx="9743373" cy="830997"/>
          </a:xfrm>
          <a:prstGeom prst="rect">
            <a:avLst/>
          </a:prstGeom>
          <a:noFill/>
        </p:spPr>
        <p:txBody>
          <a:bodyPr wrap="none" rtlCol="0">
            <a:spAutoFit/>
          </a:bodyPr>
          <a:lstStyle/>
          <a:p>
            <a:pPr marL="585216" indent="-585216" defTabSz="1828800" fontAlgn="base">
              <a:spcBef>
                <a:spcPts val="1152"/>
              </a:spcBef>
              <a:spcAft>
                <a:spcPct val="0"/>
              </a:spcAft>
            </a:pPr>
            <a:r>
              <a:rPr lang="en-US" sz="4800" kern="1200" dirty="0">
                <a:latin typeface="Arial" charset="0"/>
                <a:ea typeface="+mn-ea"/>
                <a:cs typeface="+mn-cs"/>
              </a:rPr>
              <a:t>Low-code development speeds DX</a:t>
            </a:r>
          </a:p>
        </p:txBody>
      </p:sp>
      <p:sp>
        <p:nvSpPr>
          <p:cNvPr id="9" name="TextBox 8">
            <a:extLst>
              <a:ext uri="{FF2B5EF4-FFF2-40B4-BE49-F238E27FC236}">
                <a16:creationId xmlns:a16="http://schemas.microsoft.com/office/drawing/2014/main" id="{0349A298-5804-417C-B556-1CCBFAFF0704}"/>
              </a:ext>
            </a:extLst>
          </p:cNvPr>
          <p:cNvSpPr txBox="1"/>
          <p:nvPr/>
        </p:nvSpPr>
        <p:spPr>
          <a:xfrm>
            <a:off x="2859109" y="5813034"/>
            <a:ext cx="10944766" cy="1569660"/>
          </a:xfrm>
          <a:prstGeom prst="rect">
            <a:avLst/>
          </a:prstGeom>
          <a:noFill/>
        </p:spPr>
        <p:txBody>
          <a:bodyPr wrap="square" rtlCol="0">
            <a:spAutoFit/>
          </a:bodyPr>
          <a:lstStyle/>
          <a:p>
            <a:pPr defTabSz="1828800" fontAlgn="base">
              <a:spcBef>
                <a:spcPts val="1152"/>
              </a:spcBef>
              <a:spcAft>
                <a:spcPct val="0"/>
              </a:spcAft>
            </a:pPr>
            <a:r>
              <a:rPr lang="en-US" sz="4800" kern="1200" dirty="0">
                <a:latin typeface="Arial" charset="0"/>
                <a:ea typeface="+mn-ea"/>
                <a:cs typeface="+mn-cs"/>
              </a:rPr>
              <a:t>Use of BPM low-code platforms becomes pervasive</a:t>
            </a:r>
          </a:p>
        </p:txBody>
      </p:sp>
      <p:sp>
        <p:nvSpPr>
          <p:cNvPr id="11" name="TextBox 10">
            <a:extLst>
              <a:ext uri="{FF2B5EF4-FFF2-40B4-BE49-F238E27FC236}">
                <a16:creationId xmlns:a16="http://schemas.microsoft.com/office/drawing/2014/main" id="{F71A854C-10A4-4D30-9BED-83068233833A}"/>
              </a:ext>
            </a:extLst>
          </p:cNvPr>
          <p:cNvSpPr txBox="1"/>
          <p:nvPr/>
        </p:nvSpPr>
        <p:spPr>
          <a:xfrm>
            <a:off x="2859109" y="11285561"/>
            <a:ext cx="18250509" cy="830997"/>
          </a:xfrm>
          <a:prstGeom prst="rect">
            <a:avLst/>
          </a:prstGeom>
          <a:noFill/>
        </p:spPr>
        <p:txBody>
          <a:bodyPr wrap="none" rtlCol="0">
            <a:spAutoFit/>
          </a:bodyPr>
          <a:lstStyle/>
          <a:p>
            <a:pPr marL="585216" indent="-585216" defTabSz="1828800" fontAlgn="base">
              <a:spcBef>
                <a:spcPts val="1152"/>
              </a:spcBef>
              <a:spcAft>
                <a:spcPct val="0"/>
              </a:spcAft>
            </a:pPr>
            <a:r>
              <a:rPr lang="en-US" sz="4800" b="1" kern="1200" dirty="0">
                <a:latin typeface="Arial" charset="0"/>
                <a:ea typeface="+mn-ea"/>
                <a:cs typeface="+mn-cs"/>
              </a:rPr>
              <a:t>But:</a:t>
            </a:r>
            <a:r>
              <a:rPr lang="en-US" sz="4800" kern="1200" dirty="0">
                <a:latin typeface="Arial" charset="0"/>
                <a:ea typeface="+mn-ea"/>
                <a:cs typeface="+mn-cs"/>
              </a:rPr>
              <a:t> “siloed" and sub-optimal BPM practices are often sustained ..</a:t>
            </a:r>
          </a:p>
        </p:txBody>
      </p:sp>
      <p:sp>
        <p:nvSpPr>
          <p:cNvPr id="12" name="Arrow: Right 11">
            <a:extLst>
              <a:ext uri="{FF2B5EF4-FFF2-40B4-BE49-F238E27FC236}">
                <a16:creationId xmlns:a16="http://schemas.microsoft.com/office/drawing/2014/main" id="{0CE256B5-76AA-4BE8-9153-DFC0D04156FA}"/>
              </a:ext>
            </a:extLst>
          </p:cNvPr>
          <p:cNvSpPr/>
          <p:nvPr/>
        </p:nvSpPr>
        <p:spPr bwMode="auto">
          <a:xfrm rot="5400000">
            <a:off x="6181267" y="4214588"/>
            <a:ext cx="2102958" cy="969264"/>
          </a:xfrm>
          <a:prstGeom prst="rightArrow">
            <a:avLst/>
          </a:prstGeom>
          <a:solidFill>
            <a:schemeClr val="bg1"/>
          </a:solidFill>
          <a:ln w="57150" cap="flat" cmpd="sng" algn="ctr">
            <a:solidFill>
              <a:srgbClr val="B8D2A6"/>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spTree>
    <p:extLst>
      <p:ext uri="{BB962C8B-B14F-4D97-AF65-F5344CB8AC3E}">
        <p14:creationId xmlns:p14="http://schemas.microsoft.com/office/powerpoint/2010/main" val="183938341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176755-34D4-48CE-A629-9BDF5EA6E710}"/>
              </a:ext>
            </a:extLst>
          </p:cNvPr>
          <p:cNvSpPr>
            <a:spLocks noGrp="1"/>
          </p:cNvSpPr>
          <p:nvPr>
            <p:ph idx="1"/>
          </p:nvPr>
        </p:nvSpPr>
        <p:spPr/>
        <p:txBody>
          <a:bodyPr>
            <a:normAutofit fontScale="92500" lnSpcReduction="10000"/>
          </a:bodyPr>
          <a:lstStyle/>
          <a:p>
            <a:r>
              <a:rPr lang="en-US" sz="4800" b="1" dirty="0"/>
              <a:t>Digital transformation </a:t>
            </a:r>
            <a:r>
              <a:rPr lang="en-US" sz="4800" dirty="0"/>
              <a:t>involves the building of a </a:t>
            </a:r>
            <a:r>
              <a:rPr lang="en-US" sz="4800" b="1" dirty="0"/>
              <a:t>digital ecosystem </a:t>
            </a:r>
            <a:r>
              <a:rPr lang="en-US" sz="4800" dirty="0"/>
              <a:t>in which there are coherence and seamless integration between customers, partners, employees, suppliers, and external entities, providing greater overall </a:t>
            </a:r>
            <a:r>
              <a:rPr lang="en-US" sz="4800" b="1" dirty="0"/>
              <a:t>value</a:t>
            </a:r>
            <a:r>
              <a:rPr lang="en-US" sz="4800" dirty="0"/>
              <a:t> to the whole.</a:t>
            </a:r>
          </a:p>
          <a:p>
            <a:pPr marL="0" indent="0" algn="r">
              <a:buNone/>
            </a:pPr>
            <a:r>
              <a:rPr lang="en-US" sz="3800" dirty="0">
                <a:latin typeface="Calibri" panose="020F0502020204030204" pitchFamily="34" charset="0"/>
                <a:cs typeface="Calibri" panose="020F0502020204030204" pitchFamily="34" charset="0"/>
                <a:hlinkClick r:id="rId2"/>
              </a:rPr>
              <a:t>https://www.netapp.com/devops-solutions/what-is-digital-transformation/</a:t>
            </a:r>
            <a:endParaRPr lang="en-US" sz="3800" dirty="0">
              <a:latin typeface="Calibri" panose="020F0502020204030204" pitchFamily="34" charset="0"/>
              <a:cs typeface="Calibri" panose="020F0502020204030204" pitchFamily="34" charset="0"/>
            </a:endParaRPr>
          </a:p>
          <a:p>
            <a:endParaRPr lang="en-US" b="1" dirty="0"/>
          </a:p>
          <a:p>
            <a:r>
              <a:rPr lang="en-US" sz="4800" b="1" dirty="0"/>
              <a:t>Digital transformation </a:t>
            </a:r>
            <a:r>
              <a:rPr lang="en-US" sz="4800" dirty="0"/>
              <a:t>is the integration of digital technology into all areas of a business, fundamentally changing how you operate and </a:t>
            </a:r>
            <a:r>
              <a:rPr lang="en-US" sz="4800" b="1" dirty="0"/>
              <a:t>deliver</a:t>
            </a:r>
            <a:r>
              <a:rPr lang="en-US" sz="4800" dirty="0"/>
              <a:t> </a:t>
            </a:r>
            <a:r>
              <a:rPr lang="en-US" sz="4800" b="1" dirty="0"/>
              <a:t>value</a:t>
            </a:r>
            <a:r>
              <a:rPr lang="en-US" sz="4800" dirty="0"/>
              <a:t> to customers.</a:t>
            </a:r>
          </a:p>
          <a:p>
            <a:pPr marL="0" indent="0" algn="r">
              <a:buNone/>
            </a:pPr>
            <a:r>
              <a:rPr lang="en-US" sz="38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https://enterprisersproject.com/what-is-digital-transformation</a:t>
            </a:r>
            <a:endParaRPr lang="en-US" sz="3800" dirty="0">
              <a:latin typeface="Calibri" panose="020F0502020204030204" pitchFamily="34" charset="0"/>
              <a:cs typeface="Calibri" panose="020F0502020204030204" pitchFamily="34" charset="0"/>
            </a:endParaRPr>
          </a:p>
          <a:p>
            <a:endParaRPr lang="en-US" dirty="0"/>
          </a:p>
          <a:p>
            <a:r>
              <a:rPr lang="en-US" sz="4800" dirty="0"/>
              <a:t>A </a:t>
            </a:r>
            <a:r>
              <a:rPr lang="en-US" sz="4800" b="1" dirty="0"/>
              <a:t>Digital Transformation Platform</a:t>
            </a:r>
            <a:r>
              <a:rPr lang="en-US" sz="4800" dirty="0"/>
              <a:t> is a computing platform used to support the orchestration of </a:t>
            </a:r>
            <a:r>
              <a:rPr lang="en-US" sz="4800" b="1" dirty="0"/>
              <a:t>business models </a:t>
            </a:r>
            <a:r>
              <a:rPr lang="en-US" sz="4800" dirty="0"/>
              <a:t>in support of the digital transformation of an enterprise, where digital transformation describes a foundational change in how an enterprise </a:t>
            </a:r>
            <a:r>
              <a:rPr lang="en-US" sz="4800" b="1" dirty="0"/>
              <a:t>delivers</a:t>
            </a:r>
            <a:r>
              <a:rPr lang="en-US" sz="4800" dirty="0"/>
              <a:t> </a:t>
            </a:r>
            <a:r>
              <a:rPr lang="en-US" sz="4800" b="1" dirty="0"/>
              <a:t>value</a:t>
            </a:r>
            <a:r>
              <a:rPr lang="en-US" sz="4800" dirty="0"/>
              <a:t> to its customers.</a:t>
            </a:r>
          </a:p>
          <a:p>
            <a:pPr marL="0" indent="0" algn="r">
              <a:buNone/>
            </a:pPr>
            <a:r>
              <a:rPr lang="en-US" sz="38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4"/>
              </a:rPr>
              <a:t>https://www.encanvas.com/digital-transformation-platform/</a:t>
            </a:r>
            <a:r>
              <a:rPr lang="en-US" sz="3800" dirty="0">
                <a:latin typeface="Calibri" panose="020F0502020204030204" pitchFamily="34" charset="0"/>
                <a:ea typeface="Calibri" panose="020F0502020204030204" pitchFamily="34" charset="0"/>
                <a:cs typeface="Arial" panose="020B0604020202020204" pitchFamily="34" charset="0"/>
              </a:rPr>
              <a:t> </a:t>
            </a:r>
          </a:p>
          <a:p>
            <a:endParaRPr lang="en-US" sz="4800" dirty="0">
              <a:latin typeface="Calibri" panose="020F0502020204030204" pitchFamily="34" charset="0"/>
              <a:ea typeface="Calibri" panose="020F0502020204030204" pitchFamily="34" charset="0"/>
              <a:cs typeface="Arial" panose="020B0604020202020204" pitchFamily="34" charset="0"/>
            </a:endParaRPr>
          </a:p>
          <a:p>
            <a:r>
              <a:rPr lang="en-US" sz="5200" b="1" dirty="0">
                <a:ea typeface="Calibri" panose="020F0502020204030204" pitchFamily="34" charset="0"/>
                <a:cs typeface="Arial" panose="020B0604020202020204" pitchFamily="34" charset="0"/>
              </a:rPr>
              <a:t>But:</a:t>
            </a:r>
            <a:r>
              <a:rPr lang="en-US" sz="5200" dirty="0">
                <a:ea typeface="Calibri" panose="020F0502020204030204" pitchFamily="34" charset="0"/>
                <a:cs typeface="Arial" panose="020B0604020202020204" pitchFamily="34" charset="0"/>
              </a:rPr>
              <a:t> </a:t>
            </a:r>
            <a:r>
              <a:rPr lang="en-US" sz="5200" dirty="0">
                <a:cs typeface="Arial" panose="020B0604020202020204" pitchFamily="34" charset="0"/>
              </a:rPr>
              <a:t>no concrete methods and tools to live up DX "theory" ..</a:t>
            </a:r>
            <a:endParaRPr lang="en-US" sz="5200" dirty="0"/>
          </a:p>
          <a:p>
            <a:endParaRPr lang="en-US" dirty="0"/>
          </a:p>
          <a:p>
            <a:endParaRPr lang="en-US" dirty="0"/>
          </a:p>
        </p:txBody>
      </p:sp>
      <p:sp>
        <p:nvSpPr>
          <p:cNvPr id="3" name="Title 2">
            <a:extLst>
              <a:ext uri="{FF2B5EF4-FFF2-40B4-BE49-F238E27FC236}">
                <a16:creationId xmlns:a16="http://schemas.microsoft.com/office/drawing/2014/main" id="{DE08D7BD-DE9A-49B9-B9AB-7258F5634BFC}"/>
              </a:ext>
            </a:extLst>
          </p:cNvPr>
          <p:cNvSpPr>
            <a:spLocks noGrp="1"/>
          </p:cNvSpPr>
          <p:nvPr>
            <p:ph type="title"/>
          </p:nvPr>
        </p:nvSpPr>
        <p:spPr/>
        <p:txBody>
          <a:bodyPr/>
          <a:lstStyle/>
          <a:p>
            <a:r>
              <a:rPr lang="en-US" dirty="0"/>
              <a:t>DX “theory” promises better ! </a:t>
            </a:r>
          </a:p>
        </p:txBody>
      </p:sp>
      <p:sp>
        <p:nvSpPr>
          <p:cNvPr id="4" name="Slide Number Placeholder 3">
            <a:extLst>
              <a:ext uri="{FF2B5EF4-FFF2-40B4-BE49-F238E27FC236}">
                <a16:creationId xmlns:a16="http://schemas.microsoft.com/office/drawing/2014/main" id="{D53C1B03-0A6A-4544-90B0-383E6496EA4B}"/>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68</a:t>
            </a:fld>
            <a:endParaRPr lang="en-US" kern="1200" dirty="0">
              <a:ea typeface="+mn-ea"/>
            </a:endParaRPr>
          </a:p>
        </p:txBody>
      </p:sp>
      <p:pic>
        <p:nvPicPr>
          <p:cNvPr id="5" name="Picture 4">
            <a:extLst>
              <a:ext uri="{FF2B5EF4-FFF2-40B4-BE49-F238E27FC236}">
                <a16:creationId xmlns:a16="http://schemas.microsoft.com/office/drawing/2014/main" id="{3276B67A-386A-4B5D-8A18-38D0F806C88A}"/>
              </a:ext>
            </a:extLst>
          </p:cNvPr>
          <p:cNvPicPr>
            <a:picLocks noChangeAspect="1"/>
          </p:cNvPicPr>
          <p:nvPr/>
        </p:nvPicPr>
        <p:blipFill>
          <a:blip r:embed="rId5"/>
          <a:stretch>
            <a:fillRect/>
          </a:stretch>
        </p:blipFill>
        <p:spPr>
          <a:xfrm>
            <a:off x="2724633" y="2064833"/>
            <a:ext cx="895474" cy="724002"/>
          </a:xfrm>
          <a:prstGeom prst="rect">
            <a:avLst/>
          </a:prstGeom>
        </p:spPr>
      </p:pic>
      <p:pic>
        <p:nvPicPr>
          <p:cNvPr id="6" name="Picture 5">
            <a:extLst>
              <a:ext uri="{FF2B5EF4-FFF2-40B4-BE49-F238E27FC236}">
                <a16:creationId xmlns:a16="http://schemas.microsoft.com/office/drawing/2014/main" id="{9D002199-3C21-4A26-A606-89A2885FCF98}"/>
              </a:ext>
            </a:extLst>
          </p:cNvPr>
          <p:cNvPicPr>
            <a:picLocks noChangeAspect="1"/>
          </p:cNvPicPr>
          <p:nvPr/>
        </p:nvPicPr>
        <p:blipFill>
          <a:blip r:embed="rId5"/>
          <a:stretch>
            <a:fillRect/>
          </a:stretch>
        </p:blipFill>
        <p:spPr>
          <a:xfrm>
            <a:off x="2706707" y="5525221"/>
            <a:ext cx="895474" cy="724002"/>
          </a:xfrm>
          <a:prstGeom prst="rect">
            <a:avLst/>
          </a:prstGeom>
        </p:spPr>
      </p:pic>
      <p:pic>
        <p:nvPicPr>
          <p:cNvPr id="7" name="Picture 6">
            <a:extLst>
              <a:ext uri="{FF2B5EF4-FFF2-40B4-BE49-F238E27FC236}">
                <a16:creationId xmlns:a16="http://schemas.microsoft.com/office/drawing/2014/main" id="{A61F1E6F-546C-400A-B2A3-940D58D7CBB3}"/>
              </a:ext>
            </a:extLst>
          </p:cNvPr>
          <p:cNvPicPr>
            <a:picLocks noChangeAspect="1"/>
          </p:cNvPicPr>
          <p:nvPr/>
        </p:nvPicPr>
        <p:blipFill>
          <a:blip r:embed="rId5"/>
          <a:stretch>
            <a:fillRect/>
          </a:stretch>
        </p:blipFill>
        <p:spPr>
          <a:xfrm>
            <a:off x="2733609" y="8492547"/>
            <a:ext cx="895474" cy="724002"/>
          </a:xfrm>
          <a:prstGeom prst="rect">
            <a:avLst/>
          </a:prstGeom>
        </p:spPr>
      </p:pic>
      <p:pic>
        <p:nvPicPr>
          <p:cNvPr id="8" name="Picture 7">
            <a:extLst>
              <a:ext uri="{FF2B5EF4-FFF2-40B4-BE49-F238E27FC236}">
                <a16:creationId xmlns:a16="http://schemas.microsoft.com/office/drawing/2014/main" id="{81733B88-3A31-4ACF-A087-BC39687EB410}"/>
              </a:ext>
            </a:extLst>
          </p:cNvPr>
          <p:cNvPicPr>
            <a:picLocks noChangeAspect="1"/>
          </p:cNvPicPr>
          <p:nvPr/>
        </p:nvPicPr>
        <p:blipFill>
          <a:blip r:embed="rId5"/>
          <a:stretch>
            <a:fillRect/>
          </a:stretch>
        </p:blipFill>
        <p:spPr>
          <a:xfrm>
            <a:off x="2724633" y="12042575"/>
            <a:ext cx="895474" cy="724002"/>
          </a:xfrm>
          <a:prstGeom prst="rect">
            <a:avLst/>
          </a:prstGeom>
        </p:spPr>
      </p:pic>
    </p:spTree>
    <p:extLst>
      <p:ext uri="{BB962C8B-B14F-4D97-AF65-F5344CB8AC3E}">
        <p14:creationId xmlns:p14="http://schemas.microsoft.com/office/powerpoint/2010/main" val="350777351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52AFDD-B219-4C21-99AF-80BDAB8B44DC}"/>
              </a:ext>
            </a:extLst>
          </p:cNvPr>
          <p:cNvSpPr>
            <a:spLocks noGrp="1"/>
          </p:cNvSpPr>
          <p:nvPr>
            <p:ph idx="1"/>
          </p:nvPr>
        </p:nvSpPr>
        <p:spPr/>
        <p:txBody>
          <a:bodyPr/>
          <a:lstStyle/>
          <a:p>
            <a:r>
              <a:rPr lang="en-US" dirty="0"/>
              <a:t>Solution priorities driven by </a:t>
            </a:r>
            <a:r>
              <a:rPr lang="en-US" b="1" dirty="0"/>
              <a:t>value delivery </a:t>
            </a:r>
            <a:r>
              <a:rPr lang="en-US" dirty="0"/>
              <a:t>needs:</a:t>
            </a:r>
          </a:p>
          <a:p>
            <a:pPr lvl="1"/>
            <a:endParaRPr lang="en-US" sz="3200" dirty="0">
              <a:solidFill>
                <a:srgbClr val="868686"/>
              </a:solidFill>
              <a:latin typeface="Montserrat" panose="00000500000000000000" pitchFamily="2" charset="0"/>
              <a:ea typeface="Calibri" panose="020F0502020204030204" pitchFamily="34" charset="0"/>
              <a:cs typeface="Arial" panose="020B0604020202020204" pitchFamily="34" charset="0"/>
            </a:endParaRPr>
          </a:p>
          <a:p>
            <a:pPr lvl="1"/>
            <a:r>
              <a:rPr lang="en-US" dirty="0"/>
              <a:t>Start from </a:t>
            </a:r>
            <a:r>
              <a:rPr lang="en-US" b="1" dirty="0"/>
              <a:t>ends</a:t>
            </a:r>
            <a:r>
              <a:rPr lang="en-US" dirty="0"/>
              <a:t>, not </a:t>
            </a:r>
            <a:r>
              <a:rPr lang="en-US" b="1" dirty="0"/>
              <a:t>means</a:t>
            </a:r>
          </a:p>
          <a:p>
            <a:pPr lvl="2"/>
            <a:r>
              <a:rPr lang="en-US" dirty="0"/>
              <a:t>Start with analysis of required </a:t>
            </a:r>
            <a:r>
              <a:rPr lang="en-US" b="1" dirty="0"/>
              <a:t>value</a:t>
            </a:r>
            <a:r>
              <a:rPr lang="en-US" dirty="0"/>
              <a:t> versus value contribution</a:t>
            </a:r>
          </a:p>
          <a:p>
            <a:pPr lvl="2"/>
            <a:r>
              <a:rPr lang="en-US" dirty="0"/>
              <a:t>Process execution and API development are </a:t>
            </a:r>
            <a:r>
              <a:rPr lang="en-US" i="1" dirty="0"/>
              <a:t>capstone</a:t>
            </a:r>
            <a:r>
              <a:rPr lang="en-US" dirty="0"/>
              <a:t> of value-driven business transformation! </a:t>
            </a:r>
          </a:p>
          <a:p>
            <a:pPr lvl="1"/>
            <a:endParaRPr lang="en-US" sz="3200" dirty="0">
              <a:solidFill>
                <a:srgbClr val="868686"/>
              </a:solidFill>
              <a:latin typeface="Montserrat" panose="00000500000000000000" pitchFamily="2" charset="0"/>
              <a:ea typeface="Calibri" panose="020F0502020204030204" pitchFamily="34" charset="0"/>
              <a:cs typeface="Arial" panose="020B0604020202020204" pitchFamily="34" charset="0"/>
            </a:endParaRPr>
          </a:p>
          <a:p>
            <a:pPr lvl="1"/>
            <a:r>
              <a:rPr lang="en-US" b="1" dirty="0"/>
              <a:t>Value delivery management (VDM) </a:t>
            </a:r>
            <a:r>
              <a:rPr lang="en-US" dirty="0"/>
              <a:t>to develop the business case for BPM</a:t>
            </a:r>
          </a:p>
          <a:p>
            <a:pPr lvl="1"/>
            <a:endParaRPr lang="en-US" sz="3200" dirty="0">
              <a:solidFill>
                <a:srgbClr val="868686"/>
              </a:solidFill>
              <a:latin typeface="Montserrat" panose="00000500000000000000" pitchFamily="2" charset="0"/>
              <a:ea typeface="Calibri" panose="020F0502020204030204" pitchFamily="34" charset="0"/>
              <a:cs typeface="Arial" panose="020B0604020202020204" pitchFamily="34" charset="0"/>
            </a:endParaRPr>
          </a:p>
          <a:p>
            <a:pPr lvl="1"/>
            <a:r>
              <a:rPr lang="en-US" dirty="0"/>
              <a:t>VDM-driven BPM to break down silos</a:t>
            </a:r>
            <a:br>
              <a:rPr lang="en-US" dirty="0"/>
            </a:br>
            <a:r>
              <a:rPr lang="en-US" dirty="0"/>
              <a:t>and focus on value throughout the chain. </a:t>
            </a:r>
          </a:p>
          <a:p>
            <a:endParaRPr lang="en-US" dirty="0"/>
          </a:p>
        </p:txBody>
      </p:sp>
      <p:sp>
        <p:nvSpPr>
          <p:cNvPr id="3" name="Title 2">
            <a:extLst>
              <a:ext uri="{FF2B5EF4-FFF2-40B4-BE49-F238E27FC236}">
                <a16:creationId xmlns:a16="http://schemas.microsoft.com/office/drawing/2014/main" id="{98653374-D793-4F57-9E4D-3B558317034B}"/>
              </a:ext>
            </a:extLst>
          </p:cNvPr>
          <p:cNvSpPr>
            <a:spLocks noGrp="1"/>
          </p:cNvSpPr>
          <p:nvPr>
            <p:ph type="title"/>
          </p:nvPr>
        </p:nvSpPr>
        <p:spPr/>
        <p:txBody>
          <a:bodyPr/>
          <a:lstStyle/>
          <a:p>
            <a:r>
              <a:rPr lang="en-US" dirty="0"/>
              <a:t>Mindshift needed … </a:t>
            </a:r>
            <a:endParaRPr lang="en-US" b="1" dirty="0"/>
          </a:p>
        </p:txBody>
      </p:sp>
      <p:sp>
        <p:nvSpPr>
          <p:cNvPr id="4" name="Slide Number Placeholder 3">
            <a:extLst>
              <a:ext uri="{FF2B5EF4-FFF2-40B4-BE49-F238E27FC236}">
                <a16:creationId xmlns:a16="http://schemas.microsoft.com/office/drawing/2014/main" id="{23D3B553-8B6D-4374-BFE7-33384F66806D}"/>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69</a:t>
            </a:fld>
            <a:endParaRPr lang="en-US" kern="1200" dirty="0">
              <a:ea typeface="+mn-ea"/>
            </a:endParaRPr>
          </a:p>
        </p:txBody>
      </p:sp>
      <p:pic>
        <p:nvPicPr>
          <p:cNvPr id="6" name="Picture 6" descr="Text Sign Showing How Do You Add Value Question. Concept Meaning Improve  Work Undertaking Production Process Creating Stock Image - Image of  customers, purchasing: 233106905">
            <a:extLst>
              <a:ext uri="{FF2B5EF4-FFF2-40B4-BE49-F238E27FC236}">
                <a16:creationId xmlns:a16="http://schemas.microsoft.com/office/drawing/2014/main" id="{CA7AAFA7-67F4-4046-832B-A7E64B37D5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02355" y="7618004"/>
            <a:ext cx="6595674"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19998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
          <p:cNvSpPr txBox="1">
            <a:spLocks noGrp="1"/>
          </p:cNvSpPr>
          <p:nvPr>
            <p:ph type="title"/>
          </p:nvPr>
        </p:nvSpPr>
        <p:spPr>
          <a:xfrm>
            <a:off x="13709750" y="1079500"/>
            <a:ext cx="9467749" cy="1433163"/>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rgbClr val="53B36E"/>
              </a:buClr>
              <a:buSzPts val="6000"/>
              <a:buFont typeface="Verdana"/>
              <a:buNone/>
            </a:pPr>
            <a:r>
              <a:rPr lang="de-DE" sz="6000" dirty="0"/>
              <a:t>Björn </a:t>
            </a:r>
            <a:r>
              <a:rPr lang="de-DE" sz="6000" b="0" dirty="0"/>
              <a:t>Richerzhagen</a:t>
            </a:r>
            <a:endParaRPr b="0" dirty="0"/>
          </a:p>
        </p:txBody>
      </p:sp>
      <p:sp>
        <p:nvSpPr>
          <p:cNvPr id="111" name="Google Shape;111;p4"/>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a:p>
        </p:txBody>
      </p:sp>
      <p:sp>
        <p:nvSpPr>
          <p:cNvPr id="112" name="Google Shape;112;p4"/>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a:t>Der Workflow-Analyst</a:t>
            </a:r>
            <a:endParaRPr/>
          </a:p>
        </p:txBody>
      </p:sp>
      <p:pic>
        <p:nvPicPr>
          <p:cNvPr id="113" name="Google Shape;113;p4" descr="Ein Bild, das Person, Mann, Schlips, tragen enthält.&#10;&#10;Automatisch generierte Beschreibung"/>
          <p:cNvPicPr preferRelativeResize="0">
            <a:picLocks noGrp="1"/>
          </p:cNvPicPr>
          <p:nvPr>
            <p:ph type="body" idx="3"/>
          </p:nvPr>
        </p:nvPicPr>
        <p:blipFill rotWithShape="1">
          <a:blip r:embed="rId3" cstate="email">
            <a:alphaModFix/>
            <a:extLst>
              <a:ext uri="{28A0092B-C50C-407E-A947-70E740481C1C}">
                <a14:useLocalDpi xmlns:a14="http://schemas.microsoft.com/office/drawing/2010/main"/>
              </a:ext>
            </a:extLst>
          </a:blip>
          <a:srcRect/>
          <a:stretch/>
        </p:blipFill>
        <p:spPr>
          <a:xfrm>
            <a:off x="-4620046" y="0"/>
            <a:ext cx="16812046" cy="13716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0FB3B-CE36-405C-97EB-5F88072FBEC6}"/>
              </a:ext>
            </a:extLst>
          </p:cNvPr>
          <p:cNvSpPr>
            <a:spLocks noGrp="1"/>
          </p:cNvSpPr>
          <p:nvPr>
            <p:ph idx="1"/>
          </p:nvPr>
        </p:nvSpPr>
        <p:spPr/>
        <p:txBody>
          <a:bodyPr/>
          <a:lstStyle/>
          <a:p>
            <a:r>
              <a:rPr lang="en-US" b="1" dirty="0"/>
              <a:t>Value Delivery Management (VDM)</a:t>
            </a:r>
            <a:r>
              <a:rPr lang="en-US" dirty="0"/>
              <a:t>: Transformation of the whole enterprise into an organization centered around value and enabling the success of its external and internal customers.</a:t>
            </a:r>
          </a:p>
          <a:p>
            <a:pPr marL="0" indent="0" algn="r">
              <a:buNone/>
            </a:pPr>
            <a:r>
              <a:rPr lang="en-US" sz="3600" dirty="0">
                <a:latin typeface="Calibri" panose="020F0502020204030204" pitchFamily="34" charset="0"/>
                <a:cs typeface="Calibri" panose="020F0502020204030204" pitchFamily="34" charset="0"/>
                <a:hlinkClick r:id="rId2"/>
              </a:rPr>
              <a:t>https://www.apptio.com/solutions/value-stream-management/</a:t>
            </a:r>
            <a:r>
              <a:rPr lang="en-US" sz="3600" dirty="0">
                <a:latin typeface="Calibri" panose="020F0502020204030204" pitchFamily="34" charset="0"/>
                <a:cs typeface="Calibri" panose="020F0502020204030204" pitchFamily="34" charset="0"/>
              </a:rPr>
              <a:t> </a:t>
            </a:r>
          </a:p>
          <a:p>
            <a:pPr marL="0" indent="0" algn="r">
              <a:buNone/>
            </a:pPr>
            <a:r>
              <a:rPr lang="en-US" sz="3600" dirty="0">
                <a:latin typeface="Calibri" panose="020F0502020204030204" pitchFamily="34" charset="0"/>
                <a:cs typeface="Calibri" panose="020F0502020204030204" pitchFamily="34" charset="0"/>
                <a:hlinkClick r:id="rId3"/>
              </a:rPr>
              <a:t>https://restya.com/solutions/value-stream-management</a:t>
            </a:r>
            <a:r>
              <a:rPr lang="en-US" sz="3600" dirty="0">
                <a:latin typeface="Calibri" panose="020F0502020204030204" pitchFamily="34" charset="0"/>
                <a:cs typeface="Calibri" panose="020F0502020204030204" pitchFamily="34" charset="0"/>
              </a:rPr>
              <a:t> </a:t>
            </a:r>
          </a:p>
          <a:p>
            <a:pPr marL="0" indent="0">
              <a:buNone/>
            </a:pPr>
            <a:r>
              <a:rPr lang="en-US" dirty="0"/>
              <a:t>OR:</a:t>
            </a:r>
          </a:p>
          <a:p>
            <a:endParaRPr lang="en-US" dirty="0"/>
          </a:p>
          <a:p>
            <a:r>
              <a:rPr lang="en-US" b="1" dirty="0"/>
              <a:t>Value Delivery Management (VDM)</a:t>
            </a:r>
            <a:r>
              <a:rPr lang="en-US" dirty="0"/>
              <a:t>: Realizing value for</a:t>
            </a:r>
            <a:br>
              <a:rPr lang="en-US" dirty="0"/>
            </a:br>
            <a:r>
              <a:rPr lang="en-US" dirty="0"/>
              <a:t>all stakeholders in an ecosystem, through transformation. </a:t>
            </a:r>
          </a:p>
          <a:p>
            <a:endParaRPr lang="en-US" dirty="0"/>
          </a:p>
          <a:p>
            <a:endParaRPr lang="en-US" dirty="0"/>
          </a:p>
          <a:p>
            <a:r>
              <a:rPr lang="en-US" b="1" dirty="0"/>
              <a:t>Value: </a:t>
            </a:r>
            <a:r>
              <a:rPr lang="en-US" dirty="0"/>
              <a:t>measurable factor of benefit, of interest to a recipient, in association with a business item  (VDML)</a:t>
            </a:r>
          </a:p>
        </p:txBody>
      </p:sp>
      <p:sp>
        <p:nvSpPr>
          <p:cNvPr id="3" name="Title 2">
            <a:extLst>
              <a:ext uri="{FF2B5EF4-FFF2-40B4-BE49-F238E27FC236}">
                <a16:creationId xmlns:a16="http://schemas.microsoft.com/office/drawing/2014/main" id="{57E6001B-9262-4D60-A40F-FB7A629827F0}"/>
              </a:ext>
            </a:extLst>
          </p:cNvPr>
          <p:cNvSpPr>
            <a:spLocks noGrp="1"/>
          </p:cNvSpPr>
          <p:nvPr>
            <p:ph type="title"/>
          </p:nvPr>
        </p:nvSpPr>
        <p:spPr/>
        <p:txBody>
          <a:bodyPr/>
          <a:lstStyle/>
          <a:p>
            <a:r>
              <a:rPr lang="en-US" dirty="0"/>
              <a:t>Some definitions</a:t>
            </a:r>
          </a:p>
        </p:txBody>
      </p:sp>
      <p:sp>
        <p:nvSpPr>
          <p:cNvPr id="4" name="Slide Number Placeholder 3">
            <a:extLst>
              <a:ext uri="{FF2B5EF4-FFF2-40B4-BE49-F238E27FC236}">
                <a16:creationId xmlns:a16="http://schemas.microsoft.com/office/drawing/2014/main" id="{0A3A3906-9665-457C-801E-20B5C0FC8E28}"/>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70</a:t>
            </a:fld>
            <a:endParaRPr lang="en-US" kern="1200" dirty="0">
              <a:ea typeface="+mn-ea"/>
            </a:endParaRPr>
          </a:p>
        </p:txBody>
      </p:sp>
      <p:pic>
        <p:nvPicPr>
          <p:cNvPr id="5" name="Picture 4">
            <a:extLst>
              <a:ext uri="{FF2B5EF4-FFF2-40B4-BE49-F238E27FC236}">
                <a16:creationId xmlns:a16="http://schemas.microsoft.com/office/drawing/2014/main" id="{3164CFA3-3C9C-4C9F-8CD9-7CEFC7FD7F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69500" y="6768350"/>
            <a:ext cx="3602744" cy="3602744"/>
          </a:xfrm>
          <a:prstGeom prst="rect">
            <a:avLst/>
          </a:prstGeom>
        </p:spPr>
      </p:pic>
    </p:spTree>
    <p:extLst>
      <p:ext uri="{BB962C8B-B14F-4D97-AF65-F5344CB8AC3E}">
        <p14:creationId xmlns:p14="http://schemas.microsoft.com/office/powerpoint/2010/main" val="96617420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“Why”/”What”/”How” worked into a planning approach</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71</a:t>
            </a:fld>
            <a:endParaRPr lang="en-US" kern="1200" dirty="0">
              <a:ea typeface="+mn-ea"/>
            </a:endParaRPr>
          </a:p>
        </p:txBody>
      </p:sp>
      <p:pic>
        <p:nvPicPr>
          <p:cNvPr id="5" name="Picture 4"/>
          <p:cNvPicPr>
            <a:picLocks noChangeAspect="1"/>
          </p:cNvPicPr>
          <p:nvPr/>
        </p:nvPicPr>
        <p:blipFill>
          <a:blip r:embed="rId2"/>
          <a:stretch>
            <a:fillRect/>
          </a:stretch>
        </p:blipFill>
        <p:spPr>
          <a:xfrm>
            <a:off x="9081527" y="7008318"/>
            <a:ext cx="12650346" cy="4572000"/>
          </a:xfrm>
          <a:prstGeom prst="rect">
            <a:avLst/>
          </a:prstGeom>
        </p:spPr>
      </p:pic>
      <p:pic>
        <p:nvPicPr>
          <p:cNvPr id="6" name="Picture 5"/>
          <p:cNvPicPr>
            <a:picLocks noChangeAspect="1"/>
          </p:cNvPicPr>
          <p:nvPr/>
        </p:nvPicPr>
        <p:blipFill>
          <a:blip r:embed="rId3"/>
          <a:stretch>
            <a:fillRect/>
          </a:stretch>
        </p:blipFill>
        <p:spPr>
          <a:xfrm>
            <a:off x="2890873" y="1745209"/>
            <a:ext cx="7087590" cy="7087590"/>
          </a:xfrm>
          <a:prstGeom prst="rect">
            <a:avLst/>
          </a:prstGeom>
        </p:spPr>
      </p:pic>
      <p:sp>
        <p:nvSpPr>
          <p:cNvPr id="7" name="TextBox 6"/>
          <p:cNvSpPr txBox="1"/>
          <p:nvPr/>
        </p:nvSpPr>
        <p:spPr>
          <a:xfrm>
            <a:off x="9325505" y="2624667"/>
            <a:ext cx="8574783" cy="830997"/>
          </a:xfrm>
          <a:prstGeom prst="rect">
            <a:avLst/>
          </a:prstGeom>
          <a:noFill/>
        </p:spPr>
        <p:txBody>
          <a:bodyPr wrap="none" rtlCol="0">
            <a:spAutoFit/>
          </a:bodyPr>
          <a:lstStyle/>
          <a:p>
            <a:pPr marL="585216" indent="-585216" defTabSz="1828800" fontAlgn="base">
              <a:spcBef>
                <a:spcPts val="1152"/>
              </a:spcBef>
              <a:spcAft>
                <a:spcPct val="0"/>
              </a:spcAft>
            </a:pPr>
            <a:r>
              <a:rPr lang="en-US" sz="4800" b="1" kern="1200" dirty="0">
                <a:latin typeface="Arial" charset="0"/>
                <a:ea typeface="+mn-ea"/>
                <a:cs typeface="+mn-cs"/>
              </a:rPr>
              <a:t>Golden Circles </a:t>
            </a:r>
            <a:r>
              <a:rPr lang="en-US" sz="4800" kern="1200" dirty="0">
                <a:latin typeface="Arial" charset="0"/>
                <a:ea typeface="+mn-ea"/>
                <a:cs typeface="+mn-cs"/>
              </a:rPr>
              <a:t>(Simon Sinek)</a:t>
            </a:r>
          </a:p>
        </p:txBody>
      </p:sp>
      <p:sp>
        <p:nvSpPr>
          <p:cNvPr id="9" name="TextBox 8"/>
          <p:cNvSpPr txBox="1"/>
          <p:nvPr/>
        </p:nvSpPr>
        <p:spPr>
          <a:xfrm>
            <a:off x="9333607" y="11831455"/>
            <a:ext cx="12237645" cy="830997"/>
          </a:xfrm>
          <a:prstGeom prst="rect">
            <a:avLst/>
          </a:prstGeom>
          <a:noFill/>
        </p:spPr>
        <p:txBody>
          <a:bodyPr wrap="none" rtlCol="0">
            <a:spAutoFit/>
          </a:bodyPr>
          <a:lstStyle/>
          <a:p>
            <a:pPr marL="585216" indent="-585216" defTabSz="1828800" fontAlgn="base">
              <a:spcBef>
                <a:spcPts val="1152"/>
              </a:spcBef>
              <a:spcAft>
                <a:spcPct val="0"/>
              </a:spcAft>
            </a:pPr>
            <a:r>
              <a:rPr lang="en-US" sz="4800" b="1" kern="1200" dirty="0">
                <a:latin typeface="Arial" charset="0"/>
                <a:ea typeface="+mn-ea"/>
                <a:cs typeface="+mn-cs"/>
              </a:rPr>
              <a:t>Business Motivation Model (BMM) </a:t>
            </a:r>
            <a:r>
              <a:rPr lang="en-US" sz="4800" kern="1200" dirty="0">
                <a:latin typeface="Arial" charset="0"/>
                <a:ea typeface="+mn-ea"/>
                <a:cs typeface="+mn-cs"/>
              </a:rPr>
              <a:t>(OMG)</a:t>
            </a:r>
          </a:p>
        </p:txBody>
      </p:sp>
    </p:spTree>
    <p:extLst>
      <p:ext uri="{BB962C8B-B14F-4D97-AF65-F5344CB8AC3E}">
        <p14:creationId xmlns:p14="http://schemas.microsoft.com/office/powerpoint/2010/main" val="161372705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“Why”/”What”/”How” worked into a planning approach</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72</a:t>
            </a:fld>
            <a:endParaRPr lang="en-US" kern="1200" dirty="0">
              <a:ea typeface="+mn-ea"/>
            </a:endParaRPr>
          </a:p>
        </p:txBody>
      </p:sp>
      <p:graphicFrame>
        <p:nvGraphicFramePr>
          <p:cNvPr id="6" name="Diagram 5"/>
          <p:cNvGraphicFramePr/>
          <p:nvPr/>
        </p:nvGraphicFramePr>
        <p:xfrm>
          <a:off x="3620557" y="2896675"/>
          <a:ext cx="17388950" cy="8313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0207805"/>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“Why”/”What”/”How” worked into a planning approach</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73</a:t>
            </a:fld>
            <a:endParaRPr lang="en-US" kern="1200" dirty="0">
              <a:ea typeface="+mn-ea"/>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8558" y="1302220"/>
            <a:ext cx="3602744" cy="3602744"/>
          </a:xfrm>
          <a:prstGeom prst="rect">
            <a:avLst/>
          </a:prstGeom>
        </p:spPr>
      </p:pic>
      <p:pic>
        <p:nvPicPr>
          <p:cNvPr id="8" name="Picture 7"/>
          <p:cNvPicPr>
            <a:picLocks noChangeAspect="1"/>
          </p:cNvPicPr>
          <p:nvPr/>
        </p:nvPicPr>
        <p:blipFill>
          <a:blip r:embed="rId3"/>
          <a:stretch>
            <a:fillRect/>
          </a:stretch>
        </p:blipFill>
        <p:spPr>
          <a:xfrm>
            <a:off x="2535239" y="5327577"/>
            <a:ext cx="19313526" cy="3383574"/>
          </a:xfrm>
          <a:prstGeom prst="rect">
            <a:avLst/>
          </a:prstGeom>
        </p:spPr>
      </p:pic>
      <p:sp>
        <p:nvSpPr>
          <p:cNvPr id="10" name="Rectangular Callout 9"/>
          <p:cNvSpPr/>
          <p:nvPr/>
        </p:nvSpPr>
        <p:spPr bwMode="auto">
          <a:xfrm>
            <a:off x="4246324" y="3566430"/>
            <a:ext cx="1828800" cy="1225296"/>
          </a:xfrm>
          <a:prstGeom prst="wedgeRectCallout">
            <a:avLst>
              <a:gd name="adj1" fmla="val -25735"/>
              <a:gd name="adj2" fmla="val 151760"/>
            </a:avLst>
          </a:prstGeom>
          <a:solidFill>
            <a:srgbClr val="FFE38B"/>
          </a:solidFill>
          <a:ln w="254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algn="ctr" defTabSz="2508250" fontAlgn="base">
              <a:spcBef>
                <a:spcPts val="1152"/>
              </a:spcBef>
              <a:spcAft>
                <a:spcPct val="0"/>
              </a:spcAft>
              <a:buClr>
                <a:srgbClr val="003399"/>
              </a:buClr>
            </a:pPr>
            <a:r>
              <a:rPr lang="en-US" sz="4000" kern="1200" dirty="0">
                <a:solidFill>
                  <a:srgbClr val="66808D"/>
                </a:solidFill>
                <a:latin typeface="Georgia" pitchFamily="18" charset="0"/>
                <a:ea typeface="MS PGothic" pitchFamily="34" charset="-128"/>
              </a:rPr>
              <a:t>Plan</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93166" y="8690774"/>
            <a:ext cx="3602744" cy="3602744"/>
          </a:xfrm>
          <a:prstGeom prst="rect">
            <a:avLst/>
          </a:prstGeom>
        </p:spPr>
      </p:pic>
      <p:sp>
        <p:nvSpPr>
          <p:cNvPr id="14" name="Rectangular Callout 13"/>
          <p:cNvSpPr/>
          <p:nvPr/>
        </p:nvSpPr>
        <p:spPr bwMode="auto">
          <a:xfrm>
            <a:off x="7652912" y="9580400"/>
            <a:ext cx="9889244" cy="1225296"/>
          </a:xfrm>
          <a:prstGeom prst="wedgeRectCallout">
            <a:avLst>
              <a:gd name="adj1" fmla="val -20833"/>
              <a:gd name="adj2" fmla="val -196499"/>
            </a:avLst>
          </a:prstGeom>
          <a:solidFill>
            <a:srgbClr val="FFE38B"/>
          </a:solidFill>
          <a:ln w="254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algn="ctr" defTabSz="2508250" fontAlgn="base">
              <a:spcBef>
                <a:spcPts val="1152"/>
              </a:spcBef>
              <a:spcAft>
                <a:spcPct val="0"/>
              </a:spcAft>
              <a:buClr>
                <a:srgbClr val="003399"/>
              </a:buClr>
            </a:pPr>
            <a:r>
              <a:rPr lang="en-US" sz="4000" b="1" kern="1200" dirty="0">
                <a:solidFill>
                  <a:srgbClr val="66808D"/>
                </a:solidFill>
                <a:latin typeface="Georgia" pitchFamily="18" charset="0"/>
                <a:ea typeface="MS PGothic" pitchFamily="34" charset="-128"/>
              </a:rPr>
              <a:t>Phases</a:t>
            </a:r>
            <a:r>
              <a:rPr lang="en-US" sz="4000" kern="1200" dirty="0">
                <a:solidFill>
                  <a:srgbClr val="66808D"/>
                </a:solidFill>
                <a:latin typeface="Georgia" pitchFamily="18" charset="0"/>
                <a:ea typeface="MS PGothic" pitchFamily="34" charset="-128"/>
              </a:rPr>
              <a:t>: succession of steps (time-bound)</a:t>
            </a:r>
          </a:p>
        </p:txBody>
      </p:sp>
      <p:sp>
        <p:nvSpPr>
          <p:cNvPr id="15" name="TextBox 14"/>
          <p:cNvSpPr txBox="1"/>
          <p:nvPr/>
        </p:nvSpPr>
        <p:spPr>
          <a:xfrm>
            <a:off x="7652912" y="11187302"/>
            <a:ext cx="9889244" cy="1415772"/>
          </a:xfrm>
          <a:prstGeom prst="rect">
            <a:avLst/>
          </a:prstGeom>
          <a:solidFill>
            <a:srgbClr val="FFE38B"/>
          </a:solidFill>
          <a:ln w="254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uFillTx/>
              </a:defRPr>
            </a:defPPr>
            <a:lvl1pPr marR="0" defTabSz="1254125" eaLnBrk="1" latinLnBrk="0" hangingPunct="1">
              <a:lnSpc>
                <a:spcPct val="100000"/>
              </a:lnSpc>
              <a:spcBef>
                <a:spcPts val="576"/>
              </a:spcBef>
              <a:defRPr sz="2000" b="1">
                <a:solidFill>
                  <a:srgbClr val="66808D"/>
                </a:solidFill>
                <a:latin typeface="Georgia" pitchFamily="18" charset="0"/>
                <a:ea typeface="MS PGothic" pitchFamily="34" charset="-128"/>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ctr" defTabSz="2508250" fontAlgn="base">
              <a:spcBef>
                <a:spcPts val="1152"/>
              </a:spcBef>
              <a:spcAft>
                <a:spcPct val="0"/>
              </a:spcAft>
              <a:buClr>
                <a:srgbClr val="003399"/>
              </a:buClr>
            </a:pPr>
            <a:r>
              <a:rPr lang="en-US" sz="4000" kern="1200" dirty="0">
                <a:sym typeface="Georgia" pitchFamily="18" charset="0"/>
              </a:rPr>
              <a:t>Alternatives </a:t>
            </a:r>
            <a:r>
              <a:rPr lang="en-US" sz="4000" b="0" kern="1200" dirty="0">
                <a:sym typeface="Georgia" pitchFamily="18" charset="0"/>
              </a:rPr>
              <a:t>may be explored per Phase</a:t>
            </a:r>
          </a:p>
        </p:txBody>
      </p:sp>
    </p:spTree>
    <p:extLst>
      <p:ext uri="{BB962C8B-B14F-4D97-AF65-F5344CB8AC3E}">
        <p14:creationId xmlns:p14="http://schemas.microsoft.com/office/powerpoint/2010/main" val="360011561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“Why”/”What”/”How” worked into a planning approach</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74</a:t>
            </a:fld>
            <a:endParaRPr lang="en-US" kern="1200" dirty="0">
              <a:ea typeface="+mn-ea"/>
            </a:endParaRPr>
          </a:p>
        </p:txBody>
      </p:sp>
      <p:pic>
        <p:nvPicPr>
          <p:cNvPr id="8" name="Picture 7"/>
          <p:cNvPicPr>
            <a:picLocks noChangeAspect="1"/>
          </p:cNvPicPr>
          <p:nvPr/>
        </p:nvPicPr>
        <p:blipFill>
          <a:blip r:embed="rId2"/>
          <a:stretch>
            <a:fillRect/>
          </a:stretch>
        </p:blipFill>
        <p:spPr>
          <a:xfrm>
            <a:off x="2535239" y="5327577"/>
            <a:ext cx="19313526" cy="3383574"/>
          </a:xfrm>
          <a:prstGeom prst="rect">
            <a:avLst/>
          </a:prstGeom>
        </p:spPr>
      </p:pic>
      <p:sp>
        <p:nvSpPr>
          <p:cNvPr id="12" name="Rectangular Callout 11"/>
          <p:cNvSpPr/>
          <p:nvPr/>
        </p:nvSpPr>
        <p:spPr bwMode="auto">
          <a:xfrm>
            <a:off x="9356829" y="2185843"/>
            <a:ext cx="3937750" cy="2399450"/>
          </a:xfrm>
          <a:prstGeom prst="wedgeRectCallout">
            <a:avLst>
              <a:gd name="adj1" fmla="val -19467"/>
              <a:gd name="adj2" fmla="val 119579"/>
            </a:avLst>
          </a:prstGeom>
          <a:solidFill>
            <a:srgbClr val="FFE38B"/>
          </a:solidFill>
          <a:ln w="254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algn="ctr" defTabSz="2508250" fontAlgn="base">
              <a:spcBef>
                <a:spcPts val="1152"/>
              </a:spcBef>
              <a:spcAft>
                <a:spcPct val="0"/>
              </a:spcAft>
              <a:buClr>
                <a:srgbClr val="003399"/>
              </a:buClr>
            </a:pPr>
            <a:r>
              <a:rPr lang="en-US" sz="4000" kern="1200" dirty="0">
                <a:solidFill>
                  <a:srgbClr val="66808D"/>
                </a:solidFill>
                <a:latin typeface="Georgia" pitchFamily="18" charset="0"/>
                <a:ea typeface="MS PGothic" pitchFamily="34" charset="-128"/>
              </a:rPr>
              <a:t>Each Phase defines Value Objectives</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84250" y="1581398"/>
            <a:ext cx="3602744" cy="3602744"/>
          </a:xfrm>
          <a:prstGeom prst="rect">
            <a:avLst/>
          </a:prstGeom>
        </p:spPr>
      </p:pic>
      <p:sp>
        <p:nvSpPr>
          <p:cNvPr id="14" name="TextBox 13"/>
          <p:cNvSpPr txBox="1"/>
          <p:nvPr/>
        </p:nvSpPr>
        <p:spPr>
          <a:xfrm>
            <a:off x="10549687" y="10130118"/>
            <a:ext cx="9663950" cy="1415772"/>
          </a:xfrm>
          <a:prstGeom prst="rect">
            <a:avLst/>
          </a:prstGeom>
          <a:solidFill>
            <a:srgbClr val="FFE38B"/>
          </a:solidFill>
          <a:ln w="254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uFillTx/>
              </a:defRPr>
            </a:defPPr>
            <a:lvl1pPr marR="0" defTabSz="1254125" eaLnBrk="1" latinLnBrk="0" hangingPunct="1">
              <a:lnSpc>
                <a:spcPct val="100000"/>
              </a:lnSpc>
              <a:spcBef>
                <a:spcPts val="576"/>
              </a:spcBef>
              <a:defRPr sz="2000" b="1">
                <a:solidFill>
                  <a:srgbClr val="66808D"/>
                </a:solidFill>
                <a:latin typeface="Georgia" pitchFamily="18" charset="0"/>
                <a:ea typeface="MS PGothic" pitchFamily="34" charset="-128"/>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ctr" defTabSz="2508250" fontAlgn="base">
              <a:spcBef>
                <a:spcPts val="1152"/>
              </a:spcBef>
              <a:spcAft>
                <a:spcPct val="0"/>
              </a:spcAft>
              <a:buClr>
                <a:srgbClr val="003399"/>
              </a:buClr>
            </a:pPr>
            <a:r>
              <a:rPr lang="en-US" sz="4000" kern="1200" dirty="0">
                <a:sym typeface="Georgia" pitchFamily="18" charset="0"/>
              </a:rPr>
              <a:t>Strategies </a:t>
            </a:r>
            <a:r>
              <a:rPr lang="en-US" sz="4000" b="0" kern="1200" dirty="0">
                <a:sym typeface="Georgia" pitchFamily="18" charset="0"/>
              </a:rPr>
              <a:t>are worked into the Plan, to reach Value Objectives</a:t>
            </a:r>
          </a:p>
        </p:txBody>
      </p:sp>
      <p:cxnSp>
        <p:nvCxnSpPr>
          <p:cNvPr id="33" name="Straight Arrow Connector 32"/>
          <p:cNvCxnSpPr/>
          <p:nvPr/>
        </p:nvCxnSpPr>
        <p:spPr bwMode="auto">
          <a:xfrm>
            <a:off x="11105496" y="8782867"/>
            <a:ext cx="0" cy="1275534"/>
          </a:xfrm>
          <a:prstGeom prst="straightConnector1">
            <a:avLst/>
          </a:prstGeom>
          <a:gradFill rotWithShape="1">
            <a:gsLst>
              <a:gs pos="0">
                <a:srgbClr val="DAEBFC">
                  <a:alpha val="81000"/>
                </a:srgbClr>
              </a:gs>
              <a:gs pos="100000">
                <a:schemeClr val="bg1">
                  <a:alpha val="39999"/>
                </a:schemeClr>
              </a:gs>
            </a:gsLst>
            <a:lin ang="18900000" scaled="1"/>
          </a:gradFill>
          <a:ln w="19050" cap="flat" cmpd="sng" algn="ctr">
            <a:solidFill>
              <a:srgbClr val="000000"/>
            </a:solidFill>
            <a:prstDash val="solid"/>
            <a:round/>
            <a:headEnd type="arrow" w="med" len="med"/>
            <a:tailEnd type="none" w="med" len="med"/>
          </a:ln>
          <a:effectLst/>
        </p:spPr>
      </p:cxnSp>
      <p:cxnSp>
        <p:nvCxnSpPr>
          <p:cNvPr id="36" name="Straight Arrow Connector 35"/>
          <p:cNvCxnSpPr/>
          <p:nvPr/>
        </p:nvCxnSpPr>
        <p:spPr bwMode="auto">
          <a:xfrm>
            <a:off x="13687330" y="8782867"/>
            <a:ext cx="0" cy="1275534"/>
          </a:xfrm>
          <a:prstGeom prst="straightConnector1">
            <a:avLst/>
          </a:prstGeom>
          <a:gradFill rotWithShape="1">
            <a:gsLst>
              <a:gs pos="0">
                <a:srgbClr val="DAEBFC">
                  <a:alpha val="81000"/>
                </a:srgbClr>
              </a:gs>
              <a:gs pos="100000">
                <a:schemeClr val="bg1">
                  <a:alpha val="39999"/>
                </a:schemeClr>
              </a:gs>
            </a:gsLst>
            <a:lin ang="18900000" scaled="1"/>
          </a:gradFill>
          <a:ln w="19050" cap="flat" cmpd="sng" algn="ctr">
            <a:solidFill>
              <a:srgbClr val="000000"/>
            </a:solidFill>
            <a:prstDash val="solid"/>
            <a:round/>
            <a:headEnd type="arrow" w="med" len="med"/>
            <a:tailEnd type="none" w="med" len="med"/>
          </a:ln>
          <a:effectLst/>
        </p:spPr>
      </p:cxnSp>
      <p:cxnSp>
        <p:nvCxnSpPr>
          <p:cNvPr id="37" name="Straight Arrow Connector 36"/>
          <p:cNvCxnSpPr/>
          <p:nvPr/>
        </p:nvCxnSpPr>
        <p:spPr bwMode="auto">
          <a:xfrm>
            <a:off x="17001000" y="8782867"/>
            <a:ext cx="0" cy="1275534"/>
          </a:xfrm>
          <a:prstGeom prst="straightConnector1">
            <a:avLst/>
          </a:prstGeom>
          <a:gradFill rotWithShape="1">
            <a:gsLst>
              <a:gs pos="0">
                <a:srgbClr val="DAEBFC">
                  <a:alpha val="81000"/>
                </a:srgbClr>
              </a:gs>
              <a:gs pos="100000">
                <a:schemeClr val="bg1">
                  <a:alpha val="39999"/>
                </a:schemeClr>
              </a:gs>
            </a:gsLst>
            <a:lin ang="18900000" scaled="1"/>
          </a:gradFill>
          <a:ln w="19050" cap="flat" cmpd="sng" algn="ctr">
            <a:solidFill>
              <a:srgbClr val="000000"/>
            </a:solidFill>
            <a:prstDash val="solid"/>
            <a:round/>
            <a:headEnd type="arrow" w="med" len="med"/>
            <a:tailEnd type="none" w="med" len="med"/>
          </a:ln>
          <a:effectLst/>
        </p:spPr>
      </p:cxnSp>
      <p:cxnSp>
        <p:nvCxnSpPr>
          <p:cNvPr id="38" name="Straight Arrow Connector 37"/>
          <p:cNvCxnSpPr/>
          <p:nvPr/>
        </p:nvCxnSpPr>
        <p:spPr bwMode="auto">
          <a:xfrm>
            <a:off x="19672482" y="8782867"/>
            <a:ext cx="0" cy="1275534"/>
          </a:xfrm>
          <a:prstGeom prst="straightConnector1">
            <a:avLst/>
          </a:prstGeom>
          <a:gradFill rotWithShape="1">
            <a:gsLst>
              <a:gs pos="0">
                <a:srgbClr val="DAEBFC">
                  <a:alpha val="81000"/>
                </a:srgbClr>
              </a:gs>
              <a:gs pos="100000">
                <a:schemeClr val="bg1">
                  <a:alpha val="39999"/>
                </a:schemeClr>
              </a:gs>
            </a:gsLst>
            <a:lin ang="18900000" scaled="1"/>
          </a:gradFill>
          <a:ln w="19050" cap="flat" cmpd="sng" algn="ctr">
            <a:solidFill>
              <a:srgbClr val="000000"/>
            </a:solidFill>
            <a:prstDash val="solid"/>
            <a:round/>
            <a:headEnd type="arrow" w="med" len="med"/>
            <a:tailEnd type="none" w="med" len="med"/>
          </a:ln>
          <a:effectLst/>
        </p:spPr>
      </p:cxnSp>
      <p:sp>
        <p:nvSpPr>
          <p:cNvPr id="16" name="TextBox 15"/>
          <p:cNvSpPr txBox="1"/>
          <p:nvPr/>
        </p:nvSpPr>
        <p:spPr>
          <a:xfrm>
            <a:off x="10549685" y="11779624"/>
            <a:ext cx="9663950" cy="1415772"/>
          </a:xfrm>
          <a:prstGeom prst="rect">
            <a:avLst/>
          </a:prstGeom>
          <a:solidFill>
            <a:srgbClr val="FFE38B"/>
          </a:solidFill>
          <a:ln w="254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uFillTx/>
              </a:defRPr>
            </a:defPPr>
            <a:lvl1pPr marR="0" defTabSz="1254125" eaLnBrk="1" latinLnBrk="0" hangingPunct="1">
              <a:lnSpc>
                <a:spcPct val="100000"/>
              </a:lnSpc>
              <a:spcBef>
                <a:spcPts val="576"/>
              </a:spcBef>
              <a:defRPr sz="2000" b="1">
                <a:solidFill>
                  <a:srgbClr val="66808D"/>
                </a:solidFill>
                <a:latin typeface="Georgia" pitchFamily="18" charset="0"/>
                <a:ea typeface="MS PGothic" pitchFamily="34" charset="-128"/>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ctr" defTabSz="2508250" fontAlgn="base">
              <a:spcBef>
                <a:spcPts val="1152"/>
              </a:spcBef>
              <a:spcAft>
                <a:spcPct val="0"/>
              </a:spcAft>
              <a:buClr>
                <a:srgbClr val="003399"/>
              </a:buClr>
            </a:pPr>
            <a:r>
              <a:rPr lang="en-US" sz="4000" b="0" kern="1200" dirty="0">
                <a:sym typeface="Georgia" pitchFamily="18" charset="0"/>
              </a:rPr>
              <a:t>Decide on the best basis going forward</a:t>
            </a:r>
          </a:p>
        </p:txBody>
      </p:sp>
    </p:spTree>
    <p:extLst>
      <p:ext uri="{BB962C8B-B14F-4D97-AF65-F5344CB8AC3E}">
        <p14:creationId xmlns:p14="http://schemas.microsoft.com/office/powerpoint/2010/main" val="57481332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fivewhys.files.wordpress.com/2012/02/canvas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475783" y="7294794"/>
            <a:ext cx="9273066" cy="566928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normAutofit/>
          </a:bodyPr>
          <a:lstStyle/>
          <a:p>
            <a:r>
              <a:rPr lang="en-US" dirty="0"/>
              <a:t>Need </a:t>
            </a:r>
            <a:r>
              <a:rPr lang="en-US" b="1" dirty="0"/>
              <a:t>“language” </a:t>
            </a:r>
            <a:r>
              <a:rPr lang="en-US" dirty="0"/>
              <a:t>to define how Business operates, As-Is and To-Be</a:t>
            </a:r>
          </a:p>
          <a:p>
            <a:endParaRPr lang="en-US" dirty="0"/>
          </a:p>
          <a:p>
            <a:r>
              <a:rPr lang="en-US" dirty="0"/>
              <a:t>Use </a:t>
            </a:r>
            <a:r>
              <a:rPr lang="en-US" b="1" dirty="0"/>
              <a:t>“Business Models” </a:t>
            </a:r>
            <a:r>
              <a:rPr lang="en-US" dirty="0"/>
              <a:t>as language</a:t>
            </a:r>
          </a:p>
          <a:p>
            <a:endParaRPr lang="en-US" dirty="0"/>
          </a:p>
          <a:p>
            <a:r>
              <a:rPr lang="en-US" b="1" dirty="0"/>
              <a:t>Business Model</a:t>
            </a:r>
            <a:r>
              <a:rPr lang="en-US" dirty="0"/>
              <a:t>: defines how a Business, in a particular product-market/customer combination, </a:t>
            </a:r>
            <a:r>
              <a:rPr lang="en-US" b="1" dirty="0"/>
              <a:t>creates and delivers Value </a:t>
            </a:r>
            <a:r>
              <a:rPr lang="en-US" dirty="0"/>
              <a:t>for the stakeholders involved.</a:t>
            </a:r>
          </a:p>
          <a:p>
            <a:pPr lvl="1"/>
            <a:r>
              <a:rPr lang="en-US" dirty="0"/>
              <a:t>Customer-facing Business Models</a:t>
            </a:r>
          </a:p>
          <a:p>
            <a:pPr lvl="1"/>
            <a:r>
              <a:rPr lang="en-US" dirty="0"/>
              <a:t>Internal Business Models </a:t>
            </a:r>
          </a:p>
          <a:p>
            <a:endParaRPr lang="en-US" dirty="0"/>
          </a:p>
          <a:p>
            <a:r>
              <a:rPr lang="en-US" b="1" dirty="0"/>
              <a:t>Business Model Canvas (BMC)</a:t>
            </a:r>
            <a:br>
              <a:rPr lang="en-US" b="1" dirty="0"/>
            </a:br>
            <a:r>
              <a:rPr lang="en-US" dirty="0"/>
              <a:t>is de-facto standard</a:t>
            </a:r>
          </a:p>
        </p:txBody>
      </p:sp>
      <p:sp>
        <p:nvSpPr>
          <p:cNvPr id="3" name="Title 2"/>
          <p:cNvSpPr>
            <a:spLocks noGrp="1"/>
          </p:cNvSpPr>
          <p:nvPr>
            <p:ph type="title"/>
          </p:nvPr>
        </p:nvSpPr>
        <p:spPr/>
        <p:txBody>
          <a:bodyPr/>
          <a:lstStyle/>
          <a:p>
            <a:r>
              <a:rPr lang="en-US" dirty="0"/>
              <a:t>Purpose of a Business Model framework for Planning </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75</a:t>
            </a:fld>
            <a:endParaRPr lang="en-US" kern="1200" dirty="0">
              <a:ea typeface="+mn-ea"/>
            </a:endParaRPr>
          </a:p>
        </p:txBody>
      </p:sp>
      <p:pic>
        <p:nvPicPr>
          <p:cNvPr id="6" name="Picture 5"/>
          <p:cNvPicPr>
            <a:picLocks noChangeAspect="1"/>
          </p:cNvPicPr>
          <p:nvPr/>
        </p:nvPicPr>
        <p:blipFill>
          <a:blip r:embed="rId3"/>
          <a:stretch>
            <a:fillRect/>
          </a:stretch>
        </p:blipFill>
        <p:spPr>
          <a:xfrm>
            <a:off x="2724633" y="2127581"/>
            <a:ext cx="895474" cy="724002"/>
          </a:xfrm>
          <a:prstGeom prst="rect">
            <a:avLst/>
          </a:prstGeom>
        </p:spPr>
      </p:pic>
      <p:pic>
        <p:nvPicPr>
          <p:cNvPr id="7" name="Picture 6"/>
          <p:cNvPicPr>
            <a:picLocks noChangeAspect="1"/>
          </p:cNvPicPr>
          <p:nvPr/>
        </p:nvPicPr>
        <p:blipFill>
          <a:blip r:embed="rId3"/>
          <a:stretch>
            <a:fillRect/>
          </a:stretch>
        </p:blipFill>
        <p:spPr>
          <a:xfrm>
            <a:off x="2724633" y="3768133"/>
            <a:ext cx="895474" cy="724002"/>
          </a:xfrm>
          <a:prstGeom prst="rect">
            <a:avLst/>
          </a:prstGeom>
        </p:spPr>
      </p:pic>
      <p:pic>
        <p:nvPicPr>
          <p:cNvPr id="8" name="Picture 7"/>
          <p:cNvPicPr>
            <a:picLocks noChangeAspect="1"/>
          </p:cNvPicPr>
          <p:nvPr/>
        </p:nvPicPr>
        <p:blipFill>
          <a:blip r:embed="rId3"/>
          <a:stretch>
            <a:fillRect/>
          </a:stretch>
        </p:blipFill>
        <p:spPr>
          <a:xfrm>
            <a:off x="2724633" y="5398633"/>
            <a:ext cx="895474" cy="724002"/>
          </a:xfrm>
          <a:prstGeom prst="rect">
            <a:avLst/>
          </a:prstGeom>
        </p:spPr>
      </p:pic>
      <p:pic>
        <p:nvPicPr>
          <p:cNvPr id="9" name="Picture 8"/>
          <p:cNvPicPr>
            <a:picLocks noChangeAspect="1"/>
          </p:cNvPicPr>
          <p:nvPr/>
        </p:nvPicPr>
        <p:blipFill>
          <a:blip r:embed="rId3"/>
          <a:stretch>
            <a:fillRect/>
          </a:stretch>
        </p:blipFill>
        <p:spPr>
          <a:xfrm>
            <a:off x="2724633" y="9756543"/>
            <a:ext cx="895474" cy="724002"/>
          </a:xfrm>
          <a:prstGeom prst="rect">
            <a:avLst/>
          </a:prstGeom>
        </p:spPr>
      </p:pic>
    </p:spTree>
    <p:extLst>
      <p:ext uri="{BB962C8B-B14F-4D97-AF65-F5344CB8AC3E}">
        <p14:creationId xmlns:p14="http://schemas.microsoft.com/office/powerpoint/2010/main" val="1943048598"/>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Picture 314"/>
          <p:cNvPicPr>
            <a:picLocks noChangeAspect="1"/>
          </p:cNvPicPr>
          <p:nvPr/>
        </p:nvPicPr>
        <p:blipFill>
          <a:blip r:embed="rId2" cstate="print"/>
          <a:stretch>
            <a:fillRect/>
          </a:stretch>
        </p:blipFill>
        <p:spPr>
          <a:xfrm>
            <a:off x="7339317" y="8601149"/>
            <a:ext cx="1243310" cy="1068810"/>
          </a:xfrm>
          <a:prstGeom prst="rect">
            <a:avLst/>
          </a:prstGeom>
        </p:spPr>
      </p:pic>
      <p:pic>
        <p:nvPicPr>
          <p:cNvPr id="327" name="Picture 326"/>
          <p:cNvPicPr>
            <a:picLocks noChangeAspect="1"/>
          </p:cNvPicPr>
          <p:nvPr/>
        </p:nvPicPr>
        <p:blipFill>
          <a:blip r:embed="rId2" cstate="print"/>
          <a:stretch>
            <a:fillRect/>
          </a:stretch>
        </p:blipFill>
        <p:spPr>
          <a:xfrm>
            <a:off x="10043105" y="5827073"/>
            <a:ext cx="1243310" cy="1068810"/>
          </a:xfrm>
          <a:prstGeom prst="rect">
            <a:avLst/>
          </a:prstGeom>
        </p:spPr>
      </p:pic>
      <p:sp>
        <p:nvSpPr>
          <p:cNvPr id="3" name="Title 2"/>
          <p:cNvSpPr>
            <a:spLocks noGrp="1"/>
          </p:cNvSpPr>
          <p:nvPr>
            <p:ph type="title"/>
          </p:nvPr>
        </p:nvSpPr>
        <p:spPr/>
        <p:txBody>
          <a:bodyPr/>
          <a:lstStyle/>
          <a:p>
            <a:r>
              <a:rPr lang="en-US" dirty="0"/>
              <a:t>Why using different BM framework for Prototyping ?</a:t>
            </a:r>
            <a:endParaRPr lang="en-US" dirty="0">
              <a:uFillTx/>
            </a:endParaRP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76</a:t>
            </a:fld>
            <a:endParaRPr lang="en-US" kern="1200" dirty="0">
              <a:ea typeface="+mn-ea"/>
            </a:endParaRPr>
          </a:p>
        </p:txBody>
      </p:sp>
      <p:cxnSp>
        <p:nvCxnSpPr>
          <p:cNvPr id="49" name="AutoShape 48"/>
          <p:cNvCxnSpPr/>
          <p:nvPr/>
        </p:nvCxnSpPr>
        <p:spPr bwMode="auto">
          <a:xfrm>
            <a:off x="6779217" y="4487195"/>
            <a:ext cx="3717926" cy="2276474"/>
          </a:xfrm>
          <a:prstGeom prst="straightConnector1">
            <a:avLst/>
          </a:prstGeom>
          <a:noFill/>
          <a:ln w="9525">
            <a:solidFill>
              <a:srgbClr val="00FF00"/>
            </a:solidFill>
            <a:round/>
            <a:tailEnd type="triangle" w="med" len="sm"/>
          </a:ln>
        </p:spPr>
      </p:cxnSp>
      <p:sp>
        <p:nvSpPr>
          <p:cNvPr id="50" name="Oval 49"/>
          <p:cNvSpPr>
            <a:spLocks noChangeArrowheads="1"/>
          </p:cNvSpPr>
          <p:nvPr/>
        </p:nvSpPr>
        <p:spPr bwMode="auto">
          <a:xfrm>
            <a:off x="6626816" y="43347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51" name="AutoShape 50"/>
          <p:cNvCxnSpPr/>
          <p:nvPr/>
        </p:nvCxnSpPr>
        <p:spPr bwMode="auto">
          <a:xfrm flipH="1">
            <a:off x="7620593" y="6763668"/>
            <a:ext cx="2876550" cy="165100"/>
          </a:xfrm>
          <a:prstGeom prst="straightConnector1">
            <a:avLst/>
          </a:prstGeom>
          <a:noFill/>
          <a:ln w="9525">
            <a:solidFill>
              <a:srgbClr val="00FF00"/>
            </a:solidFill>
            <a:round/>
            <a:tailEnd type="triangle" w="med" len="sm"/>
          </a:ln>
        </p:spPr>
      </p:cxnSp>
      <p:sp>
        <p:nvSpPr>
          <p:cNvPr id="52" name="Oval 51"/>
          <p:cNvSpPr>
            <a:spLocks noChangeArrowheads="1"/>
          </p:cNvSpPr>
          <p:nvPr/>
        </p:nvSpPr>
        <p:spPr bwMode="auto">
          <a:xfrm>
            <a:off x="10344742" y="66112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53" name="AutoShape 52"/>
          <p:cNvCxnSpPr/>
          <p:nvPr/>
        </p:nvCxnSpPr>
        <p:spPr bwMode="auto">
          <a:xfrm flipH="1" flipV="1">
            <a:off x="6518867" y="4576095"/>
            <a:ext cx="212726" cy="2225674"/>
          </a:xfrm>
          <a:prstGeom prst="straightConnector1">
            <a:avLst/>
          </a:prstGeom>
          <a:noFill/>
          <a:ln w="9525">
            <a:solidFill>
              <a:srgbClr val="0000FF"/>
            </a:solidFill>
            <a:prstDash val="dash"/>
            <a:round/>
            <a:tailEnd type="triangle" w="med" len="sm"/>
          </a:ln>
        </p:spPr>
      </p:cxnSp>
      <p:sp>
        <p:nvSpPr>
          <p:cNvPr id="54" name="Oval 53"/>
          <p:cNvSpPr>
            <a:spLocks noChangeArrowheads="1"/>
          </p:cNvSpPr>
          <p:nvPr/>
        </p:nvSpPr>
        <p:spPr bwMode="auto">
          <a:xfrm>
            <a:off x="6579192" y="66493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55" name="AutoShape 54"/>
          <p:cNvCxnSpPr/>
          <p:nvPr/>
        </p:nvCxnSpPr>
        <p:spPr bwMode="auto">
          <a:xfrm>
            <a:off x="5890217" y="4614195"/>
            <a:ext cx="212726" cy="2225674"/>
          </a:xfrm>
          <a:prstGeom prst="straightConnector1">
            <a:avLst/>
          </a:prstGeom>
          <a:noFill/>
          <a:ln w="9525">
            <a:solidFill>
              <a:srgbClr val="0000FF"/>
            </a:solidFill>
            <a:prstDash val="dash"/>
            <a:round/>
            <a:tailEnd type="triangle" w="med" len="sm"/>
          </a:ln>
        </p:spPr>
      </p:cxnSp>
      <p:sp>
        <p:nvSpPr>
          <p:cNvPr id="56" name="Oval 55"/>
          <p:cNvSpPr>
            <a:spLocks noChangeArrowheads="1"/>
          </p:cNvSpPr>
          <p:nvPr/>
        </p:nvSpPr>
        <p:spPr bwMode="auto">
          <a:xfrm>
            <a:off x="5737816" y="44617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57" name="AutoShape 56">
            <a:hlinkClick r:id="rId3" tooltip="request for SOW review/edit:0"/>
          </p:cNvPr>
          <p:cNvCxnSpPr/>
          <p:nvPr/>
        </p:nvCxnSpPr>
        <p:spPr bwMode="auto">
          <a:xfrm flipV="1">
            <a:off x="7620592" y="6712868"/>
            <a:ext cx="419100" cy="215900"/>
          </a:xfrm>
          <a:prstGeom prst="straightConnector1">
            <a:avLst/>
          </a:prstGeom>
          <a:noFill/>
          <a:ln w="9525">
            <a:solidFill>
              <a:srgbClr val="00FF00"/>
            </a:solidFill>
            <a:round/>
            <a:tailEnd type="triangle" w="med" len="sm"/>
          </a:ln>
        </p:spPr>
      </p:cxnSp>
      <p:sp>
        <p:nvSpPr>
          <p:cNvPr id="58" name="Oval 57"/>
          <p:cNvSpPr>
            <a:spLocks noChangeArrowheads="1"/>
          </p:cNvSpPr>
          <p:nvPr/>
        </p:nvSpPr>
        <p:spPr bwMode="auto">
          <a:xfrm>
            <a:off x="7468192" y="67763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59" name="AutoShape 58">
            <a:hlinkClick r:id="rId3" tooltip="finished-declined review of SOW :0"/>
          </p:cNvPr>
          <p:cNvCxnSpPr/>
          <p:nvPr/>
        </p:nvCxnSpPr>
        <p:spPr bwMode="auto">
          <a:xfrm flipH="1">
            <a:off x="7620592" y="6712868"/>
            <a:ext cx="419100" cy="215900"/>
          </a:xfrm>
          <a:prstGeom prst="straightConnector1">
            <a:avLst/>
          </a:prstGeom>
          <a:noFill/>
          <a:ln w="9525">
            <a:solidFill>
              <a:srgbClr val="00FF00"/>
            </a:solidFill>
            <a:round/>
            <a:tailEnd type="triangle" w="med" len="sm"/>
          </a:ln>
        </p:spPr>
      </p:cxnSp>
      <p:sp>
        <p:nvSpPr>
          <p:cNvPr id="60" name="Oval 59"/>
          <p:cNvSpPr>
            <a:spLocks noChangeArrowheads="1"/>
          </p:cNvSpPr>
          <p:nvPr/>
        </p:nvSpPr>
        <p:spPr bwMode="auto">
          <a:xfrm>
            <a:off x="7887292" y="65604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61" name="AutoShape 60">
            <a:hlinkClick r:id="rId3" tooltip="clarifying questions 3:0"/>
          </p:cNvPr>
          <p:cNvCxnSpPr/>
          <p:nvPr/>
        </p:nvCxnSpPr>
        <p:spPr bwMode="auto">
          <a:xfrm flipV="1">
            <a:off x="7620592" y="6712868"/>
            <a:ext cx="419100" cy="215900"/>
          </a:xfrm>
          <a:prstGeom prst="straightConnector1">
            <a:avLst/>
          </a:prstGeom>
          <a:noFill/>
          <a:ln w="9525">
            <a:solidFill>
              <a:srgbClr val="0000FF"/>
            </a:solidFill>
            <a:prstDash val="dash"/>
            <a:round/>
            <a:tailEnd type="triangle" w="med" len="sm"/>
          </a:ln>
        </p:spPr>
      </p:cxnSp>
      <p:sp>
        <p:nvSpPr>
          <p:cNvPr id="62" name="Oval 61"/>
          <p:cNvSpPr>
            <a:spLocks noChangeArrowheads="1"/>
          </p:cNvSpPr>
          <p:nvPr/>
        </p:nvSpPr>
        <p:spPr bwMode="auto">
          <a:xfrm>
            <a:off x="7468192" y="67763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63" name="AutoShape 62">
            <a:hlinkClick r:id="rId3" tooltip="clarifying answers 3:0"/>
          </p:cNvPr>
          <p:cNvCxnSpPr/>
          <p:nvPr/>
        </p:nvCxnSpPr>
        <p:spPr bwMode="auto">
          <a:xfrm flipH="1">
            <a:off x="7620592" y="6712868"/>
            <a:ext cx="419100" cy="215900"/>
          </a:xfrm>
          <a:prstGeom prst="straightConnector1">
            <a:avLst/>
          </a:prstGeom>
          <a:noFill/>
          <a:ln w="9525">
            <a:solidFill>
              <a:srgbClr val="0000FF"/>
            </a:solidFill>
            <a:prstDash val="dash"/>
            <a:round/>
            <a:tailEnd type="triangle" w="med" len="sm"/>
          </a:ln>
        </p:spPr>
      </p:cxnSp>
      <p:sp>
        <p:nvSpPr>
          <p:cNvPr id="64" name="Oval 63"/>
          <p:cNvSpPr>
            <a:spLocks noChangeArrowheads="1"/>
          </p:cNvSpPr>
          <p:nvPr/>
        </p:nvSpPr>
        <p:spPr bwMode="auto">
          <a:xfrm>
            <a:off x="7887292" y="65604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65" name="AutoShape 64">
            <a:hlinkClick r:id="rId3" tooltip="clarifying questions 0:0"/>
          </p:cNvPr>
          <p:cNvCxnSpPr/>
          <p:nvPr/>
        </p:nvCxnSpPr>
        <p:spPr bwMode="auto">
          <a:xfrm flipH="1" flipV="1">
            <a:off x="6779216" y="4487195"/>
            <a:ext cx="1260476" cy="2225674"/>
          </a:xfrm>
          <a:prstGeom prst="straightConnector1">
            <a:avLst/>
          </a:prstGeom>
          <a:noFill/>
          <a:ln w="9525">
            <a:solidFill>
              <a:srgbClr val="0000FF"/>
            </a:solidFill>
            <a:prstDash val="dash"/>
            <a:round/>
            <a:tailEnd type="triangle" w="med" len="sm"/>
          </a:ln>
        </p:spPr>
      </p:cxnSp>
      <p:sp>
        <p:nvSpPr>
          <p:cNvPr id="66" name="Oval 65"/>
          <p:cNvSpPr>
            <a:spLocks noChangeArrowheads="1"/>
          </p:cNvSpPr>
          <p:nvPr/>
        </p:nvSpPr>
        <p:spPr bwMode="auto">
          <a:xfrm>
            <a:off x="7887292" y="65604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67" name="AutoShape 66"/>
          <p:cNvCxnSpPr/>
          <p:nvPr/>
        </p:nvCxnSpPr>
        <p:spPr bwMode="auto">
          <a:xfrm>
            <a:off x="6779216" y="4487195"/>
            <a:ext cx="1260476" cy="2225674"/>
          </a:xfrm>
          <a:prstGeom prst="straightConnector1">
            <a:avLst/>
          </a:prstGeom>
          <a:noFill/>
          <a:ln w="9525">
            <a:solidFill>
              <a:srgbClr val="0000FF"/>
            </a:solidFill>
            <a:prstDash val="dash"/>
            <a:round/>
            <a:tailEnd type="triangle" w="med" len="sm"/>
          </a:ln>
        </p:spPr>
      </p:cxnSp>
      <p:sp>
        <p:nvSpPr>
          <p:cNvPr id="68" name="Oval 67"/>
          <p:cNvSpPr>
            <a:spLocks noChangeArrowheads="1"/>
          </p:cNvSpPr>
          <p:nvPr/>
        </p:nvSpPr>
        <p:spPr bwMode="auto">
          <a:xfrm>
            <a:off x="6626816" y="43347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69" name="AutoShape 68">
            <a:hlinkClick r:id="rId3" tooltip="request for approval SOW 1 :0"/>
          </p:cNvPr>
          <p:cNvCxnSpPr/>
          <p:nvPr/>
        </p:nvCxnSpPr>
        <p:spPr bwMode="auto">
          <a:xfrm flipV="1">
            <a:off x="9817693" y="5652419"/>
            <a:ext cx="3473450" cy="1060450"/>
          </a:xfrm>
          <a:prstGeom prst="straightConnector1">
            <a:avLst/>
          </a:prstGeom>
          <a:noFill/>
          <a:ln w="9525">
            <a:solidFill>
              <a:srgbClr val="00FF00"/>
            </a:solidFill>
            <a:round/>
            <a:tailEnd type="triangle" w="med" len="sm"/>
          </a:ln>
        </p:spPr>
      </p:cxnSp>
      <p:sp>
        <p:nvSpPr>
          <p:cNvPr id="70" name="Oval 69"/>
          <p:cNvSpPr>
            <a:spLocks noChangeArrowheads="1"/>
          </p:cNvSpPr>
          <p:nvPr/>
        </p:nvSpPr>
        <p:spPr bwMode="auto">
          <a:xfrm>
            <a:off x="9665292" y="65604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71" name="AutoShape 70">
            <a:hlinkClick r:id="rId3" tooltip="approved SOW 1:0"/>
          </p:cNvPr>
          <p:cNvCxnSpPr/>
          <p:nvPr/>
        </p:nvCxnSpPr>
        <p:spPr bwMode="auto">
          <a:xfrm flipH="1">
            <a:off x="9817693" y="5652419"/>
            <a:ext cx="3473450" cy="1060450"/>
          </a:xfrm>
          <a:prstGeom prst="straightConnector1">
            <a:avLst/>
          </a:prstGeom>
          <a:noFill/>
          <a:ln w="9525">
            <a:solidFill>
              <a:srgbClr val="00FF00"/>
            </a:solidFill>
            <a:round/>
            <a:tailEnd type="triangle" w="med" len="sm"/>
          </a:ln>
        </p:spPr>
      </p:cxnSp>
      <p:sp>
        <p:nvSpPr>
          <p:cNvPr id="72" name="Oval 71"/>
          <p:cNvSpPr>
            <a:spLocks noChangeArrowheads="1"/>
          </p:cNvSpPr>
          <p:nvPr/>
        </p:nvSpPr>
        <p:spPr bwMode="auto">
          <a:xfrm>
            <a:off x="13138742" y="55000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73" name="AutoShape 72">
            <a:hlinkClick r:id="rId3" tooltip="clarifying questions 4:0"/>
          </p:cNvPr>
          <p:cNvCxnSpPr/>
          <p:nvPr/>
        </p:nvCxnSpPr>
        <p:spPr bwMode="auto">
          <a:xfrm flipV="1">
            <a:off x="9817693" y="5652419"/>
            <a:ext cx="3473450" cy="1060450"/>
          </a:xfrm>
          <a:prstGeom prst="straightConnector1">
            <a:avLst/>
          </a:prstGeom>
          <a:noFill/>
          <a:ln w="9525">
            <a:solidFill>
              <a:srgbClr val="0000FF"/>
            </a:solidFill>
            <a:prstDash val="dash"/>
            <a:round/>
            <a:tailEnd type="triangle" w="med" len="sm"/>
          </a:ln>
        </p:spPr>
      </p:cxnSp>
      <p:sp>
        <p:nvSpPr>
          <p:cNvPr id="74" name="Oval 73"/>
          <p:cNvSpPr>
            <a:spLocks noChangeArrowheads="1"/>
          </p:cNvSpPr>
          <p:nvPr/>
        </p:nvSpPr>
        <p:spPr bwMode="auto">
          <a:xfrm>
            <a:off x="9665292" y="65604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75" name="AutoShape 74">
            <a:hlinkClick r:id="rId3" tooltip="clarifying answers 4:0"/>
          </p:cNvPr>
          <p:cNvCxnSpPr/>
          <p:nvPr/>
        </p:nvCxnSpPr>
        <p:spPr bwMode="auto">
          <a:xfrm flipH="1">
            <a:off x="9817693" y="5652419"/>
            <a:ext cx="3473450" cy="1060450"/>
          </a:xfrm>
          <a:prstGeom prst="straightConnector1">
            <a:avLst/>
          </a:prstGeom>
          <a:noFill/>
          <a:ln w="9525">
            <a:solidFill>
              <a:srgbClr val="0000FF"/>
            </a:solidFill>
            <a:prstDash val="dash"/>
            <a:round/>
            <a:tailEnd type="triangle" w="med" len="sm"/>
          </a:ln>
        </p:spPr>
      </p:cxnSp>
      <p:sp>
        <p:nvSpPr>
          <p:cNvPr id="76" name="Oval 75"/>
          <p:cNvSpPr>
            <a:spLocks noChangeArrowheads="1"/>
          </p:cNvSpPr>
          <p:nvPr/>
        </p:nvSpPr>
        <p:spPr bwMode="auto">
          <a:xfrm>
            <a:off x="13138742" y="55000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77" name="AutoShape 76">
            <a:hlinkClick r:id="rId3" tooltip="request for approval SOW :0"/>
          </p:cNvPr>
          <p:cNvCxnSpPr/>
          <p:nvPr/>
        </p:nvCxnSpPr>
        <p:spPr bwMode="auto">
          <a:xfrm>
            <a:off x="9817693" y="6712869"/>
            <a:ext cx="7156450" cy="958850"/>
          </a:xfrm>
          <a:prstGeom prst="straightConnector1">
            <a:avLst/>
          </a:prstGeom>
          <a:noFill/>
          <a:ln w="9525">
            <a:solidFill>
              <a:srgbClr val="00FF00"/>
            </a:solidFill>
            <a:round/>
            <a:tailEnd type="triangle" w="med" len="sm"/>
          </a:ln>
        </p:spPr>
      </p:cxnSp>
      <p:sp>
        <p:nvSpPr>
          <p:cNvPr id="78" name="Oval 77"/>
          <p:cNvSpPr>
            <a:spLocks noChangeArrowheads="1"/>
          </p:cNvSpPr>
          <p:nvPr/>
        </p:nvSpPr>
        <p:spPr bwMode="auto">
          <a:xfrm>
            <a:off x="9665292" y="65604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79" name="AutoShape 78">
            <a:hlinkClick r:id="rId3" tooltip="approved SOW 0:0"/>
          </p:cNvPr>
          <p:cNvCxnSpPr/>
          <p:nvPr/>
        </p:nvCxnSpPr>
        <p:spPr bwMode="auto">
          <a:xfrm flipH="1" flipV="1">
            <a:off x="9817693" y="6712869"/>
            <a:ext cx="7156450" cy="958850"/>
          </a:xfrm>
          <a:prstGeom prst="straightConnector1">
            <a:avLst/>
          </a:prstGeom>
          <a:noFill/>
          <a:ln w="9525">
            <a:solidFill>
              <a:srgbClr val="00FF00"/>
            </a:solidFill>
            <a:round/>
            <a:tailEnd type="triangle" w="med" len="sm"/>
          </a:ln>
        </p:spPr>
      </p:cxnSp>
      <p:sp>
        <p:nvSpPr>
          <p:cNvPr id="80" name="Oval 79"/>
          <p:cNvSpPr>
            <a:spLocks noChangeArrowheads="1"/>
          </p:cNvSpPr>
          <p:nvPr/>
        </p:nvSpPr>
        <p:spPr bwMode="auto">
          <a:xfrm>
            <a:off x="16821742" y="75193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81" name="AutoShape 80">
            <a:hlinkClick r:id="rId3" tooltip="reviewed-edited SOW 0:0"/>
          </p:cNvPr>
          <p:cNvCxnSpPr/>
          <p:nvPr/>
        </p:nvCxnSpPr>
        <p:spPr bwMode="auto">
          <a:xfrm flipH="1" flipV="1">
            <a:off x="9817693" y="6712869"/>
            <a:ext cx="7156450" cy="958850"/>
          </a:xfrm>
          <a:prstGeom prst="straightConnector1">
            <a:avLst/>
          </a:prstGeom>
          <a:noFill/>
          <a:ln w="9525">
            <a:solidFill>
              <a:srgbClr val="00FF00"/>
            </a:solidFill>
            <a:round/>
            <a:tailEnd type="triangle" w="med" len="sm"/>
          </a:ln>
        </p:spPr>
      </p:cxnSp>
      <p:sp>
        <p:nvSpPr>
          <p:cNvPr id="82" name="Oval 81"/>
          <p:cNvSpPr>
            <a:spLocks noChangeArrowheads="1"/>
          </p:cNvSpPr>
          <p:nvPr/>
        </p:nvSpPr>
        <p:spPr bwMode="auto">
          <a:xfrm>
            <a:off x="16821742" y="75193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83" name="AutoShape 82"/>
          <p:cNvCxnSpPr/>
          <p:nvPr/>
        </p:nvCxnSpPr>
        <p:spPr bwMode="auto">
          <a:xfrm>
            <a:off x="9817693" y="6712869"/>
            <a:ext cx="7156450" cy="958850"/>
          </a:xfrm>
          <a:prstGeom prst="straightConnector1">
            <a:avLst/>
          </a:prstGeom>
          <a:noFill/>
          <a:ln w="9525">
            <a:solidFill>
              <a:srgbClr val="00FF00"/>
            </a:solidFill>
            <a:round/>
            <a:tailEnd type="triangle" w="med" len="sm"/>
          </a:ln>
        </p:spPr>
      </p:cxnSp>
      <p:sp>
        <p:nvSpPr>
          <p:cNvPr id="84" name="Oval 83"/>
          <p:cNvSpPr>
            <a:spLocks noChangeArrowheads="1"/>
          </p:cNvSpPr>
          <p:nvPr/>
        </p:nvSpPr>
        <p:spPr bwMode="auto">
          <a:xfrm>
            <a:off x="9665292" y="65604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85" name="AutoShape 84">
            <a:hlinkClick r:id="rId3" tooltip="clarifying questions 4 0:0"/>
          </p:cNvPr>
          <p:cNvCxnSpPr/>
          <p:nvPr/>
        </p:nvCxnSpPr>
        <p:spPr bwMode="auto">
          <a:xfrm>
            <a:off x="15069142" y="5652418"/>
            <a:ext cx="1905000" cy="2019300"/>
          </a:xfrm>
          <a:prstGeom prst="straightConnector1">
            <a:avLst/>
          </a:prstGeom>
          <a:noFill/>
          <a:ln w="9525">
            <a:solidFill>
              <a:srgbClr val="0000FF"/>
            </a:solidFill>
            <a:prstDash val="dash"/>
            <a:round/>
            <a:tailEnd type="triangle" w="med" len="sm"/>
          </a:ln>
        </p:spPr>
      </p:cxnSp>
      <p:sp>
        <p:nvSpPr>
          <p:cNvPr id="86" name="Oval 85"/>
          <p:cNvSpPr>
            <a:spLocks noChangeArrowheads="1"/>
          </p:cNvSpPr>
          <p:nvPr/>
        </p:nvSpPr>
        <p:spPr bwMode="auto">
          <a:xfrm>
            <a:off x="14916742" y="55000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87" name="AutoShape 86"/>
          <p:cNvCxnSpPr/>
          <p:nvPr/>
        </p:nvCxnSpPr>
        <p:spPr bwMode="auto">
          <a:xfrm flipH="1" flipV="1">
            <a:off x="15069142" y="5652418"/>
            <a:ext cx="1905000" cy="2019300"/>
          </a:xfrm>
          <a:prstGeom prst="straightConnector1">
            <a:avLst/>
          </a:prstGeom>
          <a:noFill/>
          <a:ln w="9525">
            <a:solidFill>
              <a:srgbClr val="0000FF"/>
            </a:solidFill>
            <a:prstDash val="dash"/>
            <a:round/>
            <a:tailEnd type="triangle" w="med" len="sm"/>
          </a:ln>
        </p:spPr>
      </p:cxnSp>
      <p:sp>
        <p:nvSpPr>
          <p:cNvPr id="88" name="Oval 87"/>
          <p:cNvSpPr>
            <a:spLocks noChangeArrowheads="1"/>
          </p:cNvSpPr>
          <p:nvPr/>
        </p:nvSpPr>
        <p:spPr bwMode="auto">
          <a:xfrm>
            <a:off x="16821742" y="75193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89" name="AutoShape 88"/>
          <p:cNvCxnSpPr/>
          <p:nvPr/>
        </p:nvCxnSpPr>
        <p:spPr bwMode="auto">
          <a:xfrm flipH="1" flipV="1">
            <a:off x="16628067" y="5728618"/>
            <a:ext cx="606426" cy="1854200"/>
          </a:xfrm>
          <a:prstGeom prst="straightConnector1">
            <a:avLst/>
          </a:prstGeom>
          <a:noFill/>
          <a:ln w="9525">
            <a:solidFill>
              <a:srgbClr val="0000FF"/>
            </a:solidFill>
            <a:prstDash val="dash"/>
            <a:round/>
            <a:tailEnd type="triangle" w="med" len="sm"/>
          </a:ln>
        </p:spPr>
      </p:cxnSp>
      <p:sp>
        <p:nvSpPr>
          <p:cNvPr id="90" name="Oval 89"/>
          <p:cNvSpPr>
            <a:spLocks noChangeArrowheads="1"/>
          </p:cNvSpPr>
          <p:nvPr/>
        </p:nvSpPr>
        <p:spPr bwMode="auto">
          <a:xfrm>
            <a:off x="17082092" y="74812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91" name="AutoShape 90"/>
          <p:cNvCxnSpPr/>
          <p:nvPr/>
        </p:nvCxnSpPr>
        <p:spPr bwMode="auto">
          <a:xfrm>
            <a:off x="16367717" y="5817518"/>
            <a:ext cx="606426" cy="1854200"/>
          </a:xfrm>
          <a:prstGeom prst="straightConnector1">
            <a:avLst/>
          </a:prstGeom>
          <a:noFill/>
          <a:ln w="9525">
            <a:solidFill>
              <a:srgbClr val="0000FF"/>
            </a:solidFill>
            <a:prstDash val="dash"/>
            <a:round/>
            <a:tailEnd type="triangle" w="med" len="sm"/>
          </a:ln>
        </p:spPr>
      </p:cxnSp>
      <p:sp>
        <p:nvSpPr>
          <p:cNvPr id="92" name="Oval 91"/>
          <p:cNvSpPr>
            <a:spLocks noChangeArrowheads="1"/>
          </p:cNvSpPr>
          <p:nvPr/>
        </p:nvSpPr>
        <p:spPr bwMode="auto">
          <a:xfrm>
            <a:off x="16215316" y="56651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93" name="AutoShape 92">
            <a:hlinkClick r:id="rId3" tooltip="notification to communicate as required 3:0"/>
          </p:cNvPr>
          <p:cNvCxnSpPr/>
          <p:nvPr/>
        </p:nvCxnSpPr>
        <p:spPr bwMode="auto">
          <a:xfrm flipV="1">
            <a:off x="16056566" y="7671718"/>
            <a:ext cx="917576" cy="1778000"/>
          </a:xfrm>
          <a:prstGeom prst="straightConnector1">
            <a:avLst/>
          </a:prstGeom>
          <a:noFill/>
          <a:ln w="9525">
            <a:solidFill>
              <a:srgbClr val="0000FF"/>
            </a:solidFill>
            <a:prstDash val="dash"/>
            <a:round/>
            <a:tailEnd type="triangle" w="med" len="sm"/>
          </a:ln>
        </p:spPr>
      </p:cxnSp>
      <p:sp>
        <p:nvSpPr>
          <p:cNvPr id="94" name="Oval 93"/>
          <p:cNvSpPr>
            <a:spLocks noChangeArrowheads="1"/>
          </p:cNvSpPr>
          <p:nvPr/>
        </p:nvSpPr>
        <p:spPr bwMode="auto">
          <a:xfrm>
            <a:off x="15904166" y="92973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95" name="AutoShape 94"/>
          <p:cNvCxnSpPr/>
          <p:nvPr/>
        </p:nvCxnSpPr>
        <p:spPr bwMode="auto">
          <a:xfrm flipH="1">
            <a:off x="16056566" y="7671718"/>
            <a:ext cx="917576" cy="1778000"/>
          </a:xfrm>
          <a:prstGeom prst="straightConnector1">
            <a:avLst/>
          </a:prstGeom>
          <a:noFill/>
          <a:ln w="9525">
            <a:solidFill>
              <a:srgbClr val="0000FF"/>
            </a:solidFill>
            <a:prstDash val="dash"/>
            <a:round/>
            <a:tailEnd type="triangle" w="med" len="sm"/>
          </a:ln>
        </p:spPr>
      </p:cxnSp>
      <p:sp>
        <p:nvSpPr>
          <p:cNvPr id="96" name="Oval 95"/>
          <p:cNvSpPr>
            <a:spLocks noChangeArrowheads="1"/>
          </p:cNvSpPr>
          <p:nvPr/>
        </p:nvSpPr>
        <p:spPr bwMode="auto">
          <a:xfrm>
            <a:off x="16821742" y="75193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97" name="AutoShape 96">
            <a:hlinkClick r:id="rId3" tooltip="need for convening 2:0"/>
          </p:cNvPr>
          <p:cNvCxnSpPr/>
          <p:nvPr/>
        </p:nvCxnSpPr>
        <p:spPr bwMode="auto">
          <a:xfrm>
            <a:off x="9817693" y="6712869"/>
            <a:ext cx="4460874" cy="2736850"/>
          </a:xfrm>
          <a:prstGeom prst="straightConnector1">
            <a:avLst/>
          </a:prstGeom>
          <a:noFill/>
          <a:ln w="9525">
            <a:solidFill>
              <a:srgbClr val="0000FF"/>
            </a:solidFill>
            <a:prstDash val="dash"/>
            <a:round/>
            <a:tailEnd type="triangle" w="med" len="sm"/>
          </a:ln>
        </p:spPr>
      </p:cxnSp>
      <p:sp>
        <p:nvSpPr>
          <p:cNvPr id="98" name="Oval 97"/>
          <p:cNvSpPr>
            <a:spLocks noChangeArrowheads="1"/>
          </p:cNvSpPr>
          <p:nvPr/>
        </p:nvSpPr>
        <p:spPr bwMode="auto">
          <a:xfrm>
            <a:off x="9665292" y="65604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99" name="AutoShape 98"/>
          <p:cNvCxnSpPr/>
          <p:nvPr/>
        </p:nvCxnSpPr>
        <p:spPr bwMode="auto">
          <a:xfrm flipH="1" flipV="1">
            <a:off x="9817693" y="6712869"/>
            <a:ext cx="4460874" cy="2736850"/>
          </a:xfrm>
          <a:prstGeom prst="straightConnector1">
            <a:avLst/>
          </a:prstGeom>
          <a:noFill/>
          <a:ln w="9525">
            <a:solidFill>
              <a:srgbClr val="0000FF"/>
            </a:solidFill>
            <a:prstDash val="dash"/>
            <a:round/>
            <a:tailEnd type="triangle" w="med" len="sm"/>
          </a:ln>
        </p:spPr>
      </p:cxnSp>
      <p:sp>
        <p:nvSpPr>
          <p:cNvPr id="100" name="Oval 99"/>
          <p:cNvSpPr>
            <a:spLocks noChangeArrowheads="1"/>
          </p:cNvSpPr>
          <p:nvPr/>
        </p:nvSpPr>
        <p:spPr bwMode="auto">
          <a:xfrm>
            <a:off x="14126166" y="92973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01" name="AutoShape 100">
            <a:hlinkClick r:id="rId3" tooltip="need for convening:0"/>
          </p:cNvPr>
          <p:cNvCxnSpPr/>
          <p:nvPr/>
        </p:nvCxnSpPr>
        <p:spPr bwMode="auto">
          <a:xfrm>
            <a:off x="7620593" y="6928769"/>
            <a:ext cx="6657974" cy="2520950"/>
          </a:xfrm>
          <a:prstGeom prst="straightConnector1">
            <a:avLst/>
          </a:prstGeom>
          <a:noFill/>
          <a:ln w="9525">
            <a:solidFill>
              <a:srgbClr val="0000FF"/>
            </a:solidFill>
            <a:prstDash val="dash"/>
            <a:round/>
            <a:tailEnd type="triangle" w="med" len="sm"/>
          </a:ln>
        </p:spPr>
      </p:cxnSp>
      <p:sp>
        <p:nvSpPr>
          <p:cNvPr id="102" name="Oval 101"/>
          <p:cNvSpPr>
            <a:spLocks noChangeArrowheads="1"/>
          </p:cNvSpPr>
          <p:nvPr/>
        </p:nvSpPr>
        <p:spPr bwMode="auto">
          <a:xfrm>
            <a:off x="7468192" y="67763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03" name="AutoShape 102"/>
          <p:cNvCxnSpPr/>
          <p:nvPr/>
        </p:nvCxnSpPr>
        <p:spPr bwMode="auto">
          <a:xfrm flipH="1" flipV="1">
            <a:off x="7620593" y="6928769"/>
            <a:ext cx="6657974" cy="2520950"/>
          </a:xfrm>
          <a:prstGeom prst="straightConnector1">
            <a:avLst/>
          </a:prstGeom>
          <a:noFill/>
          <a:ln w="9525">
            <a:solidFill>
              <a:srgbClr val="0000FF"/>
            </a:solidFill>
            <a:prstDash val="dash"/>
            <a:round/>
            <a:tailEnd type="triangle" w="med" len="sm"/>
          </a:ln>
        </p:spPr>
      </p:cxnSp>
      <p:sp>
        <p:nvSpPr>
          <p:cNvPr id="104" name="Oval 103"/>
          <p:cNvSpPr>
            <a:spLocks noChangeArrowheads="1"/>
          </p:cNvSpPr>
          <p:nvPr/>
        </p:nvSpPr>
        <p:spPr bwMode="auto">
          <a:xfrm>
            <a:off x="14126166" y="92973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05" name="AutoShape 104">
            <a:hlinkClick r:id="rId3" tooltip="need for convening 1:0"/>
          </p:cNvPr>
          <p:cNvCxnSpPr/>
          <p:nvPr/>
        </p:nvCxnSpPr>
        <p:spPr bwMode="auto">
          <a:xfrm>
            <a:off x="15110417" y="5817518"/>
            <a:ext cx="57150" cy="3505200"/>
          </a:xfrm>
          <a:prstGeom prst="straightConnector1">
            <a:avLst/>
          </a:prstGeom>
          <a:noFill/>
          <a:ln w="9525">
            <a:solidFill>
              <a:srgbClr val="0000FF"/>
            </a:solidFill>
            <a:prstDash val="dash"/>
            <a:round/>
            <a:tailEnd type="triangle" w="med" len="sm"/>
          </a:ln>
        </p:spPr>
      </p:cxnSp>
      <p:sp>
        <p:nvSpPr>
          <p:cNvPr id="106" name="Oval 105"/>
          <p:cNvSpPr>
            <a:spLocks noChangeArrowheads="1"/>
          </p:cNvSpPr>
          <p:nvPr/>
        </p:nvSpPr>
        <p:spPr bwMode="auto">
          <a:xfrm>
            <a:off x="14958016" y="56651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07" name="AutoShape 106">
            <a:hlinkClick r:id="rId3" tooltip="notification to communicate as required 1:0"/>
          </p:cNvPr>
          <p:cNvCxnSpPr/>
          <p:nvPr/>
        </p:nvCxnSpPr>
        <p:spPr bwMode="auto">
          <a:xfrm flipH="1" flipV="1">
            <a:off x="15110417" y="5817518"/>
            <a:ext cx="57150" cy="3505200"/>
          </a:xfrm>
          <a:prstGeom prst="straightConnector1">
            <a:avLst/>
          </a:prstGeom>
          <a:noFill/>
          <a:ln w="9525">
            <a:solidFill>
              <a:srgbClr val="0000FF"/>
            </a:solidFill>
            <a:prstDash val="dash"/>
            <a:round/>
            <a:tailEnd type="triangle" w="med" len="sm"/>
          </a:ln>
        </p:spPr>
      </p:cxnSp>
      <p:sp>
        <p:nvSpPr>
          <p:cNvPr id="108" name="Oval 107"/>
          <p:cNvSpPr>
            <a:spLocks noChangeArrowheads="1"/>
          </p:cNvSpPr>
          <p:nvPr/>
        </p:nvSpPr>
        <p:spPr bwMode="auto">
          <a:xfrm>
            <a:off x="15015166" y="91703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09" name="AutoShape 108">
            <a:hlinkClick r:id="rId3" tooltip="notification to communicate as required 0:0"/>
          </p:cNvPr>
          <p:cNvCxnSpPr/>
          <p:nvPr/>
        </p:nvCxnSpPr>
        <p:spPr bwMode="auto">
          <a:xfrm flipV="1">
            <a:off x="15167566" y="7087518"/>
            <a:ext cx="3176" cy="2235200"/>
          </a:xfrm>
          <a:prstGeom prst="straightConnector1">
            <a:avLst/>
          </a:prstGeom>
          <a:noFill/>
          <a:ln w="9525">
            <a:solidFill>
              <a:srgbClr val="0000FF"/>
            </a:solidFill>
            <a:prstDash val="dash"/>
            <a:round/>
            <a:tailEnd type="triangle" w="med" len="sm"/>
          </a:ln>
        </p:spPr>
      </p:cxnSp>
      <p:sp>
        <p:nvSpPr>
          <p:cNvPr id="110" name="Oval 109"/>
          <p:cNvSpPr>
            <a:spLocks noChangeArrowheads="1"/>
          </p:cNvSpPr>
          <p:nvPr/>
        </p:nvSpPr>
        <p:spPr bwMode="auto">
          <a:xfrm>
            <a:off x="15015166" y="91703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11" name="AutoShape 110"/>
          <p:cNvCxnSpPr/>
          <p:nvPr/>
        </p:nvCxnSpPr>
        <p:spPr bwMode="auto">
          <a:xfrm flipH="1">
            <a:off x="15167566" y="7087518"/>
            <a:ext cx="3176" cy="2235200"/>
          </a:xfrm>
          <a:prstGeom prst="straightConnector1">
            <a:avLst/>
          </a:prstGeom>
          <a:noFill/>
          <a:ln w="9525">
            <a:solidFill>
              <a:srgbClr val="0000FF"/>
            </a:solidFill>
            <a:prstDash val="dash"/>
            <a:round/>
            <a:tailEnd type="triangle" w="med" len="sm"/>
          </a:ln>
        </p:spPr>
      </p:cxnSp>
      <p:sp>
        <p:nvSpPr>
          <p:cNvPr id="112" name="Oval 111"/>
          <p:cNvSpPr>
            <a:spLocks noChangeArrowheads="1"/>
          </p:cNvSpPr>
          <p:nvPr/>
        </p:nvSpPr>
        <p:spPr bwMode="auto">
          <a:xfrm>
            <a:off x="15018342" y="69351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13" name="AutoShape 112">
            <a:hlinkClick r:id="rId3" tooltip="edited SOW with comments:0"/>
          </p:cNvPr>
          <p:cNvCxnSpPr/>
          <p:nvPr/>
        </p:nvCxnSpPr>
        <p:spPr bwMode="auto">
          <a:xfrm flipH="1">
            <a:off x="6001342" y="7017668"/>
            <a:ext cx="101600" cy="139700"/>
          </a:xfrm>
          <a:prstGeom prst="straightConnector1">
            <a:avLst/>
          </a:prstGeom>
          <a:noFill/>
          <a:ln w="9525">
            <a:solidFill>
              <a:srgbClr val="00FF00"/>
            </a:solidFill>
            <a:round/>
            <a:tailEnd type="triangle" w="med" len="sm"/>
          </a:ln>
        </p:spPr>
      </p:cxnSp>
      <p:sp>
        <p:nvSpPr>
          <p:cNvPr id="114" name="Oval 113"/>
          <p:cNvSpPr>
            <a:spLocks noChangeArrowheads="1"/>
          </p:cNvSpPr>
          <p:nvPr/>
        </p:nvSpPr>
        <p:spPr bwMode="auto">
          <a:xfrm>
            <a:off x="5950542" y="68652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15" name="AutoShape 114">
            <a:hlinkClick r:id="rId3" tooltip="BCA approved (executable) SOW:0"/>
          </p:cNvPr>
          <p:cNvCxnSpPr/>
          <p:nvPr/>
        </p:nvCxnSpPr>
        <p:spPr bwMode="auto">
          <a:xfrm flipH="1">
            <a:off x="6001342" y="7017668"/>
            <a:ext cx="101600" cy="139700"/>
          </a:xfrm>
          <a:prstGeom prst="straightConnector1">
            <a:avLst/>
          </a:prstGeom>
          <a:noFill/>
          <a:ln w="9525">
            <a:solidFill>
              <a:srgbClr val="00FF00"/>
            </a:solidFill>
            <a:round/>
            <a:tailEnd type="triangle" w="med" len="sm"/>
          </a:ln>
        </p:spPr>
      </p:cxnSp>
      <p:sp>
        <p:nvSpPr>
          <p:cNvPr id="116" name="Oval 115"/>
          <p:cNvSpPr>
            <a:spLocks noChangeArrowheads="1"/>
          </p:cNvSpPr>
          <p:nvPr/>
        </p:nvSpPr>
        <p:spPr bwMode="auto">
          <a:xfrm>
            <a:off x="5950542" y="68652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17" name="AutoShape 116">
            <a:hlinkClick r:id="rId3" tooltip="request to approve the execution of SOW:0"/>
          </p:cNvPr>
          <p:cNvCxnSpPr/>
          <p:nvPr/>
        </p:nvCxnSpPr>
        <p:spPr bwMode="auto">
          <a:xfrm flipV="1">
            <a:off x="6001342" y="7017668"/>
            <a:ext cx="101600" cy="139700"/>
          </a:xfrm>
          <a:prstGeom prst="straightConnector1">
            <a:avLst/>
          </a:prstGeom>
          <a:noFill/>
          <a:ln w="9525">
            <a:solidFill>
              <a:srgbClr val="00FF00"/>
            </a:solidFill>
            <a:round/>
            <a:tailEnd type="triangle" w="med" len="sm"/>
          </a:ln>
        </p:spPr>
      </p:cxnSp>
      <p:sp>
        <p:nvSpPr>
          <p:cNvPr id="118" name="Oval 117"/>
          <p:cNvSpPr>
            <a:spLocks noChangeArrowheads="1"/>
          </p:cNvSpPr>
          <p:nvPr/>
        </p:nvSpPr>
        <p:spPr bwMode="auto">
          <a:xfrm>
            <a:off x="5848942" y="70049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19" name="AutoShape 118">
            <a:hlinkClick r:id="rId3" tooltip="request to review revised SOW:0"/>
          </p:cNvPr>
          <p:cNvCxnSpPr/>
          <p:nvPr/>
        </p:nvCxnSpPr>
        <p:spPr bwMode="auto">
          <a:xfrm flipV="1">
            <a:off x="6001342" y="7017668"/>
            <a:ext cx="101600" cy="139700"/>
          </a:xfrm>
          <a:prstGeom prst="straightConnector1">
            <a:avLst/>
          </a:prstGeom>
          <a:noFill/>
          <a:ln w="9525">
            <a:solidFill>
              <a:srgbClr val="00FF00"/>
            </a:solidFill>
            <a:round/>
            <a:tailEnd type="triangle" w="med" len="sm"/>
          </a:ln>
        </p:spPr>
      </p:cxnSp>
      <p:sp>
        <p:nvSpPr>
          <p:cNvPr id="120" name="Oval 119"/>
          <p:cNvSpPr>
            <a:spLocks noChangeArrowheads="1"/>
          </p:cNvSpPr>
          <p:nvPr/>
        </p:nvSpPr>
        <p:spPr bwMode="auto">
          <a:xfrm>
            <a:off x="5848942" y="70049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21" name="AutoShape 120">
            <a:hlinkClick r:id="rId3" tooltip="feedback 0:0"/>
          </p:cNvPr>
          <p:cNvCxnSpPr/>
          <p:nvPr/>
        </p:nvCxnSpPr>
        <p:spPr bwMode="auto">
          <a:xfrm flipH="1">
            <a:off x="15370766" y="4382419"/>
            <a:ext cx="2085976" cy="4340226"/>
          </a:xfrm>
          <a:prstGeom prst="straightConnector1">
            <a:avLst/>
          </a:prstGeom>
          <a:noFill/>
          <a:ln w="9525">
            <a:solidFill>
              <a:srgbClr val="0000FF"/>
            </a:solidFill>
            <a:prstDash val="dash"/>
            <a:round/>
            <a:tailEnd type="triangle" w="med" len="sm"/>
          </a:ln>
        </p:spPr>
      </p:cxnSp>
      <p:sp>
        <p:nvSpPr>
          <p:cNvPr id="122" name="Oval 121"/>
          <p:cNvSpPr>
            <a:spLocks noChangeArrowheads="1"/>
          </p:cNvSpPr>
          <p:nvPr/>
        </p:nvSpPr>
        <p:spPr bwMode="auto">
          <a:xfrm>
            <a:off x="17304342" y="42300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dirty="0">
                <a:solidFill>
                  <a:srgbClr val="FFFFFF"/>
                </a:solidFill>
                <a:latin typeface="Arial" charset="0"/>
                <a:ea typeface="+mn-ea"/>
                <a:cs typeface="+mn-cs"/>
              </a:rPr>
              <a:t>0</a:t>
            </a:r>
          </a:p>
        </p:txBody>
      </p:sp>
      <p:cxnSp>
        <p:nvCxnSpPr>
          <p:cNvPr id="123" name="AutoShape 122"/>
          <p:cNvCxnSpPr/>
          <p:nvPr/>
        </p:nvCxnSpPr>
        <p:spPr bwMode="auto">
          <a:xfrm flipV="1">
            <a:off x="15370766" y="4382419"/>
            <a:ext cx="2085976" cy="4340226"/>
          </a:xfrm>
          <a:prstGeom prst="straightConnector1">
            <a:avLst/>
          </a:prstGeom>
          <a:noFill/>
          <a:ln w="9525">
            <a:solidFill>
              <a:srgbClr val="0000FF"/>
            </a:solidFill>
            <a:prstDash val="dash"/>
            <a:round/>
            <a:tailEnd type="triangle" w="med" len="sm"/>
          </a:ln>
        </p:spPr>
      </p:cxnSp>
      <p:sp>
        <p:nvSpPr>
          <p:cNvPr id="124" name="Oval 123"/>
          <p:cNvSpPr>
            <a:spLocks noChangeArrowheads="1"/>
          </p:cNvSpPr>
          <p:nvPr/>
        </p:nvSpPr>
        <p:spPr bwMode="auto">
          <a:xfrm>
            <a:off x="15218366" y="857024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25" name="AutoShape 124">
            <a:hlinkClick r:id="rId3" tooltip="Informal IDS draft SOW with BCA Collaboration:0"/>
          </p:cNvPr>
          <p:cNvCxnSpPr/>
          <p:nvPr/>
        </p:nvCxnSpPr>
        <p:spPr bwMode="auto">
          <a:xfrm flipV="1">
            <a:off x="15110416" y="5817519"/>
            <a:ext cx="0" cy="2816226"/>
          </a:xfrm>
          <a:prstGeom prst="straightConnector1">
            <a:avLst/>
          </a:prstGeom>
          <a:noFill/>
          <a:ln w="9525">
            <a:solidFill>
              <a:srgbClr val="00FF00"/>
            </a:solidFill>
            <a:round/>
            <a:tailEnd type="triangle" w="med" len="sm"/>
          </a:ln>
        </p:spPr>
      </p:cxnSp>
      <p:sp>
        <p:nvSpPr>
          <p:cNvPr id="126" name="Oval 125"/>
          <p:cNvSpPr>
            <a:spLocks noChangeArrowheads="1"/>
          </p:cNvSpPr>
          <p:nvPr/>
        </p:nvSpPr>
        <p:spPr bwMode="auto">
          <a:xfrm>
            <a:off x="14958016" y="85321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27" name="AutoShape 126">
            <a:hlinkClick r:id="rId3" tooltip="IDS Draft SOW 2:0"/>
          </p:cNvPr>
          <p:cNvCxnSpPr/>
          <p:nvPr/>
        </p:nvCxnSpPr>
        <p:spPr bwMode="auto">
          <a:xfrm>
            <a:off x="15110416" y="5817519"/>
            <a:ext cx="0" cy="2816226"/>
          </a:xfrm>
          <a:prstGeom prst="straightConnector1">
            <a:avLst/>
          </a:prstGeom>
          <a:noFill/>
          <a:ln w="9525">
            <a:solidFill>
              <a:srgbClr val="00FF00"/>
            </a:solidFill>
            <a:round/>
            <a:tailEnd type="triangle" w="med" len="sm"/>
          </a:ln>
        </p:spPr>
      </p:cxnSp>
      <p:sp>
        <p:nvSpPr>
          <p:cNvPr id="128" name="Oval 127"/>
          <p:cNvSpPr>
            <a:spLocks noChangeArrowheads="1"/>
          </p:cNvSpPr>
          <p:nvPr/>
        </p:nvSpPr>
        <p:spPr bwMode="auto">
          <a:xfrm>
            <a:off x="14958016" y="56651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29" name="AutoShape 128">
            <a:hlinkClick r:id="rId3" tooltip="Informal request information 3:0"/>
          </p:cNvPr>
          <p:cNvCxnSpPr/>
          <p:nvPr/>
        </p:nvCxnSpPr>
        <p:spPr bwMode="auto">
          <a:xfrm flipV="1">
            <a:off x="15110416" y="5817519"/>
            <a:ext cx="0" cy="2816226"/>
          </a:xfrm>
          <a:prstGeom prst="straightConnector1">
            <a:avLst/>
          </a:prstGeom>
          <a:noFill/>
          <a:ln w="9525">
            <a:solidFill>
              <a:srgbClr val="0000FF"/>
            </a:solidFill>
            <a:prstDash val="dash"/>
            <a:round/>
            <a:tailEnd type="triangle" w="med" len="sm"/>
          </a:ln>
        </p:spPr>
      </p:cxnSp>
      <p:sp>
        <p:nvSpPr>
          <p:cNvPr id="130" name="Oval 129"/>
          <p:cNvSpPr>
            <a:spLocks noChangeArrowheads="1"/>
          </p:cNvSpPr>
          <p:nvPr/>
        </p:nvSpPr>
        <p:spPr bwMode="auto">
          <a:xfrm>
            <a:off x="14958016" y="853214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31" name="AutoShape 130"/>
          <p:cNvCxnSpPr/>
          <p:nvPr/>
        </p:nvCxnSpPr>
        <p:spPr bwMode="auto">
          <a:xfrm>
            <a:off x="15110416" y="5817519"/>
            <a:ext cx="0" cy="2816226"/>
          </a:xfrm>
          <a:prstGeom prst="straightConnector1">
            <a:avLst/>
          </a:prstGeom>
          <a:noFill/>
          <a:ln w="9525">
            <a:solidFill>
              <a:srgbClr val="0000FF"/>
            </a:solidFill>
            <a:prstDash val="dash"/>
            <a:round/>
            <a:tailEnd type="triangle" w="med" len="sm"/>
          </a:ln>
        </p:spPr>
      </p:cxnSp>
      <p:sp>
        <p:nvSpPr>
          <p:cNvPr id="132" name="Oval 131"/>
          <p:cNvSpPr>
            <a:spLocks noChangeArrowheads="1"/>
          </p:cNvSpPr>
          <p:nvPr/>
        </p:nvSpPr>
        <p:spPr bwMode="auto">
          <a:xfrm>
            <a:off x="14958016" y="56651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33" name="AutoShape 132">
            <a:hlinkClick r:id="rId3" tooltip="IDS Draft SOW 1:0"/>
          </p:cNvPr>
          <p:cNvCxnSpPr/>
          <p:nvPr/>
        </p:nvCxnSpPr>
        <p:spPr bwMode="auto">
          <a:xfrm flipH="1" flipV="1">
            <a:off x="14831016" y="4861845"/>
            <a:ext cx="279400" cy="777874"/>
          </a:xfrm>
          <a:prstGeom prst="straightConnector1">
            <a:avLst/>
          </a:prstGeom>
          <a:noFill/>
          <a:ln w="9525">
            <a:solidFill>
              <a:srgbClr val="00FF00"/>
            </a:solidFill>
            <a:round/>
            <a:tailEnd type="triangle" w="med" len="sm"/>
          </a:ln>
        </p:spPr>
      </p:cxnSp>
      <p:sp>
        <p:nvSpPr>
          <p:cNvPr id="134" name="Oval 133"/>
          <p:cNvSpPr>
            <a:spLocks noChangeArrowheads="1"/>
          </p:cNvSpPr>
          <p:nvPr/>
        </p:nvSpPr>
        <p:spPr bwMode="auto">
          <a:xfrm>
            <a:off x="14958016" y="55381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35" name="AutoShape 134"/>
          <p:cNvCxnSpPr/>
          <p:nvPr/>
        </p:nvCxnSpPr>
        <p:spPr bwMode="auto">
          <a:xfrm>
            <a:off x="14831016" y="4861845"/>
            <a:ext cx="279400" cy="777874"/>
          </a:xfrm>
          <a:prstGeom prst="straightConnector1">
            <a:avLst/>
          </a:prstGeom>
          <a:noFill/>
          <a:ln w="9525">
            <a:solidFill>
              <a:srgbClr val="00FF00"/>
            </a:solidFill>
            <a:round/>
            <a:tailEnd type="triangle" w="med" len="sm"/>
          </a:ln>
        </p:spPr>
      </p:cxnSp>
      <p:sp>
        <p:nvSpPr>
          <p:cNvPr id="136" name="Oval 135"/>
          <p:cNvSpPr>
            <a:spLocks noChangeArrowheads="1"/>
          </p:cNvSpPr>
          <p:nvPr/>
        </p:nvSpPr>
        <p:spPr bwMode="auto">
          <a:xfrm>
            <a:off x="14678616" y="47094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37" name="AutoShape 136">
            <a:hlinkClick r:id="rId3" tooltip="Request to create SOW object in CITAP system:0"/>
          </p:cNvPr>
          <p:cNvCxnSpPr/>
          <p:nvPr/>
        </p:nvCxnSpPr>
        <p:spPr bwMode="auto">
          <a:xfrm flipH="1" flipV="1">
            <a:off x="6779217" y="4487194"/>
            <a:ext cx="8070850" cy="1241424"/>
          </a:xfrm>
          <a:prstGeom prst="straightConnector1">
            <a:avLst/>
          </a:prstGeom>
          <a:noFill/>
          <a:ln w="9525">
            <a:solidFill>
              <a:srgbClr val="00FF00"/>
            </a:solidFill>
            <a:round/>
            <a:tailEnd type="triangle" w="med" len="sm"/>
          </a:ln>
        </p:spPr>
      </p:cxnSp>
      <p:sp>
        <p:nvSpPr>
          <p:cNvPr id="138" name="Oval 137"/>
          <p:cNvSpPr>
            <a:spLocks noChangeArrowheads="1"/>
          </p:cNvSpPr>
          <p:nvPr/>
        </p:nvSpPr>
        <p:spPr bwMode="auto">
          <a:xfrm>
            <a:off x="14697666" y="55762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39" name="AutoShape 138">
            <a:hlinkClick r:id="rId3" tooltip="SOW requirements:0"/>
          </p:cNvPr>
          <p:cNvCxnSpPr/>
          <p:nvPr/>
        </p:nvCxnSpPr>
        <p:spPr bwMode="auto">
          <a:xfrm flipH="1" flipV="1">
            <a:off x="6779217" y="4487194"/>
            <a:ext cx="8070850" cy="1241424"/>
          </a:xfrm>
          <a:prstGeom prst="straightConnector1">
            <a:avLst/>
          </a:prstGeom>
          <a:noFill/>
          <a:ln w="9525">
            <a:solidFill>
              <a:srgbClr val="00FF00"/>
            </a:solidFill>
            <a:round/>
            <a:tailEnd type="triangle" w="med" len="sm"/>
          </a:ln>
        </p:spPr>
      </p:cxnSp>
      <p:sp>
        <p:nvSpPr>
          <p:cNvPr id="140" name="Oval 139"/>
          <p:cNvSpPr>
            <a:spLocks noChangeArrowheads="1"/>
          </p:cNvSpPr>
          <p:nvPr/>
        </p:nvSpPr>
        <p:spPr bwMode="auto">
          <a:xfrm>
            <a:off x="14697666" y="55762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41" name="AutoShape 140">
            <a:hlinkClick r:id="rId3" tooltip="Informal IDS draft SOW with BCA Collaboration 0:0"/>
          </p:cNvPr>
          <p:cNvCxnSpPr/>
          <p:nvPr/>
        </p:nvCxnSpPr>
        <p:spPr bwMode="auto">
          <a:xfrm flipH="1" flipV="1">
            <a:off x="6779217" y="4487194"/>
            <a:ext cx="8070850" cy="1241424"/>
          </a:xfrm>
          <a:prstGeom prst="straightConnector1">
            <a:avLst/>
          </a:prstGeom>
          <a:noFill/>
          <a:ln w="9525">
            <a:solidFill>
              <a:srgbClr val="00FF00"/>
            </a:solidFill>
            <a:round/>
            <a:tailEnd type="triangle" w="med" len="sm"/>
          </a:ln>
        </p:spPr>
      </p:cxnSp>
      <p:sp>
        <p:nvSpPr>
          <p:cNvPr id="142" name="Oval 141"/>
          <p:cNvSpPr>
            <a:spLocks noChangeArrowheads="1"/>
          </p:cNvSpPr>
          <p:nvPr/>
        </p:nvSpPr>
        <p:spPr bwMode="auto">
          <a:xfrm>
            <a:off x="14697666" y="55762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43" name="AutoShape 142">
            <a:hlinkClick r:id="rId3" tooltip="clarification:0"/>
          </p:cNvPr>
          <p:cNvCxnSpPr/>
          <p:nvPr/>
        </p:nvCxnSpPr>
        <p:spPr bwMode="auto">
          <a:xfrm flipH="1" flipV="1">
            <a:off x="6779217" y="4487194"/>
            <a:ext cx="8070850" cy="1241424"/>
          </a:xfrm>
          <a:prstGeom prst="straightConnector1">
            <a:avLst/>
          </a:prstGeom>
          <a:noFill/>
          <a:ln w="9525">
            <a:solidFill>
              <a:srgbClr val="0000FF"/>
            </a:solidFill>
            <a:prstDash val="dash"/>
            <a:round/>
            <a:tailEnd type="triangle" w="med" len="sm"/>
          </a:ln>
        </p:spPr>
      </p:cxnSp>
      <p:sp>
        <p:nvSpPr>
          <p:cNvPr id="144" name="Oval 143"/>
          <p:cNvSpPr>
            <a:spLocks noChangeArrowheads="1"/>
          </p:cNvSpPr>
          <p:nvPr/>
        </p:nvSpPr>
        <p:spPr bwMode="auto">
          <a:xfrm>
            <a:off x="14697666" y="55762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45" name="AutoShape 144">
            <a:hlinkClick r:id="rId3" tooltip="pre-coordination discovery:0"/>
          </p:cNvPr>
          <p:cNvCxnSpPr/>
          <p:nvPr/>
        </p:nvCxnSpPr>
        <p:spPr bwMode="auto">
          <a:xfrm flipH="1" flipV="1">
            <a:off x="6779217" y="4487194"/>
            <a:ext cx="8070850" cy="1241424"/>
          </a:xfrm>
          <a:prstGeom prst="straightConnector1">
            <a:avLst/>
          </a:prstGeom>
          <a:noFill/>
          <a:ln w="9525">
            <a:solidFill>
              <a:srgbClr val="0000FF"/>
            </a:solidFill>
            <a:prstDash val="dash"/>
            <a:round/>
            <a:tailEnd type="triangle" w="med" len="sm"/>
          </a:ln>
        </p:spPr>
      </p:cxnSp>
      <p:sp>
        <p:nvSpPr>
          <p:cNvPr id="146" name="Oval 145"/>
          <p:cNvSpPr>
            <a:spLocks noChangeArrowheads="1"/>
          </p:cNvSpPr>
          <p:nvPr/>
        </p:nvSpPr>
        <p:spPr bwMode="auto">
          <a:xfrm>
            <a:off x="14697666" y="55762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47" name="AutoShape 146"/>
          <p:cNvCxnSpPr/>
          <p:nvPr/>
        </p:nvCxnSpPr>
        <p:spPr bwMode="auto">
          <a:xfrm>
            <a:off x="6779217" y="4487194"/>
            <a:ext cx="8070850" cy="1241424"/>
          </a:xfrm>
          <a:prstGeom prst="straightConnector1">
            <a:avLst/>
          </a:prstGeom>
          <a:noFill/>
          <a:ln w="9525">
            <a:solidFill>
              <a:srgbClr val="0000FF"/>
            </a:solidFill>
            <a:prstDash val="dash"/>
            <a:round/>
            <a:tailEnd type="triangle" w="med" len="sm"/>
          </a:ln>
        </p:spPr>
      </p:cxnSp>
      <p:sp>
        <p:nvSpPr>
          <p:cNvPr id="148" name="Oval 147"/>
          <p:cNvSpPr>
            <a:spLocks noChangeArrowheads="1"/>
          </p:cNvSpPr>
          <p:nvPr/>
        </p:nvSpPr>
        <p:spPr bwMode="auto">
          <a:xfrm>
            <a:off x="6626816" y="43347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49" name="AutoShape 148">
            <a:hlinkClick r:id="rId3" tooltip="active SOW:0"/>
          </p:cNvPr>
          <p:cNvCxnSpPr/>
          <p:nvPr/>
        </p:nvCxnSpPr>
        <p:spPr bwMode="auto">
          <a:xfrm flipV="1">
            <a:off x="6890342" y="4226844"/>
            <a:ext cx="7150100" cy="3057524"/>
          </a:xfrm>
          <a:prstGeom prst="straightConnector1">
            <a:avLst/>
          </a:prstGeom>
          <a:noFill/>
          <a:ln w="9525">
            <a:solidFill>
              <a:srgbClr val="00FF00"/>
            </a:solidFill>
            <a:round/>
            <a:tailEnd type="triangle" w="med" len="sm"/>
          </a:ln>
        </p:spPr>
      </p:cxnSp>
      <p:sp>
        <p:nvSpPr>
          <p:cNvPr id="150" name="Oval 149"/>
          <p:cNvSpPr>
            <a:spLocks noChangeArrowheads="1"/>
          </p:cNvSpPr>
          <p:nvPr/>
        </p:nvSpPr>
        <p:spPr bwMode="auto">
          <a:xfrm>
            <a:off x="6737942" y="71319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51" name="AutoShape 150"/>
          <p:cNvCxnSpPr/>
          <p:nvPr/>
        </p:nvCxnSpPr>
        <p:spPr bwMode="auto">
          <a:xfrm flipV="1">
            <a:off x="6890342" y="4226844"/>
            <a:ext cx="7150100" cy="3057524"/>
          </a:xfrm>
          <a:prstGeom prst="straightConnector1">
            <a:avLst/>
          </a:prstGeom>
          <a:noFill/>
          <a:ln w="9525">
            <a:solidFill>
              <a:srgbClr val="00FF00"/>
            </a:solidFill>
            <a:round/>
            <a:tailEnd type="triangle" w="med" len="sm"/>
          </a:ln>
        </p:spPr>
      </p:cxnSp>
      <p:sp>
        <p:nvSpPr>
          <p:cNvPr id="152" name="Oval 151"/>
          <p:cNvSpPr>
            <a:spLocks noChangeArrowheads="1"/>
          </p:cNvSpPr>
          <p:nvPr/>
        </p:nvSpPr>
        <p:spPr bwMode="auto">
          <a:xfrm>
            <a:off x="6737942" y="71319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53" name="AutoShape 152">
            <a:hlinkClick r:id="rId3" tooltip="request to approve execution of RFP:0"/>
          </p:cNvPr>
          <p:cNvCxnSpPr/>
          <p:nvPr/>
        </p:nvCxnSpPr>
        <p:spPr bwMode="auto">
          <a:xfrm>
            <a:off x="14929442" y="4353845"/>
            <a:ext cx="368300" cy="1339850"/>
          </a:xfrm>
          <a:prstGeom prst="straightConnector1">
            <a:avLst/>
          </a:prstGeom>
          <a:noFill/>
          <a:ln w="9525">
            <a:solidFill>
              <a:srgbClr val="00FF00"/>
            </a:solidFill>
            <a:round/>
            <a:tailEnd type="triangle" w="med" len="sm"/>
          </a:ln>
        </p:spPr>
      </p:cxnSp>
      <p:sp>
        <p:nvSpPr>
          <p:cNvPr id="154" name="Oval 153"/>
          <p:cNvSpPr>
            <a:spLocks noChangeArrowheads="1"/>
          </p:cNvSpPr>
          <p:nvPr/>
        </p:nvSpPr>
        <p:spPr bwMode="auto">
          <a:xfrm>
            <a:off x="14777042" y="42014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55" name="AutoShape 154">
            <a:hlinkClick r:id="rId3" tooltip="rejection with comments:0"/>
          </p:cNvPr>
          <p:cNvCxnSpPr/>
          <p:nvPr/>
        </p:nvCxnSpPr>
        <p:spPr bwMode="auto">
          <a:xfrm flipH="1" flipV="1">
            <a:off x="14929442" y="4353845"/>
            <a:ext cx="368300" cy="1339850"/>
          </a:xfrm>
          <a:prstGeom prst="straightConnector1">
            <a:avLst/>
          </a:prstGeom>
          <a:noFill/>
          <a:ln w="9525">
            <a:solidFill>
              <a:srgbClr val="00FF00"/>
            </a:solidFill>
            <a:round/>
            <a:tailEnd type="triangle" w="med" len="sm"/>
          </a:ln>
        </p:spPr>
      </p:cxnSp>
      <p:sp>
        <p:nvSpPr>
          <p:cNvPr id="156" name="Oval 155"/>
          <p:cNvSpPr>
            <a:spLocks noChangeArrowheads="1"/>
          </p:cNvSpPr>
          <p:nvPr/>
        </p:nvSpPr>
        <p:spPr bwMode="auto">
          <a:xfrm>
            <a:off x="15145342" y="55412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57" name="AutoShape 156"/>
          <p:cNvCxnSpPr/>
          <p:nvPr/>
        </p:nvCxnSpPr>
        <p:spPr bwMode="auto">
          <a:xfrm flipH="1" flipV="1">
            <a:off x="14929442" y="4353845"/>
            <a:ext cx="368300" cy="1339850"/>
          </a:xfrm>
          <a:prstGeom prst="straightConnector1">
            <a:avLst/>
          </a:prstGeom>
          <a:noFill/>
          <a:ln w="9525">
            <a:solidFill>
              <a:srgbClr val="00FF00"/>
            </a:solidFill>
            <a:round/>
            <a:tailEnd type="triangle" w="med" len="sm"/>
          </a:ln>
        </p:spPr>
      </p:cxnSp>
      <p:sp>
        <p:nvSpPr>
          <p:cNvPr id="158" name="Oval 157"/>
          <p:cNvSpPr>
            <a:spLocks noChangeArrowheads="1"/>
          </p:cNvSpPr>
          <p:nvPr/>
        </p:nvSpPr>
        <p:spPr bwMode="auto">
          <a:xfrm>
            <a:off x="15145342" y="55412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59" name="AutoShape 158">
            <a:hlinkClick r:id="rId3" tooltip="clarifying questions 5:0"/>
          </p:cNvPr>
          <p:cNvCxnSpPr/>
          <p:nvPr/>
        </p:nvCxnSpPr>
        <p:spPr bwMode="auto">
          <a:xfrm flipH="1">
            <a:off x="7620593" y="5820695"/>
            <a:ext cx="6788150" cy="1108074"/>
          </a:xfrm>
          <a:prstGeom prst="straightConnector1">
            <a:avLst/>
          </a:prstGeom>
          <a:noFill/>
          <a:ln w="9525">
            <a:solidFill>
              <a:srgbClr val="0000FF"/>
            </a:solidFill>
            <a:prstDash val="dash"/>
            <a:round/>
            <a:tailEnd type="triangle" w="med" len="sm"/>
          </a:ln>
        </p:spPr>
      </p:cxnSp>
      <p:sp>
        <p:nvSpPr>
          <p:cNvPr id="160" name="Oval 159"/>
          <p:cNvSpPr>
            <a:spLocks noChangeArrowheads="1"/>
          </p:cNvSpPr>
          <p:nvPr/>
        </p:nvSpPr>
        <p:spPr bwMode="auto">
          <a:xfrm>
            <a:off x="14256342" y="56682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61" name="AutoShape 160"/>
          <p:cNvCxnSpPr/>
          <p:nvPr/>
        </p:nvCxnSpPr>
        <p:spPr bwMode="auto">
          <a:xfrm flipV="1">
            <a:off x="7620593" y="5820695"/>
            <a:ext cx="6788150" cy="1108074"/>
          </a:xfrm>
          <a:prstGeom prst="straightConnector1">
            <a:avLst/>
          </a:prstGeom>
          <a:noFill/>
          <a:ln w="9525">
            <a:solidFill>
              <a:srgbClr val="0000FF"/>
            </a:solidFill>
            <a:prstDash val="dash"/>
            <a:round/>
            <a:tailEnd type="triangle" w="med" len="sm"/>
          </a:ln>
        </p:spPr>
      </p:cxnSp>
      <p:sp>
        <p:nvSpPr>
          <p:cNvPr id="162" name="Oval 161"/>
          <p:cNvSpPr>
            <a:spLocks noChangeArrowheads="1"/>
          </p:cNvSpPr>
          <p:nvPr/>
        </p:nvSpPr>
        <p:spPr bwMode="auto">
          <a:xfrm>
            <a:off x="7468192" y="67763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63" name="AutoShape 162">
            <a:hlinkClick r:id="rId3" tooltip="active RFP:0"/>
          </p:cNvPr>
          <p:cNvCxnSpPr/>
          <p:nvPr/>
        </p:nvCxnSpPr>
        <p:spPr bwMode="auto">
          <a:xfrm flipH="1">
            <a:off x="15500943" y="4315745"/>
            <a:ext cx="57150" cy="57150"/>
          </a:xfrm>
          <a:prstGeom prst="straightConnector1">
            <a:avLst/>
          </a:prstGeom>
          <a:noFill/>
          <a:ln w="9525">
            <a:solidFill>
              <a:srgbClr val="00FF00"/>
            </a:solidFill>
            <a:round/>
            <a:tailEnd type="triangle" w="med" len="sm"/>
          </a:ln>
        </p:spPr>
      </p:cxnSp>
      <p:sp>
        <p:nvSpPr>
          <p:cNvPr id="164" name="Oval 163"/>
          <p:cNvSpPr>
            <a:spLocks noChangeArrowheads="1"/>
          </p:cNvSpPr>
          <p:nvPr/>
        </p:nvSpPr>
        <p:spPr bwMode="auto">
          <a:xfrm>
            <a:off x="15405692" y="41633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65" name="AutoShape 164">
            <a:hlinkClick r:id="rId3" tooltip="request to create PIW object in CITAP system:0"/>
          </p:cNvPr>
          <p:cNvCxnSpPr/>
          <p:nvPr/>
        </p:nvCxnSpPr>
        <p:spPr bwMode="auto">
          <a:xfrm flipV="1">
            <a:off x="15500943" y="4315745"/>
            <a:ext cx="57150" cy="57150"/>
          </a:xfrm>
          <a:prstGeom prst="straightConnector1">
            <a:avLst/>
          </a:prstGeom>
          <a:noFill/>
          <a:ln w="9525">
            <a:solidFill>
              <a:srgbClr val="00FF00"/>
            </a:solidFill>
            <a:round/>
            <a:tailEnd type="triangle" w="med" len="sm"/>
          </a:ln>
        </p:spPr>
      </p:cxnSp>
      <p:sp>
        <p:nvSpPr>
          <p:cNvPr id="166" name="Oval 165"/>
          <p:cNvSpPr>
            <a:spLocks noChangeArrowheads="1"/>
          </p:cNvSpPr>
          <p:nvPr/>
        </p:nvSpPr>
        <p:spPr bwMode="auto">
          <a:xfrm>
            <a:off x="15348542" y="42712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67" name="AutoShape 166"/>
          <p:cNvCxnSpPr/>
          <p:nvPr/>
        </p:nvCxnSpPr>
        <p:spPr bwMode="auto">
          <a:xfrm flipH="1">
            <a:off x="11113092" y="4461794"/>
            <a:ext cx="4127500" cy="1660524"/>
          </a:xfrm>
          <a:prstGeom prst="straightConnector1">
            <a:avLst/>
          </a:prstGeom>
          <a:noFill/>
          <a:ln w="9525">
            <a:solidFill>
              <a:srgbClr val="00FF00"/>
            </a:solidFill>
            <a:round/>
            <a:tailEnd type="triangle" w="med" len="sm"/>
          </a:ln>
        </p:spPr>
      </p:cxnSp>
      <p:sp>
        <p:nvSpPr>
          <p:cNvPr id="168" name="Oval 167"/>
          <p:cNvSpPr>
            <a:spLocks noChangeArrowheads="1"/>
          </p:cNvSpPr>
          <p:nvPr/>
        </p:nvSpPr>
        <p:spPr bwMode="auto">
          <a:xfrm>
            <a:off x="15088192" y="43093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69" name="AutoShape 168"/>
          <p:cNvCxnSpPr/>
          <p:nvPr/>
        </p:nvCxnSpPr>
        <p:spPr bwMode="auto">
          <a:xfrm flipH="1">
            <a:off x="10179643" y="4461795"/>
            <a:ext cx="5060950" cy="5010150"/>
          </a:xfrm>
          <a:prstGeom prst="straightConnector1">
            <a:avLst/>
          </a:prstGeom>
          <a:noFill/>
          <a:ln w="9525">
            <a:solidFill>
              <a:srgbClr val="00FF00"/>
            </a:solidFill>
            <a:round/>
            <a:tailEnd type="triangle" w="med" len="sm"/>
          </a:ln>
        </p:spPr>
      </p:cxnSp>
      <p:sp>
        <p:nvSpPr>
          <p:cNvPr id="170" name="Oval 169"/>
          <p:cNvSpPr>
            <a:spLocks noChangeArrowheads="1"/>
          </p:cNvSpPr>
          <p:nvPr/>
        </p:nvSpPr>
        <p:spPr bwMode="auto">
          <a:xfrm>
            <a:off x="15088192" y="43093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71" name="AutoShape 170">
            <a:hlinkClick r:id="rId3" tooltip="a review request 0:0"/>
          </p:cNvPr>
          <p:cNvCxnSpPr/>
          <p:nvPr/>
        </p:nvCxnSpPr>
        <p:spPr bwMode="auto">
          <a:xfrm flipH="1">
            <a:off x="15250116" y="7706645"/>
            <a:ext cx="203200" cy="387350"/>
          </a:xfrm>
          <a:prstGeom prst="straightConnector1">
            <a:avLst/>
          </a:prstGeom>
          <a:noFill/>
          <a:ln w="9525">
            <a:solidFill>
              <a:srgbClr val="00FF00"/>
            </a:solidFill>
            <a:round/>
            <a:tailEnd type="triangle" w="med" len="sm"/>
          </a:ln>
        </p:spPr>
      </p:cxnSp>
      <p:sp>
        <p:nvSpPr>
          <p:cNvPr id="172" name="Oval 171"/>
          <p:cNvSpPr>
            <a:spLocks noChangeArrowheads="1"/>
          </p:cNvSpPr>
          <p:nvPr/>
        </p:nvSpPr>
        <p:spPr bwMode="auto">
          <a:xfrm>
            <a:off x="15300916" y="75542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73" name="AutoShape 172">
            <a:hlinkClick r:id="rId3" tooltip="estimate:0"/>
          </p:cNvPr>
          <p:cNvCxnSpPr/>
          <p:nvPr/>
        </p:nvCxnSpPr>
        <p:spPr bwMode="auto">
          <a:xfrm flipV="1">
            <a:off x="15510466" y="7795545"/>
            <a:ext cx="203200" cy="387350"/>
          </a:xfrm>
          <a:prstGeom prst="straightConnector1">
            <a:avLst/>
          </a:prstGeom>
          <a:noFill/>
          <a:ln w="9525">
            <a:solidFill>
              <a:srgbClr val="00FF00"/>
            </a:solidFill>
            <a:round/>
            <a:tailEnd type="triangle" w="med" len="sm"/>
          </a:ln>
        </p:spPr>
      </p:cxnSp>
      <p:sp>
        <p:nvSpPr>
          <p:cNvPr id="174" name="Oval 173"/>
          <p:cNvSpPr>
            <a:spLocks noChangeArrowheads="1"/>
          </p:cNvSpPr>
          <p:nvPr/>
        </p:nvSpPr>
        <p:spPr bwMode="auto">
          <a:xfrm>
            <a:off x="15358066" y="80304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75" name="AutoShape 174">
            <a:hlinkClick r:id="rId3" tooltip="clarifying answers 10:0"/>
          </p:cNvPr>
          <p:cNvCxnSpPr/>
          <p:nvPr/>
        </p:nvCxnSpPr>
        <p:spPr bwMode="auto">
          <a:xfrm flipH="1">
            <a:off x="15250116" y="7706645"/>
            <a:ext cx="203200" cy="387350"/>
          </a:xfrm>
          <a:prstGeom prst="straightConnector1">
            <a:avLst/>
          </a:prstGeom>
          <a:noFill/>
          <a:ln w="9525">
            <a:solidFill>
              <a:srgbClr val="0000FF"/>
            </a:solidFill>
            <a:prstDash val="dash"/>
            <a:round/>
            <a:tailEnd type="triangle" w="med" len="sm"/>
          </a:ln>
        </p:spPr>
      </p:cxnSp>
      <p:sp>
        <p:nvSpPr>
          <p:cNvPr id="176" name="Oval 175"/>
          <p:cNvSpPr>
            <a:spLocks noChangeArrowheads="1"/>
          </p:cNvSpPr>
          <p:nvPr/>
        </p:nvSpPr>
        <p:spPr bwMode="auto">
          <a:xfrm>
            <a:off x="15300916" y="755424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77" name="AutoShape 176">
            <a:hlinkClick r:id="rId3" tooltip="clarifying questions 10:0"/>
          </p:cNvPr>
          <p:cNvCxnSpPr/>
          <p:nvPr/>
        </p:nvCxnSpPr>
        <p:spPr bwMode="auto">
          <a:xfrm flipV="1">
            <a:off x="15510466" y="7795545"/>
            <a:ext cx="203200" cy="387350"/>
          </a:xfrm>
          <a:prstGeom prst="straightConnector1">
            <a:avLst/>
          </a:prstGeom>
          <a:noFill/>
          <a:ln w="9525">
            <a:solidFill>
              <a:srgbClr val="0000FF"/>
            </a:solidFill>
            <a:prstDash val="dash"/>
            <a:round/>
            <a:tailEnd type="triangle" w="med" len="sm"/>
          </a:ln>
        </p:spPr>
      </p:cxnSp>
      <p:sp>
        <p:nvSpPr>
          <p:cNvPr id="178" name="Oval 177"/>
          <p:cNvSpPr>
            <a:spLocks noChangeArrowheads="1"/>
          </p:cNvSpPr>
          <p:nvPr/>
        </p:nvSpPr>
        <p:spPr bwMode="auto">
          <a:xfrm>
            <a:off x="15358066" y="80304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79" name="AutoShape 178">
            <a:hlinkClick r:id="rId3" tooltip="clarifying questions 8:0"/>
          </p:cNvPr>
          <p:cNvCxnSpPr/>
          <p:nvPr/>
        </p:nvCxnSpPr>
        <p:spPr bwMode="auto">
          <a:xfrm>
            <a:off x="14481766" y="6712869"/>
            <a:ext cx="139700" cy="1343026"/>
          </a:xfrm>
          <a:prstGeom prst="straightConnector1">
            <a:avLst/>
          </a:prstGeom>
          <a:noFill/>
          <a:ln w="9525">
            <a:solidFill>
              <a:srgbClr val="0000FF"/>
            </a:solidFill>
            <a:prstDash val="dash"/>
            <a:round/>
            <a:tailEnd type="triangle" w="med" len="sm"/>
          </a:ln>
        </p:spPr>
      </p:cxnSp>
      <p:sp>
        <p:nvSpPr>
          <p:cNvPr id="180" name="Oval 179"/>
          <p:cNvSpPr>
            <a:spLocks noChangeArrowheads="1"/>
          </p:cNvSpPr>
          <p:nvPr/>
        </p:nvSpPr>
        <p:spPr bwMode="auto">
          <a:xfrm>
            <a:off x="14329366" y="65604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81" name="AutoShape 180">
            <a:hlinkClick r:id="rId3" tooltip="clarifying answers 8:0"/>
          </p:cNvPr>
          <p:cNvCxnSpPr/>
          <p:nvPr/>
        </p:nvCxnSpPr>
        <p:spPr bwMode="auto">
          <a:xfrm flipH="1" flipV="1">
            <a:off x="14481766" y="6712869"/>
            <a:ext cx="139700" cy="1343026"/>
          </a:xfrm>
          <a:prstGeom prst="straightConnector1">
            <a:avLst/>
          </a:prstGeom>
          <a:noFill/>
          <a:ln w="9525">
            <a:solidFill>
              <a:srgbClr val="0000FF"/>
            </a:solidFill>
            <a:prstDash val="dash"/>
            <a:round/>
            <a:tailEnd type="triangle" w="med" len="sm"/>
          </a:ln>
        </p:spPr>
      </p:cxnSp>
      <p:sp>
        <p:nvSpPr>
          <p:cNvPr id="182" name="Oval 181"/>
          <p:cNvSpPr>
            <a:spLocks noChangeArrowheads="1"/>
          </p:cNvSpPr>
          <p:nvPr/>
        </p:nvSpPr>
        <p:spPr bwMode="auto">
          <a:xfrm>
            <a:off x="14469066" y="79034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83" name="AutoShape 182">
            <a:hlinkClick r:id="rId3" tooltip="request to approve estimate:0"/>
          </p:cNvPr>
          <p:cNvCxnSpPr/>
          <p:nvPr/>
        </p:nvCxnSpPr>
        <p:spPr bwMode="auto">
          <a:xfrm flipH="1" flipV="1">
            <a:off x="15370766" y="6585868"/>
            <a:ext cx="342900" cy="1031876"/>
          </a:xfrm>
          <a:prstGeom prst="straightConnector1">
            <a:avLst/>
          </a:prstGeom>
          <a:noFill/>
          <a:ln w="9525">
            <a:solidFill>
              <a:srgbClr val="00FF00"/>
            </a:solidFill>
            <a:round/>
            <a:tailEnd type="triangle" w="med" len="sm"/>
          </a:ln>
        </p:spPr>
      </p:cxnSp>
      <p:sp>
        <p:nvSpPr>
          <p:cNvPr id="184" name="Oval 183"/>
          <p:cNvSpPr>
            <a:spLocks noChangeArrowheads="1"/>
          </p:cNvSpPr>
          <p:nvPr/>
        </p:nvSpPr>
        <p:spPr bwMode="auto">
          <a:xfrm>
            <a:off x="15561266" y="75193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85" name="AutoShape 184">
            <a:hlinkClick r:id="rId3" tooltip="revisions:0"/>
          </p:cNvPr>
          <p:cNvCxnSpPr/>
          <p:nvPr/>
        </p:nvCxnSpPr>
        <p:spPr bwMode="auto">
          <a:xfrm>
            <a:off x="15110416" y="6674768"/>
            <a:ext cx="342900" cy="1031876"/>
          </a:xfrm>
          <a:prstGeom prst="straightConnector1">
            <a:avLst/>
          </a:prstGeom>
          <a:noFill/>
          <a:ln w="9525">
            <a:solidFill>
              <a:srgbClr val="00FF00"/>
            </a:solidFill>
            <a:round/>
            <a:tailEnd type="triangle" w="med" len="sm"/>
          </a:ln>
        </p:spPr>
      </p:cxnSp>
      <p:sp>
        <p:nvSpPr>
          <p:cNvPr id="186" name="Oval 185"/>
          <p:cNvSpPr>
            <a:spLocks noChangeArrowheads="1"/>
          </p:cNvSpPr>
          <p:nvPr/>
        </p:nvSpPr>
        <p:spPr bwMode="auto">
          <a:xfrm>
            <a:off x="14958016" y="65255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87" name="AutoShape 186">
            <a:hlinkClick r:id="rId3" tooltip="approval:0"/>
          </p:cNvPr>
          <p:cNvCxnSpPr/>
          <p:nvPr/>
        </p:nvCxnSpPr>
        <p:spPr bwMode="auto">
          <a:xfrm>
            <a:off x="15110416" y="6674768"/>
            <a:ext cx="342900" cy="1031876"/>
          </a:xfrm>
          <a:prstGeom prst="straightConnector1">
            <a:avLst/>
          </a:prstGeom>
          <a:noFill/>
          <a:ln w="9525">
            <a:solidFill>
              <a:srgbClr val="00FF00"/>
            </a:solidFill>
            <a:round/>
            <a:tailEnd type="triangle" w="med" len="sm"/>
          </a:ln>
        </p:spPr>
      </p:cxnSp>
      <p:sp>
        <p:nvSpPr>
          <p:cNvPr id="188" name="Oval 187"/>
          <p:cNvSpPr>
            <a:spLocks noChangeArrowheads="1"/>
          </p:cNvSpPr>
          <p:nvPr/>
        </p:nvSpPr>
        <p:spPr bwMode="auto">
          <a:xfrm>
            <a:off x="14958016" y="65255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89" name="AutoShape 188"/>
          <p:cNvCxnSpPr/>
          <p:nvPr/>
        </p:nvCxnSpPr>
        <p:spPr bwMode="auto">
          <a:xfrm>
            <a:off x="15110416" y="6674768"/>
            <a:ext cx="342900" cy="1031876"/>
          </a:xfrm>
          <a:prstGeom prst="straightConnector1">
            <a:avLst/>
          </a:prstGeom>
          <a:noFill/>
          <a:ln w="9525">
            <a:solidFill>
              <a:srgbClr val="0000FF"/>
            </a:solidFill>
            <a:prstDash val="dash"/>
            <a:round/>
            <a:tailEnd type="triangle" w="med" len="sm"/>
          </a:ln>
        </p:spPr>
      </p:cxnSp>
      <p:sp>
        <p:nvSpPr>
          <p:cNvPr id="190" name="Oval 189"/>
          <p:cNvSpPr>
            <a:spLocks noChangeArrowheads="1"/>
          </p:cNvSpPr>
          <p:nvPr/>
        </p:nvSpPr>
        <p:spPr bwMode="auto">
          <a:xfrm>
            <a:off x="14958016" y="652554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91" name="AutoShape 190"/>
          <p:cNvCxnSpPr/>
          <p:nvPr/>
        </p:nvCxnSpPr>
        <p:spPr bwMode="auto">
          <a:xfrm flipH="1" flipV="1">
            <a:off x="15370766" y="6585868"/>
            <a:ext cx="342900" cy="1031876"/>
          </a:xfrm>
          <a:prstGeom prst="straightConnector1">
            <a:avLst/>
          </a:prstGeom>
          <a:noFill/>
          <a:ln w="9525">
            <a:solidFill>
              <a:srgbClr val="0000FF"/>
            </a:solidFill>
            <a:prstDash val="dash"/>
            <a:round/>
            <a:tailEnd type="triangle" w="med" len="sm"/>
          </a:ln>
        </p:spPr>
      </p:cxnSp>
      <p:sp>
        <p:nvSpPr>
          <p:cNvPr id="192" name="Oval 191"/>
          <p:cNvSpPr>
            <a:spLocks noChangeArrowheads="1"/>
          </p:cNvSpPr>
          <p:nvPr/>
        </p:nvSpPr>
        <p:spPr bwMode="auto">
          <a:xfrm>
            <a:off x="15561266" y="75193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93" name="AutoShape 192">
            <a:hlinkClick r:id="rId3" tooltip="revisions 0:0"/>
          </p:cNvPr>
          <p:cNvCxnSpPr/>
          <p:nvPr/>
        </p:nvCxnSpPr>
        <p:spPr bwMode="auto">
          <a:xfrm flipH="1">
            <a:off x="10179642" y="6585868"/>
            <a:ext cx="3413124" cy="2886076"/>
          </a:xfrm>
          <a:prstGeom prst="straightConnector1">
            <a:avLst/>
          </a:prstGeom>
          <a:noFill/>
          <a:ln w="9525">
            <a:solidFill>
              <a:srgbClr val="00FF00"/>
            </a:solidFill>
            <a:round/>
            <a:tailEnd type="triangle" w="med" len="sm"/>
          </a:ln>
        </p:spPr>
      </p:cxnSp>
      <p:sp>
        <p:nvSpPr>
          <p:cNvPr id="194" name="Oval 193"/>
          <p:cNvSpPr>
            <a:spLocks noChangeArrowheads="1"/>
          </p:cNvSpPr>
          <p:nvPr/>
        </p:nvSpPr>
        <p:spPr bwMode="auto">
          <a:xfrm>
            <a:off x="13440366" y="64334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95" name="AutoShape 194">
            <a:hlinkClick r:id="rId3" tooltip="approval 0:0"/>
          </p:cNvPr>
          <p:cNvCxnSpPr/>
          <p:nvPr/>
        </p:nvCxnSpPr>
        <p:spPr bwMode="auto">
          <a:xfrm flipH="1">
            <a:off x="10179642" y="6585868"/>
            <a:ext cx="3413124" cy="2886076"/>
          </a:xfrm>
          <a:prstGeom prst="straightConnector1">
            <a:avLst/>
          </a:prstGeom>
          <a:noFill/>
          <a:ln w="9525">
            <a:solidFill>
              <a:srgbClr val="00FF00"/>
            </a:solidFill>
            <a:round/>
            <a:tailEnd type="triangle" w="med" len="sm"/>
          </a:ln>
        </p:spPr>
      </p:cxnSp>
      <p:sp>
        <p:nvSpPr>
          <p:cNvPr id="196" name="Oval 195"/>
          <p:cNvSpPr>
            <a:spLocks noChangeArrowheads="1"/>
          </p:cNvSpPr>
          <p:nvPr/>
        </p:nvSpPr>
        <p:spPr bwMode="auto">
          <a:xfrm>
            <a:off x="13440366" y="64334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97" name="AutoShape 196"/>
          <p:cNvCxnSpPr/>
          <p:nvPr/>
        </p:nvCxnSpPr>
        <p:spPr bwMode="auto">
          <a:xfrm flipV="1">
            <a:off x="10179642" y="6585868"/>
            <a:ext cx="3413124" cy="2886076"/>
          </a:xfrm>
          <a:prstGeom prst="straightConnector1">
            <a:avLst/>
          </a:prstGeom>
          <a:noFill/>
          <a:ln w="9525">
            <a:solidFill>
              <a:srgbClr val="00FF00"/>
            </a:solidFill>
            <a:round/>
            <a:tailEnd type="triangle" w="med" len="sm"/>
          </a:ln>
        </p:spPr>
      </p:cxnSp>
      <p:sp>
        <p:nvSpPr>
          <p:cNvPr id="198" name="Oval 197"/>
          <p:cNvSpPr>
            <a:spLocks noChangeArrowheads="1"/>
          </p:cNvSpPr>
          <p:nvPr/>
        </p:nvSpPr>
        <p:spPr bwMode="auto">
          <a:xfrm>
            <a:off x="10027242" y="93195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199" name="AutoShape 198"/>
          <p:cNvCxnSpPr/>
          <p:nvPr/>
        </p:nvCxnSpPr>
        <p:spPr bwMode="auto">
          <a:xfrm>
            <a:off x="10179642" y="9471944"/>
            <a:ext cx="4606924" cy="34924"/>
          </a:xfrm>
          <a:prstGeom prst="straightConnector1">
            <a:avLst/>
          </a:prstGeom>
          <a:noFill/>
          <a:ln w="9525">
            <a:solidFill>
              <a:srgbClr val="0000FF"/>
            </a:solidFill>
            <a:prstDash val="dash"/>
            <a:round/>
            <a:tailEnd type="triangle" w="med" len="sm"/>
          </a:ln>
        </p:spPr>
      </p:cxnSp>
      <p:sp>
        <p:nvSpPr>
          <p:cNvPr id="200" name="Oval 199"/>
          <p:cNvSpPr>
            <a:spLocks noChangeArrowheads="1"/>
          </p:cNvSpPr>
          <p:nvPr/>
        </p:nvSpPr>
        <p:spPr bwMode="auto">
          <a:xfrm>
            <a:off x="10027242" y="931954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01" name="AutoShape 200"/>
          <p:cNvCxnSpPr/>
          <p:nvPr/>
        </p:nvCxnSpPr>
        <p:spPr bwMode="auto">
          <a:xfrm flipH="1" flipV="1">
            <a:off x="6331542" y="6985919"/>
            <a:ext cx="8455024" cy="2520950"/>
          </a:xfrm>
          <a:prstGeom prst="straightConnector1">
            <a:avLst/>
          </a:prstGeom>
          <a:noFill/>
          <a:ln w="9525">
            <a:solidFill>
              <a:srgbClr val="0000FF"/>
            </a:solidFill>
            <a:prstDash val="dash"/>
            <a:round/>
            <a:tailEnd type="triangle" w="med" len="sm"/>
          </a:ln>
        </p:spPr>
      </p:cxnSp>
      <p:sp>
        <p:nvSpPr>
          <p:cNvPr id="202" name="Oval 201"/>
          <p:cNvSpPr>
            <a:spLocks noChangeArrowheads="1"/>
          </p:cNvSpPr>
          <p:nvPr/>
        </p:nvSpPr>
        <p:spPr bwMode="auto">
          <a:xfrm>
            <a:off x="14634166" y="93544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03" name="AutoShape 202">
            <a:hlinkClick r:id="rId3" tooltip="organization-contact name:0"/>
          </p:cNvPr>
          <p:cNvCxnSpPr/>
          <p:nvPr/>
        </p:nvCxnSpPr>
        <p:spPr bwMode="auto">
          <a:xfrm flipV="1">
            <a:off x="6331542" y="5728618"/>
            <a:ext cx="8518524" cy="1257300"/>
          </a:xfrm>
          <a:prstGeom prst="straightConnector1">
            <a:avLst/>
          </a:prstGeom>
          <a:noFill/>
          <a:ln w="9525">
            <a:solidFill>
              <a:srgbClr val="0000FF"/>
            </a:solidFill>
            <a:prstDash val="dash"/>
            <a:round/>
            <a:tailEnd type="triangle" w="med" len="sm"/>
          </a:ln>
        </p:spPr>
      </p:cxnSp>
      <p:sp>
        <p:nvSpPr>
          <p:cNvPr id="204" name="Oval 203"/>
          <p:cNvSpPr>
            <a:spLocks noChangeArrowheads="1"/>
          </p:cNvSpPr>
          <p:nvPr/>
        </p:nvSpPr>
        <p:spPr bwMode="auto">
          <a:xfrm>
            <a:off x="6179142" y="68335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05" name="AutoShape 204"/>
          <p:cNvCxnSpPr/>
          <p:nvPr/>
        </p:nvCxnSpPr>
        <p:spPr bwMode="auto">
          <a:xfrm flipH="1">
            <a:off x="6331542" y="5728618"/>
            <a:ext cx="8518524" cy="1257300"/>
          </a:xfrm>
          <a:prstGeom prst="straightConnector1">
            <a:avLst/>
          </a:prstGeom>
          <a:noFill/>
          <a:ln w="9525">
            <a:solidFill>
              <a:srgbClr val="0000FF"/>
            </a:solidFill>
            <a:prstDash val="dash"/>
            <a:round/>
            <a:tailEnd type="triangle" w="med" len="sm"/>
          </a:ln>
        </p:spPr>
      </p:cxnSp>
      <p:sp>
        <p:nvSpPr>
          <p:cNvPr id="206" name="Oval 205"/>
          <p:cNvSpPr>
            <a:spLocks noChangeArrowheads="1"/>
          </p:cNvSpPr>
          <p:nvPr/>
        </p:nvSpPr>
        <p:spPr bwMode="auto">
          <a:xfrm>
            <a:off x="14697666" y="55762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07" name="AutoShape 206">
            <a:hlinkClick r:id="rId3" tooltip="phone call of bad news:0"/>
          </p:cNvPr>
          <p:cNvCxnSpPr/>
          <p:nvPr/>
        </p:nvCxnSpPr>
        <p:spPr bwMode="auto">
          <a:xfrm flipV="1">
            <a:off x="6331542" y="4226845"/>
            <a:ext cx="7708900" cy="2759074"/>
          </a:xfrm>
          <a:prstGeom prst="straightConnector1">
            <a:avLst/>
          </a:prstGeom>
          <a:noFill/>
          <a:ln w="9525">
            <a:solidFill>
              <a:srgbClr val="0000FF"/>
            </a:solidFill>
            <a:prstDash val="dash"/>
            <a:round/>
            <a:tailEnd type="triangle" w="med" len="sm"/>
          </a:ln>
        </p:spPr>
      </p:cxnSp>
      <p:sp>
        <p:nvSpPr>
          <p:cNvPr id="208" name="Oval 207"/>
          <p:cNvSpPr>
            <a:spLocks noChangeArrowheads="1"/>
          </p:cNvSpPr>
          <p:nvPr/>
        </p:nvSpPr>
        <p:spPr bwMode="auto">
          <a:xfrm>
            <a:off x="6179142" y="68335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09" name="AutoShape 208"/>
          <p:cNvCxnSpPr/>
          <p:nvPr/>
        </p:nvCxnSpPr>
        <p:spPr bwMode="auto">
          <a:xfrm flipV="1">
            <a:off x="6331542" y="4226845"/>
            <a:ext cx="7708900" cy="2759074"/>
          </a:xfrm>
          <a:prstGeom prst="straightConnector1">
            <a:avLst/>
          </a:prstGeom>
          <a:noFill/>
          <a:ln w="9525">
            <a:solidFill>
              <a:srgbClr val="0000FF"/>
            </a:solidFill>
            <a:prstDash val="dash"/>
            <a:round/>
            <a:tailEnd type="triangle" w="med" len="sm"/>
          </a:ln>
        </p:spPr>
      </p:cxnSp>
      <p:sp>
        <p:nvSpPr>
          <p:cNvPr id="210" name="Oval 209"/>
          <p:cNvSpPr>
            <a:spLocks noChangeArrowheads="1"/>
          </p:cNvSpPr>
          <p:nvPr/>
        </p:nvSpPr>
        <p:spPr bwMode="auto">
          <a:xfrm>
            <a:off x="6179142" y="68335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11" name="AutoShape 210"/>
          <p:cNvCxnSpPr/>
          <p:nvPr/>
        </p:nvCxnSpPr>
        <p:spPr bwMode="auto">
          <a:xfrm flipH="1" flipV="1">
            <a:off x="7261816" y="5039644"/>
            <a:ext cx="8191500" cy="2667000"/>
          </a:xfrm>
          <a:prstGeom prst="straightConnector1">
            <a:avLst/>
          </a:prstGeom>
          <a:noFill/>
          <a:ln w="9525">
            <a:solidFill>
              <a:srgbClr val="00FF00"/>
            </a:solidFill>
            <a:round/>
            <a:tailEnd type="triangle" w="med" len="sm"/>
          </a:ln>
        </p:spPr>
      </p:cxnSp>
      <p:sp>
        <p:nvSpPr>
          <p:cNvPr id="212" name="Oval 211"/>
          <p:cNvSpPr>
            <a:spLocks noChangeArrowheads="1"/>
          </p:cNvSpPr>
          <p:nvPr/>
        </p:nvSpPr>
        <p:spPr bwMode="auto">
          <a:xfrm>
            <a:off x="15300916" y="75542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13" name="AutoShape 212"/>
          <p:cNvCxnSpPr/>
          <p:nvPr/>
        </p:nvCxnSpPr>
        <p:spPr bwMode="auto">
          <a:xfrm flipH="1" flipV="1">
            <a:off x="7261816" y="5039644"/>
            <a:ext cx="1400176" cy="4343400"/>
          </a:xfrm>
          <a:prstGeom prst="straightConnector1">
            <a:avLst/>
          </a:prstGeom>
          <a:noFill/>
          <a:ln w="9525">
            <a:solidFill>
              <a:srgbClr val="00FF00"/>
            </a:solidFill>
            <a:round/>
            <a:tailEnd type="triangle" w="med" len="sm"/>
          </a:ln>
        </p:spPr>
      </p:cxnSp>
      <p:sp>
        <p:nvSpPr>
          <p:cNvPr id="214" name="Oval 213"/>
          <p:cNvSpPr>
            <a:spLocks noChangeArrowheads="1"/>
          </p:cNvSpPr>
          <p:nvPr/>
        </p:nvSpPr>
        <p:spPr bwMode="auto">
          <a:xfrm>
            <a:off x="8509592" y="92814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15" name="AutoShape 214"/>
          <p:cNvCxnSpPr/>
          <p:nvPr/>
        </p:nvCxnSpPr>
        <p:spPr bwMode="auto">
          <a:xfrm>
            <a:off x="8750893" y="5109495"/>
            <a:ext cx="539750" cy="4235450"/>
          </a:xfrm>
          <a:prstGeom prst="straightConnector1">
            <a:avLst/>
          </a:prstGeom>
          <a:noFill/>
          <a:ln w="9525">
            <a:solidFill>
              <a:srgbClr val="00FF00"/>
            </a:solidFill>
            <a:round/>
            <a:tailEnd type="triangle" w="med" len="sm"/>
          </a:ln>
        </p:spPr>
      </p:cxnSp>
      <p:sp>
        <p:nvSpPr>
          <p:cNvPr id="216" name="Oval 215"/>
          <p:cNvSpPr>
            <a:spLocks noChangeArrowheads="1"/>
          </p:cNvSpPr>
          <p:nvPr/>
        </p:nvSpPr>
        <p:spPr bwMode="auto">
          <a:xfrm>
            <a:off x="8598492" y="49570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17" name="AutoShape 216"/>
          <p:cNvCxnSpPr/>
          <p:nvPr/>
        </p:nvCxnSpPr>
        <p:spPr bwMode="auto">
          <a:xfrm>
            <a:off x="8750893" y="5109495"/>
            <a:ext cx="41274" cy="4194174"/>
          </a:xfrm>
          <a:prstGeom prst="straightConnector1">
            <a:avLst/>
          </a:prstGeom>
          <a:noFill/>
          <a:ln w="9525">
            <a:solidFill>
              <a:srgbClr val="0000FF"/>
            </a:solidFill>
            <a:prstDash val="dash"/>
            <a:round/>
            <a:tailEnd type="triangle" w="med" len="sm"/>
          </a:ln>
        </p:spPr>
      </p:cxnSp>
      <p:sp>
        <p:nvSpPr>
          <p:cNvPr id="218" name="Oval 217"/>
          <p:cNvSpPr>
            <a:spLocks noChangeArrowheads="1"/>
          </p:cNvSpPr>
          <p:nvPr/>
        </p:nvSpPr>
        <p:spPr bwMode="auto">
          <a:xfrm>
            <a:off x="8598492" y="49570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19" name="AutoShape 218"/>
          <p:cNvCxnSpPr/>
          <p:nvPr/>
        </p:nvCxnSpPr>
        <p:spPr bwMode="auto">
          <a:xfrm flipH="1" flipV="1">
            <a:off x="9379543" y="5071395"/>
            <a:ext cx="41274" cy="4194174"/>
          </a:xfrm>
          <a:prstGeom prst="straightConnector1">
            <a:avLst/>
          </a:prstGeom>
          <a:noFill/>
          <a:ln w="9525">
            <a:solidFill>
              <a:srgbClr val="00FF00"/>
            </a:solidFill>
            <a:round/>
            <a:tailEnd type="triangle" w="med" len="sm"/>
          </a:ln>
        </p:spPr>
      </p:cxnSp>
      <p:sp>
        <p:nvSpPr>
          <p:cNvPr id="220" name="Oval 219"/>
          <p:cNvSpPr>
            <a:spLocks noChangeArrowheads="1"/>
          </p:cNvSpPr>
          <p:nvPr/>
        </p:nvSpPr>
        <p:spPr bwMode="auto">
          <a:xfrm>
            <a:off x="9268416" y="91131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21" name="AutoShape 220">
            <a:hlinkClick r:id="rId3" tooltip="request to review estimate memo:0"/>
          </p:cNvPr>
          <p:cNvCxnSpPr/>
          <p:nvPr/>
        </p:nvCxnSpPr>
        <p:spPr bwMode="auto">
          <a:xfrm>
            <a:off x="9639893" y="4982494"/>
            <a:ext cx="1530350" cy="0"/>
          </a:xfrm>
          <a:prstGeom prst="straightConnector1">
            <a:avLst/>
          </a:prstGeom>
          <a:noFill/>
          <a:ln w="9525">
            <a:solidFill>
              <a:srgbClr val="00FF00"/>
            </a:solidFill>
            <a:round/>
            <a:tailEnd type="triangle" w="med" len="sm"/>
          </a:ln>
        </p:spPr>
      </p:cxnSp>
      <p:sp>
        <p:nvSpPr>
          <p:cNvPr id="222" name="Oval 221"/>
          <p:cNvSpPr>
            <a:spLocks noChangeArrowheads="1"/>
          </p:cNvSpPr>
          <p:nvPr/>
        </p:nvSpPr>
        <p:spPr bwMode="auto">
          <a:xfrm>
            <a:off x="9487492" y="48300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23" name="AutoShape 222">
            <a:hlinkClick r:id="rId3" tooltip="estimate memo approval:0"/>
          </p:cNvPr>
          <p:cNvCxnSpPr/>
          <p:nvPr/>
        </p:nvCxnSpPr>
        <p:spPr bwMode="auto">
          <a:xfrm flipH="1">
            <a:off x="9639893" y="4982494"/>
            <a:ext cx="1530350" cy="0"/>
          </a:xfrm>
          <a:prstGeom prst="straightConnector1">
            <a:avLst/>
          </a:prstGeom>
          <a:noFill/>
          <a:ln w="9525">
            <a:solidFill>
              <a:srgbClr val="00FF00"/>
            </a:solidFill>
            <a:round/>
            <a:tailEnd type="triangle" w="med" len="sm"/>
          </a:ln>
        </p:spPr>
      </p:cxnSp>
      <p:sp>
        <p:nvSpPr>
          <p:cNvPr id="224" name="Oval 223"/>
          <p:cNvSpPr>
            <a:spLocks noChangeArrowheads="1"/>
          </p:cNvSpPr>
          <p:nvPr/>
        </p:nvSpPr>
        <p:spPr bwMode="auto">
          <a:xfrm>
            <a:off x="11017842" y="48300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25" name="AutoShape 224"/>
          <p:cNvCxnSpPr/>
          <p:nvPr/>
        </p:nvCxnSpPr>
        <p:spPr bwMode="auto">
          <a:xfrm flipH="1">
            <a:off x="9639893" y="4982494"/>
            <a:ext cx="1530350" cy="0"/>
          </a:xfrm>
          <a:prstGeom prst="straightConnector1">
            <a:avLst/>
          </a:prstGeom>
          <a:noFill/>
          <a:ln w="9525">
            <a:solidFill>
              <a:srgbClr val="0000FF"/>
            </a:solidFill>
            <a:prstDash val="dash"/>
            <a:round/>
            <a:tailEnd type="triangle" w="med" len="sm"/>
          </a:ln>
        </p:spPr>
      </p:cxnSp>
      <p:sp>
        <p:nvSpPr>
          <p:cNvPr id="226" name="Oval 225"/>
          <p:cNvSpPr>
            <a:spLocks noChangeArrowheads="1"/>
          </p:cNvSpPr>
          <p:nvPr/>
        </p:nvSpPr>
        <p:spPr bwMode="auto">
          <a:xfrm>
            <a:off x="11017842" y="48300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27" name="AutoShape 226">
            <a:hlinkClick r:id="rId3" tooltip="request to review estimate memo:0"/>
          </p:cNvPr>
          <p:cNvCxnSpPr/>
          <p:nvPr/>
        </p:nvCxnSpPr>
        <p:spPr bwMode="auto">
          <a:xfrm>
            <a:off x="9639892" y="4982494"/>
            <a:ext cx="5270500" cy="2016124"/>
          </a:xfrm>
          <a:prstGeom prst="straightConnector1">
            <a:avLst/>
          </a:prstGeom>
          <a:noFill/>
          <a:ln w="9525">
            <a:solidFill>
              <a:srgbClr val="0000FF"/>
            </a:solidFill>
            <a:prstDash val="dash"/>
            <a:round/>
            <a:tailEnd type="triangle" w="med" len="sm"/>
          </a:ln>
        </p:spPr>
      </p:cxnSp>
      <p:sp>
        <p:nvSpPr>
          <p:cNvPr id="228" name="Oval 227"/>
          <p:cNvSpPr>
            <a:spLocks noChangeArrowheads="1"/>
          </p:cNvSpPr>
          <p:nvPr/>
        </p:nvSpPr>
        <p:spPr bwMode="auto">
          <a:xfrm>
            <a:off x="9487492" y="48300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29" name="AutoShape 228"/>
          <p:cNvCxnSpPr/>
          <p:nvPr/>
        </p:nvCxnSpPr>
        <p:spPr bwMode="auto">
          <a:xfrm flipH="1" flipV="1">
            <a:off x="9639892" y="4982494"/>
            <a:ext cx="5270500" cy="2016124"/>
          </a:xfrm>
          <a:prstGeom prst="straightConnector1">
            <a:avLst/>
          </a:prstGeom>
          <a:noFill/>
          <a:ln w="9525">
            <a:solidFill>
              <a:srgbClr val="0000FF"/>
            </a:solidFill>
            <a:prstDash val="dash"/>
            <a:round/>
            <a:tailEnd type="triangle" w="med" len="sm"/>
          </a:ln>
        </p:spPr>
      </p:cxnSp>
      <p:sp>
        <p:nvSpPr>
          <p:cNvPr id="230" name="Oval 229"/>
          <p:cNvSpPr>
            <a:spLocks noChangeArrowheads="1"/>
          </p:cNvSpPr>
          <p:nvPr/>
        </p:nvSpPr>
        <p:spPr bwMode="auto">
          <a:xfrm>
            <a:off x="14757992" y="68462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31" name="AutoShape 230"/>
          <p:cNvCxnSpPr/>
          <p:nvPr/>
        </p:nvCxnSpPr>
        <p:spPr bwMode="auto">
          <a:xfrm>
            <a:off x="12948243" y="4982494"/>
            <a:ext cx="1962150" cy="2016124"/>
          </a:xfrm>
          <a:prstGeom prst="straightConnector1">
            <a:avLst/>
          </a:prstGeom>
          <a:noFill/>
          <a:ln w="9525">
            <a:solidFill>
              <a:srgbClr val="0000FF"/>
            </a:solidFill>
            <a:prstDash val="dash"/>
            <a:round/>
            <a:tailEnd type="triangle" w="med" len="sm"/>
          </a:ln>
        </p:spPr>
      </p:cxnSp>
      <p:sp>
        <p:nvSpPr>
          <p:cNvPr id="232" name="Oval 231"/>
          <p:cNvSpPr>
            <a:spLocks noChangeArrowheads="1"/>
          </p:cNvSpPr>
          <p:nvPr/>
        </p:nvSpPr>
        <p:spPr bwMode="auto">
          <a:xfrm>
            <a:off x="12795842" y="48300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33" name="AutoShape 232">
            <a:hlinkClick r:id="rId3" tooltip="estimate feedback 3:0"/>
          </p:cNvPr>
          <p:cNvCxnSpPr/>
          <p:nvPr/>
        </p:nvCxnSpPr>
        <p:spPr bwMode="auto">
          <a:xfrm flipV="1">
            <a:off x="10309816" y="6998619"/>
            <a:ext cx="4600576" cy="2393950"/>
          </a:xfrm>
          <a:prstGeom prst="straightConnector1">
            <a:avLst/>
          </a:prstGeom>
          <a:noFill/>
          <a:ln w="9525">
            <a:solidFill>
              <a:srgbClr val="0000FF"/>
            </a:solidFill>
            <a:prstDash val="dash"/>
            <a:round/>
            <a:tailEnd type="triangle" w="med" len="sm"/>
          </a:ln>
        </p:spPr>
      </p:cxnSp>
      <p:sp>
        <p:nvSpPr>
          <p:cNvPr id="234" name="Oval 233"/>
          <p:cNvSpPr>
            <a:spLocks noChangeArrowheads="1"/>
          </p:cNvSpPr>
          <p:nvPr/>
        </p:nvSpPr>
        <p:spPr bwMode="auto">
          <a:xfrm>
            <a:off x="10157416" y="92401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35" name="AutoShape 234">
            <a:hlinkClick r:id="rId3" tooltip="clarifying questions 9:0"/>
          </p:cNvPr>
          <p:cNvCxnSpPr/>
          <p:nvPr/>
        </p:nvCxnSpPr>
        <p:spPr bwMode="auto">
          <a:xfrm flipV="1">
            <a:off x="10309816" y="6998619"/>
            <a:ext cx="4600576" cy="2393950"/>
          </a:xfrm>
          <a:prstGeom prst="straightConnector1">
            <a:avLst/>
          </a:prstGeom>
          <a:noFill/>
          <a:ln w="9525">
            <a:solidFill>
              <a:srgbClr val="0000FF"/>
            </a:solidFill>
            <a:prstDash val="dash"/>
            <a:round/>
            <a:tailEnd type="triangle" w="med" len="sm"/>
          </a:ln>
        </p:spPr>
      </p:cxnSp>
      <p:sp>
        <p:nvSpPr>
          <p:cNvPr id="236" name="Oval 235"/>
          <p:cNvSpPr>
            <a:spLocks noChangeArrowheads="1"/>
          </p:cNvSpPr>
          <p:nvPr/>
        </p:nvSpPr>
        <p:spPr bwMode="auto">
          <a:xfrm>
            <a:off x="10157416" y="92401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37" name="AutoShape 236">
            <a:hlinkClick r:id="rId3" tooltip="clarifying answers 9:0"/>
          </p:cNvPr>
          <p:cNvCxnSpPr/>
          <p:nvPr/>
        </p:nvCxnSpPr>
        <p:spPr bwMode="auto">
          <a:xfrm flipH="1">
            <a:off x="10309816" y="6998619"/>
            <a:ext cx="4600576" cy="2393950"/>
          </a:xfrm>
          <a:prstGeom prst="straightConnector1">
            <a:avLst/>
          </a:prstGeom>
          <a:noFill/>
          <a:ln w="9525">
            <a:solidFill>
              <a:srgbClr val="0000FF"/>
            </a:solidFill>
            <a:prstDash val="dash"/>
            <a:round/>
            <a:tailEnd type="triangle" w="med" len="sm"/>
          </a:ln>
        </p:spPr>
      </p:cxnSp>
      <p:sp>
        <p:nvSpPr>
          <p:cNvPr id="238" name="Oval 237"/>
          <p:cNvSpPr>
            <a:spLocks noChangeArrowheads="1"/>
          </p:cNvSpPr>
          <p:nvPr/>
        </p:nvSpPr>
        <p:spPr bwMode="auto">
          <a:xfrm>
            <a:off x="14757992" y="68462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39" name="AutoShape 238">
            <a:hlinkClick r:id="rId3" tooltip="estimate data loaded into tools:0"/>
          </p:cNvPr>
          <p:cNvCxnSpPr/>
          <p:nvPr/>
        </p:nvCxnSpPr>
        <p:spPr bwMode="auto">
          <a:xfrm flipH="1">
            <a:off x="10309816" y="6998619"/>
            <a:ext cx="4600576" cy="2393950"/>
          </a:xfrm>
          <a:prstGeom prst="straightConnector1">
            <a:avLst/>
          </a:prstGeom>
          <a:noFill/>
          <a:ln w="9525">
            <a:solidFill>
              <a:srgbClr val="00FF00"/>
            </a:solidFill>
            <a:round/>
            <a:tailEnd type="triangle" w="med" len="sm"/>
          </a:ln>
        </p:spPr>
      </p:cxnSp>
      <p:sp>
        <p:nvSpPr>
          <p:cNvPr id="240" name="Oval 239"/>
          <p:cNvSpPr>
            <a:spLocks noChangeArrowheads="1"/>
          </p:cNvSpPr>
          <p:nvPr/>
        </p:nvSpPr>
        <p:spPr bwMode="auto">
          <a:xfrm>
            <a:off x="14757992" y="68462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41" name="AutoShape 240">
            <a:hlinkClick r:id="rId3" tooltip="functional questions 2:0"/>
          </p:cNvPr>
          <p:cNvCxnSpPr/>
          <p:nvPr/>
        </p:nvCxnSpPr>
        <p:spPr bwMode="auto">
          <a:xfrm flipH="1" flipV="1">
            <a:off x="9646243" y="4017294"/>
            <a:ext cx="5264150" cy="2981324"/>
          </a:xfrm>
          <a:prstGeom prst="straightConnector1">
            <a:avLst/>
          </a:prstGeom>
          <a:noFill/>
          <a:ln w="9525">
            <a:solidFill>
              <a:srgbClr val="0000FF"/>
            </a:solidFill>
            <a:prstDash val="dash"/>
            <a:round/>
            <a:tailEnd type="triangle" w="med" len="sm"/>
          </a:ln>
        </p:spPr>
      </p:cxnSp>
      <p:sp>
        <p:nvSpPr>
          <p:cNvPr id="242" name="Oval 241"/>
          <p:cNvSpPr>
            <a:spLocks noChangeArrowheads="1"/>
          </p:cNvSpPr>
          <p:nvPr/>
        </p:nvSpPr>
        <p:spPr bwMode="auto">
          <a:xfrm>
            <a:off x="14757992" y="68462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43" name="AutoShape 242"/>
          <p:cNvCxnSpPr/>
          <p:nvPr/>
        </p:nvCxnSpPr>
        <p:spPr bwMode="auto">
          <a:xfrm>
            <a:off x="9667509" y="4017294"/>
            <a:ext cx="5264150" cy="2981324"/>
          </a:xfrm>
          <a:prstGeom prst="straightConnector1">
            <a:avLst/>
          </a:prstGeom>
          <a:noFill/>
          <a:ln w="9525">
            <a:solidFill>
              <a:srgbClr val="00FF00"/>
            </a:solidFill>
            <a:round/>
            <a:tailEnd type="triangle" w="med" len="sm"/>
          </a:ln>
        </p:spPr>
      </p:cxnSp>
      <p:sp>
        <p:nvSpPr>
          <p:cNvPr id="244" name="Oval 243"/>
          <p:cNvSpPr>
            <a:spLocks noChangeArrowheads="1"/>
          </p:cNvSpPr>
          <p:nvPr/>
        </p:nvSpPr>
        <p:spPr bwMode="auto">
          <a:xfrm>
            <a:off x="9493842" y="38648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45" name="AutoShape 244">
            <a:hlinkClick r:id="rId3" tooltip="functional questions 1:0"/>
          </p:cNvPr>
          <p:cNvCxnSpPr/>
          <p:nvPr/>
        </p:nvCxnSpPr>
        <p:spPr bwMode="auto">
          <a:xfrm flipH="1">
            <a:off x="10179643" y="6998619"/>
            <a:ext cx="4730750" cy="2473326"/>
          </a:xfrm>
          <a:prstGeom prst="straightConnector1">
            <a:avLst/>
          </a:prstGeom>
          <a:noFill/>
          <a:ln w="9525">
            <a:solidFill>
              <a:srgbClr val="0000FF"/>
            </a:solidFill>
            <a:prstDash val="dash"/>
            <a:round/>
            <a:tailEnd type="triangle" w="med" len="sm"/>
          </a:ln>
        </p:spPr>
      </p:cxnSp>
      <p:sp>
        <p:nvSpPr>
          <p:cNvPr id="246" name="Oval 245"/>
          <p:cNvSpPr>
            <a:spLocks noChangeArrowheads="1"/>
          </p:cNvSpPr>
          <p:nvPr/>
        </p:nvSpPr>
        <p:spPr bwMode="auto">
          <a:xfrm>
            <a:off x="14757992" y="68462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47" name="AutoShape 246"/>
          <p:cNvCxnSpPr/>
          <p:nvPr/>
        </p:nvCxnSpPr>
        <p:spPr bwMode="auto">
          <a:xfrm flipV="1">
            <a:off x="10179643" y="6998619"/>
            <a:ext cx="4730750" cy="2473326"/>
          </a:xfrm>
          <a:prstGeom prst="straightConnector1">
            <a:avLst/>
          </a:prstGeom>
          <a:noFill/>
          <a:ln w="9525">
            <a:solidFill>
              <a:srgbClr val="0000FF"/>
            </a:solidFill>
            <a:prstDash val="dash"/>
            <a:round/>
            <a:tailEnd type="triangle" w="med" len="sm"/>
          </a:ln>
        </p:spPr>
      </p:cxnSp>
      <p:sp>
        <p:nvSpPr>
          <p:cNvPr id="248" name="Oval 247"/>
          <p:cNvSpPr>
            <a:spLocks noChangeArrowheads="1"/>
          </p:cNvSpPr>
          <p:nvPr/>
        </p:nvSpPr>
        <p:spPr bwMode="auto">
          <a:xfrm>
            <a:off x="10027242" y="931954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dirty="0">
                <a:solidFill>
                  <a:srgbClr val="FFFFFF"/>
                </a:solidFill>
                <a:latin typeface="Arial" charset="0"/>
                <a:ea typeface="+mn-ea"/>
                <a:cs typeface="+mn-cs"/>
              </a:rPr>
              <a:t>0</a:t>
            </a:r>
          </a:p>
        </p:txBody>
      </p:sp>
      <p:cxnSp>
        <p:nvCxnSpPr>
          <p:cNvPr id="249" name="AutoShape 248"/>
          <p:cNvCxnSpPr/>
          <p:nvPr/>
        </p:nvCxnSpPr>
        <p:spPr bwMode="auto">
          <a:xfrm flipH="1">
            <a:off x="5502866" y="5128544"/>
            <a:ext cx="241300" cy="2879724"/>
          </a:xfrm>
          <a:prstGeom prst="straightConnector1">
            <a:avLst/>
          </a:prstGeom>
          <a:noFill/>
          <a:ln w="9525">
            <a:solidFill>
              <a:srgbClr val="00FF00"/>
            </a:solidFill>
            <a:round/>
            <a:tailEnd type="triangle" w="med" len="sm"/>
          </a:ln>
        </p:spPr>
      </p:cxnSp>
      <p:sp>
        <p:nvSpPr>
          <p:cNvPr id="250" name="Oval 249"/>
          <p:cNvSpPr>
            <a:spLocks noChangeArrowheads="1"/>
          </p:cNvSpPr>
          <p:nvPr/>
        </p:nvSpPr>
        <p:spPr bwMode="auto">
          <a:xfrm>
            <a:off x="5591766" y="49761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51" name="AutoShape 250">
            <a:hlinkClick r:id="rId3" tooltip="BCA integrated estimate for pricing:0"/>
          </p:cNvPr>
          <p:cNvCxnSpPr/>
          <p:nvPr/>
        </p:nvCxnSpPr>
        <p:spPr bwMode="auto">
          <a:xfrm>
            <a:off x="6391866" y="8135269"/>
            <a:ext cx="1196976" cy="641350"/>
          </a:xfrm>
          <a:prstGeom prst="straightConnector1">
            <a:avLst/>
          </a:prstGeom>
          <a:noFill/>
          <a:ln w="9525">
            <a:solidFill>
              <a:srgbClr val="00FF00"/>
            </a:solidFill>
            <a:round/>
            <a:tailEnd type="triangle" w="med" len="sm"/>
          </a:ln>
        </p:spPr>
      </p:cxnSp>
      <p:sp>
        <p:nvSpPr>
          <p:cNvPr id="252" name="Oval 251"/>
          <p:cNvSpPr>
            <a:spLocks noChangeArrowheads="1"/>
          </p:cNvSpPr>
          <p:nvPr/>
        </p:nvSpPr>
        <p:spPr bwMode="auto">
          <a:xfrm>
            <a:off x="6239466" y="79828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53" name="AutoShape 252">
            <a:hlinkClick r:id="rId3" tooltip="BCA priced estimate:0"/>
          </p:cNvPr>
          <p:cNvCxnSpPr/>
          <p:nvPr/>
        </p:nvCxnSpPr>
        <p:spPr bwMode="auto">
          <a:xfrm flipH="1" flipV="1">
            <a:off x="6391866" y="8135269"/>
            <a:ext cx="1196976" cy="641350"/>
          </a:xfrm>
          <a:prstGeom prst="straightConnector1">
            <a:avLst/>
          </a:prstGeom>
          <a:noFill/>
          <a:ln w="9525">
            <a:solidFill>
              <a:srgbClr val="00FF00"/>
            </a:solidFill>
            <a:round/>
            <a:tailEnd type="triangle" w="med" len="sm"/>
          </a:ln>
        </p:spPr>
      </p:cxnSp>
      <p:sp>
        <p:nvSpPr>
          <p:cNvPr id="254" name="Oval 253"/>
          <p:cNvSpPr>
            <a:spLocks noChangeArrowheads="1"/>
          </p:cNvSpPr>
          <p:nvPr/>
        </p:nvSpPr>
        <p:spPr bwMode="auto">
          <a:xfrm>
            <a:off x="7436442" y="86242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dirty="0">
                <a:solidFill>
                  <a:srgbClr val="FFFFFF"/>
                </a:solidFill>
                <a:latin typeface="Arial" charset="0"/>
                <a:ea typeface="+mn-ea"/>
                <a:cs typeface="+mn-cs"/>
              </a:rPr>
              <a:t>0</a:t>
            </a:r>
          </a:p>
        </p:txBody>
      </p:sp>
      <p:cxnSp>
        <p:nvCxnSpPr>
          <p:cNvPr id="255" name="AutoShape 254">
            <a:hlinkClick r:id="rId3" tooltip="pricing questions:0"/>
          </p:cNvPr>
          <p:cNvCxnSpPr/>
          <p:nvPr/>
        </p:nvCxnSpPr>
        <p:spPr bwMode="auto">
          <a:xfrm flipH="1" flipV="1">
            <a:off x="6391866" y="8135269"/>
            <a:ext cx="1196976" cy="641350"/>
          </a:xfrm>
          <a:prstGeom prst="straightConnector1">
            <a:avLst/>
          </a:prstGeom>
          <a:noFill/>
          <a:ln w="9525">
            <a:solidFill>
              <a:srgbClr val="0000FF"/>
            </a:solidFill>
            <a:prstDash val="dash"/>
            <a:round/>
            <a:tailEnd type="triangle" w="med" len="sm"/>
          </a:ln>
        </p:spPr>
      </p:cxnSp>
      <p:sp>
        <p:nvSpPr>
          <p:cNvPr id="256" name="Oval 255"/>
          <p:cNvSpPr>
            <a:spLocks noChangeArrowheads="1"/>
          </p:cNvSpPr>
          <p:nvPr/>
        </p:nvSpPr>
        <p:spPr bwMode="auto">
          <a:xfrm>
            <a:off x="7436442" y="86242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dirty="0">
                <a:solidFill>
                  <a:srgbClr val="FFFFFF"/>
                </a:solidFill>
                <a:latin typeface="Arial" charset="0"/>
                <a:ea typeface="+mn-ea"/>
                <a:cs typeface="+mn-cs"/>
              </a:rPr>
              <a:t>0</a:t>
            </a:r>
          </a:p>
        </p:txBody>
      </p:sp>
      <p:cxnSp>
        <p:nvCxnSpPr>
          <p:cNvPr id="257" name="AutoShape 256"/>
          <p:cNvCxnSpPr/>
          <p:nvPr/>
        </p:nvCxnSpPr>
        <p:spPr bwMode="auto">
          <a:xfrm>
            <a:off x="6391866" y="8135269"/>
            <a:ext cx="1196976" cy="641350"/>
          </a:xfrm>
          <a:prstGeom prst="straightConnector1">
            <a:avLst/>
          </a:prstGeom>
          <a:noFill/>
          <a:ln w="9525">
            <a:solidFill>
              <a:srgbClr val="0000FF"/>
            </a:solidFill>
            <a:prstDash val="dash"/>
            <a:round/>
            <a:tailEnd type="triangle" w="med" len="sm"/>
          </a:ln>
        </p:spPr>
      </p:cxnSp>
      <p:sp>
        <p:nvSpPr>
          <p:cNvPr id="258" name="Oval 257"/>
          <p:cNvSpPr>
            <a:spLocks noChangeArrowheads="1"/>
          </p:cNvSpPr>
          <p:nvPr/>
        </p:nvSpPr>
        <p:spPr bwMode="auto">
          <a:xfrm>
            <a:off x="6239466" y="79828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59" name="AutoShape 258"/>
          <p:cNvCxnSpPr/>
          <p:nvPr/>
        </p:nvCxnSpPr>
        <p:spPr bwMode="auto">
          <a:xfrm>
            <a:off x="6391867" y="8135268"/>
            <a:ext cx="1568450" cy="520700"/>
          </a:xfrm>
          <a:prstGeom prst="straightConnector1">
            <a:avLst/>
          </a:prstGeom>
          <a:noFill/>
          <a:ln w="9525">
            <a:solidFill>
              <a:srgbClr val="00FF00"/>
            </a:solidFill>
            <a:round/>
            <a:tailEnd type="triangle" w="med" len="sm"/>
          </a:ln>
        </p:spPr>
      </p:cxnSp>
      <p:sp>
        <p:nvSpPr>
          <p:cNvPr id="260" name="Oval 259"/>
          <p:cNvSpPr>
            <a:spLocks noChangeArrowheads="1"/>
          </p:cNvSpPr>
          <p:nvPr/>
        </p:nvSpPr>
        <p:spPr bwMode="auto">
          <a:xfrm>
            <a:off x="6239466" y="79828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dirty="0">
                <a:solidFill>
                  <a:srgbClr val="FFFFFF"/>
                </a:solidFill>
                <a:latin typeface="Arial" charset="0"/>
                <a:ea typeface="+mn-ea"/>
                <a:cs typeface="+mn-cs"/>
              </a:rPr>
              <a:t>0</a:t>
            </a:r>
          </a:p>
        </p:txBody>
      </p:sp>
      <p:cxnSp>
        <p:nvCxnSpPr>
          <p:cNvPr id="261" name="AutoShape 260"/>
          <p:cNvCxnSpPr/>
          <p:nvPr/>
        </p:nvCxnSpPr>
        <p:spPr bwMode="auto">
          <a:xfrm flipV="1">
            <a:off x="9738316" y="5207919"/>
            <a:ext cx="8194676" cy="3448050"/>
          </a:xfrm>
          <a:prstGeom prst="straightConnector1">
            <a:avLst/>
          </a:prstGeom>
          <a:noFill/>
          <a:ln w="9525">
            <a:solidFill>
              <a:srgbClr val="00FF00"/>
            </a:solidFill>
            <a:round/>
            <a:tailEnd type="triangle" w="med" len="sm"/>
          </a:ln>
        </p:spPr>
      </p:cxnSp>
      <p:sp>
        <p:nvSpPr>
          <p:cNvPr id="262" name="Oval 261"/>
          <p:cNvSpPr>
            <a:spLocks noChangeArrowheads="1"/>
          </p:cNvSpPr>
          <p:nvPr/>
        </p:nvSpPr>
        <p:spPr bwMode="auto">
          <a:xfrm>
            <a:off x="9585916" y="85035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63" name="AutoShape 262"/>
          <p:cNvCxnSpPr/>
          <p:nvPr/>
        </p:nvCxnSpPr>
        <p:spPr bwMode="auto">
          <a:xfrm flipH="1" flipV="1">
            <a:off x="11611567" y="4147469"/>
            <a:ext cx="6321426" cy="1060450"/>
          </a:xfrm>
          <a:prstGeom prst="straightConnector1">
            <a:avLst/>
          </a:prstGeom>
          <a:noFill/>
          <a:ln w="9525">
            <a:solidFill>
              <a:srgbClr val="00FF00"/>
            </a:solidFill>
            <a:round/>
            <a:tailEnd type="triangle" w="med" len="sm"/>
          </a:ln>
        </p:spPr>
      </p:cxnSp>
      <p:sp>
        <p:nvSpPr>
          <p:cNvPr id="264" name="Oval 263"/>
          <p:cNvSpPr>
            <a:spLocks noChangeArrowheads="1"/>
          </p:cNvSpPr>
          <p:nvPr/>
        </p:nvSpPr>
        <p:spPr bwMode="auto">
          <a:xfrm>
            <a:off x="17780592" y="50555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65" name="AutoShape 264">
            <a:hlinkClick r:id="rId3" tooltip="request review email 3:0"/>
          </p:cNvPr>
          <p:cNvCxnSpPr/>
          <p:nvPr/>
        </p:nvCxnSpPr>
        <p:spPr bwMode="auto">
          <a:xfrm>
            <a:off x="11611567" y="4147469"/>
            <a:ext cx="3959226" cy="438150"/>
          </a:xfrm>
          <a:prstGeom prst="straightConnector1">
            <a:avLst/>
          </a:prstGeom>
          <a:noFill/>
          <a:ln w="9525">
            <a:solidFill>
              <a:srgbClr val="00FF00"/>
            </a:solidFill>
            <a:round/>
            <a:tailEnd type="triangle" w="med" len="sm"/>
          </a:ln>
        </p:spPr>
      </p:cxnSp>
      <p:sp>
        <p:nvSpPr>
          <p:cNvPr id="266" name="Oval 265"/>
          <p:cNvSpPr>
            <a:spLocks noChangeArrowheads="1"/>
          </p:cNvSpPr>
          <p:nvPr/>
        </p:nvSpPr>
        <p:spPr bwMode="auto">
          <a:xfrm>
            <a:off x="11459166" y="39950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67" name="AutoShape 266"/>
          <p:cNvCxnSpPr/>
          <p:nvPr/>
        </p:nvCxnSpPr>
        <p:spPr bwMode="auto">
          <a:xfrm flipH="1" flipV="1">
            <a:off x="11611567" y="4147469"/>
            <a:ext cx="3959226" cy="438150"/>
          </a:xfrm>
          <a:prstGeom prst="straightConnector1">
            <a:avLst/>
          </a:prstGeom>
          <a:noFill/>
          <a:ln w="9525">
            <a:solidFill>
              <a:srgbClr val="00FF00"/>
            </a:solidFill>
            <a:round/>
            <a:tailEnd type="triangle" w="med" len="sm"/>
          </a:ln>
        </p:spPr>
      </p:cxnSp>
      <p:sp>
        <p:nvSpPr>
          <p:cNvPr id="268" name="Oval 267"/>
          <p:cNvSpPr>
            <a:spLocks noChangeArrowheads="1"/>
          </p:cNvSpPr>
          <p:nvPr/>
        </p:nvSpPr>
        <p:spPr bwMode="auto">
          <a:xfrm>
            <a:off x="15418392" y="44332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69" name="AutoShape 268">
            <a:hlinkClick r:id="rId3" tooltip="questions:0"/>
          </p:cNvPr>
          <p:cNvCxnSpPr/>
          <p:nvPr/>
        </p:nvCxnSpPr>
        <p:spPr bwMode="auto">
          <a:xfrm flipH="1">
            <a:off x="6855416" y="4585618"/>
            <a:ext cx="8715376" cy="3622676"/>
          </a:xfrm>
          <a:prstGeom prst="straightConnector1">
            <a:avLst/>
          </a:prstGeom>
          <a:noFill/>
          <a:ln w="9525">
            <a:solidFill>
              <a:srgbClr val="0000FF"/>
            </a:solidFill>
            <a:prstDash val="dash"/>
            <a:round/>
            <a:tailEnd type="triangle" w="med" len="sm"/>
          </a:ln>
        </p:spPr>
      </p:cxnSp>
      <p:sp>
        <p:nvSpPr>
          <p:cNvPr id="270" name="Oval 269"/>
          <p:cNvSpPr>
            <a:spLocks noChangeArrowheads="1"/>
          </p:cNvSpPr>
          <p:nvPr/>
        </p:nvSpPr>
        <p:spPr bwMode="auto">
          <a:xfrm>
            <a:off x="15418392" y="443321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71" name="AutoShape 270"/>
          <p:cNvCxnSpPr/>
          <p:nvPr/>
        </p:nvCxnSpPr>
        <p:spPr bwMode="auto">
          <a:xfrm flipV="1">
            <a:off x="6855416" y="4585618"/>
            <a:ext cx="8715376" cy="3622676"/>
          </a:xfrm>
          <a:prstGeom prst="straightConnector1">
            <a:avLst/>
          </a:prstGeom>
          <a:noFill/>
          <a:ln w="9525">
            <a:solidFill>
              <a:srgbClr val="0000FF"/>
            </a:solidFill>
            <a:prstDash val="dash"/>
            <a:round/>
            <a:tailEnd type="triangle" w="med" len="sm"/>
          </a:ln>
        </p:spPr>
      </p:cxnSp>
      <p:sp>
        <p:nvSpPr>
          <p:cNvPr id="272" name="Oval 271"/>
          <p:cNvSpPr>
            <a:spLocks noChangeArrowheads="1"/>
          </p:cNvSpPr>
          <p:nvPr/>
        </p:nvSpPr>
        <p:spPr bwMode="auto">
          <a:xfrm>
            <a:off x="6703016" y="80558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73" name="AutoShape 272">
            <a:hlinkClick r:id="rId3" tooltip="questions 0:0"/>
          </p:cNvPr>
          <p:cNvCxnSpPr/>
          <p:nvPr/>
        </p:nvCxnSpPr>
        <p:spPr bwMode="auto">
          <a:xfrm flipH="1">
            <a:off x="6855417" y="4147469"/>
            <a:ext cx="2978150" cy="4060826"/>
          </a:xfrm>
          <a:prstGeom prst="straightConnector1">
            <a:avLst/>
          </a:prstGeom>
          <a:noFill/>
          <a:ln w="9525">
            <a:solidFill>
              <a:srgbClr val="0000FF"/>
            </a:solidFill>
            <a:prstDash val="dash"/>
            <a:round/>
            <a:tailEnd type="triangle" w="med" len="sm"/>
          </a:ln>
        </p:spPr>
      </p:cxnSp>
      <p:sp>
        <p:nvSpPr>
          <p:cNvPr id="274" name="Oval 273"/>
          <p:cNvSpPr>
            <a:spLocks noChangeArrowheads="1"/>
          </p:cNvSpPr>
          <p:nvPr/>
        </p:nvSpPr>
        <p:spPr bwMode="auto">
          <a:xfrm>
            <a:off x="9681166" y="3995068"/>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75" name="AutoShape 274"/>
          <p:cNvCxnSpPr/>
          <p:nvPr/>
        </p:nvCxnSpPr>
        <p:spPr bwMode="auto">
          <a:xfrm flipV="1">
            <a:off x="6855417" y="4147469"/>
            <a:ext cx="2978150" cy="4060826"/>
          </a:xfrm>
          <a:prstGeom prst="straightConnector1">
            <a:avLst/>
          </a:prstGeom>
          <a:noFill/>
          <a:ln w="9525">
            <a:solidFill>
              <a:srgbClr val="0000FF"/>
            </a:solidFill>
            <a:prstDash val="dash"/>
            <a:round/>
            <a:tailEnd type="triangle" w="med" len="sm"/>
          </a:ln>
        </p:spPr>
      </p:cxnSp>
      <p:sp>
        <p:nvSpPr>
          <p:cNvPr id="276" name="Oval 275"/>
          <p:cNvSpPr>
            <a:spLocks noChangeArrowheads="1"/>
          </p:cNvSpPr>
          <p:nvPr/>
        </p:nvSpPr>
        <p:spPr bwMode="auto">
          <a:xfrm>
            <a:off x="6703016" y="8055894"/>
            <a:ext cx="304800" cy="304800"/>
          </a:xfrm>
          <a:prstGeom prst="ellipse">
            <a:avLst/>
          </a:prstGeom>
          <a:solidFill>
            <a:srgbClr val="0000FF"/>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77" name="AutoShape 276"/>
          <p:cNvCxnSpPr/>
          <p:nvPr/>
        </p:nvCxnSpPr>
        <p:spPr bwMode="auto">
          <a:xfrm flipV="1">
            <a:off x="6855416" y="5471445"/>
            <a:ext cx="8140700" cy="2736850"/>
          </a:xfrm>
          <a:prstGeom prst="straightConnector1">
            <a:avLst/>
          </a:prstGeom>
          <a:noFill/>
          <a:ln w="9525">
            <a:solidFill>
              <a:srgbClr val="00FF00"/>
            </a:solidFill>
            <a:round/>
            <a:tailEnd type="triangle" w="med" len="sm"/>
          </a:ln>
        </p:spPr>
      </p:cxnSp>
      <p:sp>
        <p:nvSpPr>
          <p:cNvPr id="278" name="Oval 277"/>
          <p:cNvSpPr>
            <a:spLocks noChangeArrowheads="1"/>
          </p:cNvSpPr>
          <p:nvPr/>
        </p:nvSpPr>
        <p:spPr bwMode="auto">
          <a:xfrm>
            <a:off x="6703016" y="80558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79" name="AutoShape 278"/>
          <p:cNvCxnSpPr/>
          <p:nvPr/>
        </p:nvCxnSpPr>
        <p:spPr bwMode="auto">
          <a:xfrm>
            <a:off x="11611567" y="4147468"/>
            <a:ext cx="2282826" cy="2733676"/>
          </a:xfrm>
          <a:prstGeom prst="straightConnector1">
            <a:avLst/>
          </a:prstGeom>
          <a:noFill/>
          <a:ln w="9525">
            <a:solidFill>
              <a:srgbClr val="00FF00"/>
            </a:solidFill>
            <a:round/>
            <a:tailEnd type="triangle" w="med" len="sm"/>
          </a:ln>
        </p:spPr>
      </p:cxnSp>
      <p:sp>
        <p:nvSpPr>
          <p:cNvPr id="280" name="Oval 279"/>
          <p:cNvSpPr>
            <a:spLocks noChangeArrowheads="1"/>
          </p:cNvSpPr>
          <p:nvPr/>
        </p:nvSpPr>
        <p:spPr bwMode="auto">
          <a:xfrm>
            <a:off x="11459166" y="39950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dirty="0">
                <a:solidFill>
                  <a:srgbClr val="FFFFFF"/>
                </a:solidFill>
                <a:latin typeface="Arial" charset="0"/>
                <a:ea typeface="+mn-ea"/>
                <a:cs typeface="+mn-cs"/>
              </a:rPr>
              <a:t>0</a:t>
            </a:r>
          </a:p>
        </p:txBody>
      </p:sp>
      <p:cxnSp>
        <p:nvCxnSpPr>
          <p:cNvPr id="281" name="AutoShape 280">
            <a:hlinkClick r:id="rId3" tooltip="notice to add a BCA chargeline:0"/>
          </p:cNvPr>
          <p:cNvCxnSpPr/>
          <p:nvPr/>
        </p:nvCxnSpPr>
        <p:spPr bwMode="auto">
          <a:xfrm flipH="1" flipV="1">
            <a:off x="9116016" y="4020468"/>
            <a:ext cx="4778376" cy="2860676"/>
          </a:xfrm>
          <a:prstGeom prst="straightConnector1">
            <a:avLst/>
          </a:prstGeom>
          <a:noFill/>
          <a:ln w="9525">
            <a:solidFill>
              <a:srgbClr val="00FF00"/>
            </a:solidFill>
            <a:round/>
            <a:tailEnd type="triangle" w="med" len="sm"/>
          </a:ln>
        </p:spPr>
      </p:cxnSp>
      <p:sp>
        <p:nvSpPr>
          <p:cNvPr id="282" name="Oval 281"/>
          <p:cNvSpPr>
            <a:spLocks noChangeArrowheads="1"/>
          </p:cNvSpPr>
          <p:nvPr/>
        </p:nvSpPr>
        <p:spPr bwMode="auto">
          <a:xfrm>
            <a:off x="13741992" y="67287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83" name="AutoShape 282"/>
          <p:cNvCxnSpPr/>
          <p:nvPr/>
        </p:nvCxnSpPr>
        <p:spPr bwMode="auto">
          <a:xfrm>
            <a:off x="9116016" y="4020468"/>
            <a:ext cx="5880100" cy="1450976"/>
          </a:xfrm>
          <a:prstGeom prst="straightConnector1">
            <a:avLst/>
          </a:prstGeom>
          <a:noFill/>
          <a:ln w="9525">
            <a:solidFill>
              <a:srgbClr val="00FF00"/>
            </a:solidFill>
            <a:round/>
            <a:tailEnd type="triangle" w="med" len="sm"/>
          </a:ln>
        </p:spPr>
      </p:cxnSp>
      <p:sp>
        <p:nvSpPr>
          <p:cNvPr id="284" name="Oval 283"/>
          <p:cNvSpPr>
            <a:spLocks noChangeArrowheads="1"/>
          </p:cNvSpPr>
          <p:nvPr/>
        </p:nvSpPr>
        <p:spPr bwMode="auto">
          <a:xfrm>
            <a:off x="8963616" y="38680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85" name="AutoShape 284"/>
          <p:cNvCxnSpPr/>
          <p:nvPr/>
        </p:nvCxnSpPr>
        <p:spPr bwMode="auto">
          <a:xfrm>
            <a:off x="9116016" y="4020468"/>
            <a:ext cx="6340476" cy="3898900"/>
          </a:xfrm>
          <a:prstGeom prst="straightConnector1">
            <a:avLst/>
          </a:prstGeom>
          <a:noFill/>
          <a:ln w="9525">
            <a:solidFill>
              <a:srgbClr val="00FF00"/>
            </a:solidFill>
            <a:round/>
            <a:tailEnd type="triangle" w="med" len="sm"/>
          </a:ln>
        </p:spPr>
      </p:cxnSp>
      <p:sp>
        <p:nvSpPr>
          <p:cNvPr id="286" name="Oval 285"/>
          <p:cNvSpPr>
            <a:spLocks noChangeArrowheads="1"/>
          </p:cNvSpPr>
          <p:nvPr/>
        </p:nvSpPr>
        <p:spPr bwMode="auto">
          <a:xfrm>
            <a:off x="8963616" y="38680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87" name="AutoShape 286"/>
          <p:cNvCxnSpPr/>
          <p:nvPr/>
        </p:nvCxnSpPr>
        <p:spPr bwMode="auto">
          <a:xfrm flipV="1">
            <a:off x="16345493" y="5560344"/>
            <a:ext cx="168274" cy="2232024"/>
          </a:xfrm>
          <a:prstGeom prst="straightConnector1">
            <a:avLst/>
          </a:prstGeom>
          <a:noFill/>
          <a:ln w="9525">
            <a:solidFill>
              <a:srgbClr val="00FF00"/>
            </a:solidFill>
            <a:round/>
            <a:tailEnd type="triangle" w="med" len="sm"/>
          </a:ln>
        </p:spPr>
      </p:cxnSp>
      <p:sp>
        <p:nvSpPr>
          <p:cNvPr id="288" name="Oval 287"/>
          <p:cNvSpPr>
            <a:spLocks noChangeArrowheads="1"/>
          </p:cNvSpPr>
          <p:nvPr/>
        </p:nvSpPr>
        <p:spPr bwMode="auto">
          <a:xfrm>
            <a:off x="16193092" y="76399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89" name="AutoShape 288">
            <a:hlinkClick r:id="rId3" tooltip="request priced proposal review:0"/>
          </p:cNvPr>
          <p:cNvCxnSpPr/>
          <p:nvPr/>
        </p:nvCxnSpPr>
        <p:spPr bwMode="auto">
          <a:xfrm flipH="1">
            <a:off x="5994993" y="4147469"/>
            <a:ext cx="3838574" cy="403226"/>
          </a:xfrm>
          <a:prstGeom prst="straightConnector1">
            <a:avLst/>
          </a:prstGeom>
          <a:noFill/>
          <a:ln w="9525">
            <a:solidFill>
              <a:srgbClr val="00FF00"/>
            </a:solidFill>
            <a:round/>
            <a:tailEnd type="triangle" w="med" len="sm"/>
          </a:ln>
        </p:spPr>
      </p:cxnSp>
      <p:sp>
        <p:nvSpPr>
          <p:cNvPr id="290" name="Oval 289"/>
          <p:cNvSpPr>
            <a:spLocks noChangeArrowheads="1"/>
          </p:cNvSpPr>
          <p:nvPr/>
        </p:nvSpPr>
        <p:spPr bwMode="auto">
          <a:xfrm>
            <a:off x="9681166" y="39950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91" name="AutoShape 290"/>
          <p:cNvCxnSpPr/>
          <p:nvPr/>
        </p:nvCxnSpPr>
        <p:spPr bwMode="auto">
          <a:xfrm flipV="1">
            <a:off x="5994993" y="4147469"/>
            <a:ext cx="3838574" cy="403226"/>
          </a:xfrm>
          <a:prstGeom prst="straightConnector1">
            <a:avLst/>
          </a:prstGeom>
          <a:noFill/>
          <a:ln w="9525">
            <a:solidFill>
              <a:srgbClr val="00FF00"/>
            </a:solidFill>
            <a:round/>
            <a:tailEnd type="triangle" w="med" len="sm"/>
          </a:ln>
        </p:spPr>
      </p:cxnSp>
      <p:sp>
        <p:nvSpPr>
          <p:cNvPr id="292" name="Oval 291"/>
          <p:cNvSpPr>
            <a:spLocks noChangeArrowheads="1"/>
          </p:cNvSpPr>
          <p:nvPr/>
        </p:nvSpPr>
        <p:spPr bwMode="auto">
          <a:xfrm>
            <a:off x="5842592" y="43982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93" name="AutoShape 292">
            <a:hlinkClick r:id="rId3" tooltip="request for approval:0"/>
          </p:cNvPr>
          <p:cNvCxnSpPr/>
          <p:nvPr/>
        </p:nvCxnSpPr>
        <p:spPr bwMode="auto">
          <a:xfrm>
            <a:off x="5994993" y="4550695"/>
            <a:ext cx="8829674" cy="311150"/>
          </a:xfrm>
          <a:prstGeom prst="straightConnector1">
            <a:avLst/>
          </a:prstGeom>
          <a:noFill/>
          <a:ln w="9525">
            <a:solidFill>
              <a:srgbClr val="00FF00"/>
            </a:solidFill>
            <a:round/>
            <a:tailEnd type="triangle" w="med" len="sm"/>
          </a:ln>
        </p:spPr>
      </p:cxnSp>
      <p:sp>
        <p:nvSpPr>
          <p:cNvPr id="294" name="Oval 293"/>
          <p:cNvSpPr>
            <a:spLocks noChangeArrowheads="1"/>
          </p:cNvSpPr>
          <p:nvPr/>
        </p:nvSpPr>
        <p:spPr bwMode="auto">
          <a:xfrm>
            <a:off x="5842592" y="43982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95" name="AutoShape 294"/>
          <p:cNvCxnSpPr/>
          <p:nvPr/>
        </p:nvCxnSpPr>
        <p:spPr bwMode="auto">
          <a:xfrm flipH="1" flipV="1">
            <a:off x="5994993" y="4550695"/>
            <a:ext cx="8829674" cy="311150"/>
          </a:xfrm>
          <a:prstGeom prst="straightConnector1">
            <a:avLst/>
          </a:prstGeom>
          <a:noFill/>
          <a:ln w="9525">
            <a:solidFill>
              <a:srgbClr val="00FF00"/>
            </a:solidFill>
            <a:round/>
            <a:tailEnd type="triangle" w="med" len="sm"/>
          </a:ln>
        </p:spPr>
      </p:cxnSp>
      <p:sp>
        <p:nvSpPr>
          <p:cNvPr id="296" name="Oval 295"/>
          <p:cNvSpPr>
            <a:spLocks noChangeArrowheads="1"/>
          </p:cNvSpPr>
          <p:nvPr/>
        </p:nvSpPr>
        <p:spPr bwMode="auto">
          <a:xfrm>
            <a:off x="14672266" y="47094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97" name="AutoShape 296">
            <a:hlinkClick r:id="rId3" tooltip="charge line request:0"/>
          </p:cNvPr>
          <p:cNvCxnSpPr/>
          <p:nvPr/>
        </p:nvCxnSpPr>
        <p:spPr bwMode="auto">
          <a:xfrm>
            <a:off x="5994992" y="4550695"/>
            <a:ext cx="3822700" cy="1428750"/>
          </a:xfrm>
          <a:prstGeom prst="straightConnector1">
            <a:avLst/>
          </a:prstGeom>
          <a:noFill/>
          <a:ln w="9525">
            <a:solidFill>
              <a:srgbClr val="00FF00"/>
            </a:solidFill>
            <a:round/>
            <a:tailEnd type="triangle" w="med" len="sm"/>
          </a:ln>
        </p:spPr>
      </p:cxnSp>
      <p:sp>
        <p:nvSpPr>
          <p:cNvPr id="298" name="Oval 297"/>
          <p:cNvSpPr>
            <a:spLocks noChangeArrowheads="1"/>
          </p:cNvSpPr>
          <p:nvPr/>
        </p:nvSpPr>
        <p:spPr bwMode="auto">
          <a:xfrm>
            <a:off x="5842592" y="43982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299" name="AutoShape 298"/>
          <p:cNvCxnSpPr/>
          <p:nvPr/>
        </p:nvCxnSpPr>
        <p:spPr bwMode="auto">
          <a:xfrm flipH="1" flipV="1">
            <a:off x="5994992" y="4550695"/>
            <a:ext cx="3822700" cy="1428750"/>
          </a:xfrm>
          <a:prstGeom prst="straightConnector1">
            <a:avLst/>
          </a:prstGeom>
          <a:noFill/>
          <a:ln w="9525">
            <a:solidFill>
              <a:srgbClr val="00FF00"/>
            </a:solidFill>
            <a:round/>
            <a:tailEnd type="triangle" w="med" len="sm"/>
          </a:ln>
        </p:spPr>
      </p:cxnSp>
      <p:sp>
        <p:nvSpPr>
          <p:cNvPr id="300" name="Oval 299"/>
          <p:cNvSpPr>
            <a:spLocks noChangeArrowheads="1"/>
          </p:cNvSpPr>
          <p:nvPr/>
        </p:nvSpPr>
        <p:spPr bwMode="auto">
          <a:xfrm>
            <a:off x="9665292" y="582704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301" name="AutoShape 300">
            <a:hlinkClick r:id="rId3" tooltip="technical analysis request:0"/>
          </p:cNvPr>
          <p:cNvCxnSpPr/>
          <p:nvPr/>
        </p:nvCxnSpPr>
        <p:spPr bwMode="auto">
          <a:xfrm flipV="1">
            <a:off x="5994992" y="4096669"/>
            <a:ext cx="3552824" cy="454026"/>
          </a:xfrm>
          <a:prstGeom prst="straightConnector1">
            <a:avLst/>
          </a:prstGeom>
          <a:noFill/>
          <a:ln w="9525">
            <a:solidFill>
              <a:srgbClr val="00FF00"/>
            </a:solidFill>
            <a:round/>
            <a:tailEnd type="triangle" w="med" len="sm"/>
          </a:ln>
        </p:spPr>
      </p:cxnSp>
      <p:sp>
        <p:nvSpPr>
          <p:cNvPr id="302" name="Oval 301"/>
          <p:cNvSpPr>
            <a:spLocks noChangeArrowheads="1"/>
          </p:cNvSpPr>
          <p:nvPr/>
        </p:nvSpPr>
        <p:spPr bwMode="auto">
          <a:xfrm>
            <a:off x="5842592" y="43982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303" name="AutoShape 302"/>
          <p:cNvCxnSpPr/>
          <p:nvPr/>
        </p:nvCxnSpPr>
        <p:spPr bwMode="auto">
          <a:xfrm flipH="1">
            <a:off x="5994992" y="4096669"/>
            <a:ext cx="3552824" cy="454026"/>
          </a:xfrm>
          <a:prstGeom prst="straightConnector1">
            <a:avLst/>
          </a:prstGeom>
          <a:noFill/>
          <a:ln w="9525">
            <a:solidFill>
              <a:srgbClr val="00FF00"/>
            </a:solidFill>
            <a:round/>
            <a:tailEnd type="triangle" w="med" len="sm"/>
          </a:ln>
        </p:spPr>
      </p:cxnSp>
      <p:sp>
        <p:nvSpPr>
          <p:cNvPr id="304" name="Oval 303"/>
          <p:cNvSpPr>
            <a:spLocks noChangeArrowheads="1"/>
          </p:cNvSpPr>
          <p:nvPr/>
        </p:nvSpPr>
        <p:spPr bwMode="auto">
          <a:xfrm>
            <a:off x="9395416" y="394426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305" name="AutoShape 304">
            <a:hlinkClick r:id="rId3" tooltip="cost analysis request:0"/>
          </p:cNvPr>
          <p:cNvCxnSpPr/>
          <p:nvPr/>
        </p:nvCxnSpPr>
        <p:spPr bwMode="auto">
          <a:xfrm>
            <a:off x="5994992" y="4550694"/>
            <a:ext cx="5003800" cy="238124"/>
          </a:xfrm>
          <a:prstGeom prst="straightConnector1">
            <a:avLst/>
          </a:prstGeom>
          <a:noFill/>
          <a:ln w="9525">
            <a:solidFill>
              <a:srgbClr val="00FF00"/>
            </a:solidFill>
            <a:round/>
            <a:tailEnd type="triangle" w="med" len="sm"/>
          </a:ln>
        </p:spPr>
      </p:cxnSp>
      <p:sp>
        <p:nvSpPr>
          <p:cNvPr id="306" name="Oval 305"/>
          <p:cNvSpPr>
            <a:spLocks noChangeArrowheads="1"/>
          </p:cNvSpPr>
          <p:nvPr/>
        </p:nvSpPr>
        <p:spPr bwMode="auto">
          <a:xfrm>
            <a:off x="5842592" y="4398294"/>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a:solidFill>
                  <a:srgbClr val="FFFFFF"/>
                </a:solidFill>
                <a:latin typeface="Arial" charset="0"/>
                <a:ea typeface="+mn-ea"/>
                <a:cs typeface="+mn-cs"/>
              </a:rPr>
              <a:t>0</a:t>
            </a:r>
          </a:p>
        </p:txBody>
      </p:sp>
      <p:cxnSp>
        <p:nvCxnSpPr>
          <p:cNvPr id="307" name="AutoShape 306"/>
          <p:cNvCxnSpPr/>
          <p:nvPr/>
        </p:nvCxnSpPr>
        <p:spPr bwMode="auto">
          <a:xfrm flipH="1" flipV="1">
            <a:off x="5994992" y="4550694"/>
            <a:ext cx="5003800" cy="238124"/>
          </a:xfrm>
          <a:prstGeom prst="straightConnector1">
            <a:avLst/>
          </a:prstGeom>
          <a:noFill/>
          <a:ln w="9525">
            <a:solidFill>
              <a:srgbClr val="00FF00"/>
            </a:solidFill>
            <a:round/>
            <a:tailEnd type="triangle" w="med" len="sm"/>
          </a:ln>
        </p:spPr>
      </p:cxnSp>
      <p:sp>
        <p:nvSpPr>
          <p:cNvPr id="308" name="Oval 307"/>
          <p:cNvSpPr>
            <a:spLocks noChangeArrowheads="1"/>
          </p:cNvSpPr>
          <p:nvPr/>
        </p:nvSpPr>
        <p:spPr bwMode="auto">
          <a:xfrm>
            <a:off x="10846392" y="4636418"/>
            <a:ext cx="304800" cy="304800"/>
          </a:xfrm>
          <a:prstGeom prst="ellipse">
            <a:avLst/>
          </a:prstGeom>
          <a:solidFill>
            <a:srgbClr val="00FF00"/>
          </a:solidFill>
          <a:ln w="9525">
            <a:solidFill>
              <a:schemeClr val="tx1"/>
            </a:solidFill>
            <a:round/>
          </a:ln>
        </p:spPr>
        <p:txBody>
          <a:bodyPr wrap="none" anchor="ctr"/>
          <a:lstStyle/>
          <a:p>
            <a:pPr algn="ctr" defTabSz="1828800" fontAlgn="base">
              <a:lnSpc>
                <a:spcPct val="130000"/>
              </a:lnSpc>
              <a:spcBef>
                <a:spcPct val="20000"/>
              </a:spcBef>
              <a:spcAft>
                <a:spcPct val="0"/>
              </a:spcAft>
              <a:buClr>
                <a:srgbClr val="003399"/>
              </a:buClr>
            </a:pPr>
            <a:r>
              <a:rPr lang="en-US" altLang="da-DK" sz="1600" kern="1200" dirty="0">
                <a:solidFill>
                  <a:srgbClr val="FFFFFF"/>
                </a:solidFill>
                <a:latin typeface="Arial" charset="0"/>
                <a:ea typeface="+mn-ea"/>
                <a:cs typeface="+mn-cs"/>
              </a:rPr>
              <a:t>0</a:t>
            </a:r>
          </a:p>
        </p:txBody>
      </p:sp>
      <p:pic>
        <p:nvPicPr>
          <p:cNvPr id="316" name="Picture 315"/>
          <p:cNvPicPr>
            <a:picLocks noChangeAspect="1"/>
          </p:cNvPicPr>
          <p:nvPr/>
        </p:nvPicPr>
        <p:blipFill>
          <a:blip r:embed="rId2" cstate="print"/>
          <a:stretch>
            <a:fillRect/>
          </a:stretch>
        </p:blipFill>
        <p:spPr>
          <a:xfrm>
            <a:off x="4335987" y="4134909"/>
            <a:ext cx="1243310" cy="1068810"/>
          </a:xfrm>
          <a:prstGeom prst="rect">
            <a:avLst/>
          </a:prstGeom>
        </p:spPr>
      </p:pic>
      <p:pic>
        <p:nvPicPr>
          <p:cNvPr id="317" name="Picture 316"/>
          <p:cNvPicPr>
            <a:picLocks noChangeAspect="1"/>
          </p:cNvPicPr>
          <p:nvPr/>
        </p:nvPicPr>
        <p:blipFill>
          <a:blip r:embed="rId2" cstate="print"/>
          <a:stretch>
            <a:fillRect/>
          </a:stretch>
        </p:blipFill>
        <p:spPr>
          <a:xfrm>
            <a:off x="4977117" y="7781999"/>
            <a:ext cx="1243310" cy="1068810"/>
          </a:xfrm>
          <a:prstGeom prst="rect">
            <a:avLst/>
          </a:prstGeom>
        </p:spPr>
      </p:pic>
      <p:pic>
        <p:nvPicPr>
          <p:cNvPr id="318" name="Picture 317"/>
          <p:cNvPicPr>
            <a:picLocks noChangeAspect="1"/>
          </p:cNvPicPr>
          <p:nvPr/>
        </p:nvPicPr>
        <p:blipFill>
          <a:blip r:embed="rId2" cstate="print"/>
          <a:stretch>
            <a:fillRect/>
          </a:stretch>
        </p:blipFill>
        <p:spPr>
          <a:xfrm>
            <a:off x="5933559" y="6972701"/>
            <a:ext cx="1243310" cy="1068810"/>
          </a:xfrm>
          <a:prstGeom prst="rect">
            <a:avLst/>
          </a:prstGeom>
        </p:spPr>
      </p:pic>
      <p:pic>
        <p:nvPicPr>
          <p:cNvPr id="319" name="Picture 318"/>
          <p:cNvPicPr>
            <a:picLocks noChangeAspect="1"/>
          </p:cNvPicPr>
          <p:nvPr/>
        </p:nvPicPr>
        <p:blipFill>
          <a:blip r:embed="rId2" cstate="print"/>
          <a:stretch>
            <a:fillRect/>
          </a:stretch>
        </p:blipFill>
        <p:spPr>
          <a:xfrm>
            <a:off x="15834305" y="3672455"/>
            <a:ext cx="1243310" cy="1068810"/>
          </a:xfrm>
          <a:prstGeom prst="rect">
            <a:avLst/>
          </a:prstGeom>
        </p:spPr>
      </p:pic>
      <p:pic>
        <p:nvPicPr>
          <p:cNvPr id="320" name="Picture 319"/>
          <p:cNvPicPr>
            <a:picLocks noChangeAspect="1"/>
          </p:cNvPicPr>
          <p:nvPr/>
        </p:nvPicPr>
        <p:blipFill>
          <a:blip r:embed="rId2" cstate="print"/>
          <a:stretch>
            <a:fillRect/>
          </a:stretch>
        </p:blipFill>
        <p:spPr>
          <a:xfrm>
            <a:off x="9906469" y="3357143"/>
            <a:ext cx="1243310" cy="1068810"/>
          </a:xfrm>
          <a:prstGeom prst="rect">
            <a:avLst/>
          </a:prstGeom>
        </p:spPr>
      </p:pic>
      <p:pic>
        <p:nvPicPr>
          <p:cNvPr id="321" name="Picture 320"/>
          <p:cNvPicPr>
            <a:picLocks noChangeAspect="1"/>
          </p:cNvPicPr>
          <p:nvPr/>
        </p:nvPicPr>
        <p:blipFill>
          <a:blip r:embed="rId2" cstate="print"/>
          <a:stretch>
            <a:fillRect/>
          </a:stretch>
        </p:blipFill>
        <p:spPr>
          <a:xfrm>
            <a:off x="8771353" y="9284979"/>
            <a:ext cx="1243310" cy="1068810"/>
          </a:xfrm>
          <a:prstGeom prst="rect">
            <a:avLst/>
          </a:prstGeom>
        </p:spPr>
      </p:pic>
      <p:pic>
        <p:nvPicPr>
          <p:cNvPr id="322" name="Picture 321"/>
          <p:cNvPicPr>
            <a:picLocks noChangeAspect="1"/>
          </p:cNvPicPr>
          <p:nvPr/>
        </p:nvPicPr>
        <p:blipFill>
          <a:blip r:embed="rId2" cstate="print"/>
          <a:stretch>
            <a:fillRect/>
          </a:stretch>
        </p:blipFill>
        <p:spPr>
          <a:xfrm>
            <a:off x="14741227" y="9390083"/>
            <a:ext cx="1243310" cy="1068810"/>
          </a:xfrm>
          <a:prstGeom prst="rect">
            <a:avLst/>
          </a:prstGeom>
        </p:spPr>
      </p:pic>
      <p:pic>
        <p:nvPicPr>
          <p:cNvPr id="323" name="Picture 322"/>
          <p:cNvPicPr>
            <a:picLocks noChangeAspect="1"/>
          </p:cNvPicPr>
          <p:nvPr/>
        </p:nvPicPr>
        <p:blipFill>
          <a:blip r:embed="rId2" cstate="print"/>
          <a:stretch>
            <a:fillRect/>
          </a:stretch>
        </p:blipFill>
        <p:spPr>
          <a:xfrm>
            <a:off x="17722223" y="3929301"/>
            <a:ext cx="1243310" cy="1068810"/>
          </a:xfrm>
          <a:prstGeom prst="rect">
            <a:avLst/>
          </a:prstGeom>
        </p:spPr>
      </p:pic>
      <p:pic>
        <p:nvPicPr>
          <p:cNvPr id="324" name="Picture 323"/>
          <p:cNvPicPr>
            <a:picLocks noChangeAspect="1"/>
          </p:cNvPicPr>
          <p:nvPr/>
        </p:nvPicPr>
        <p:blipFill>
          <a:blip r:embed="rId2" cstate="print"/>
          <a:stretch>
            <a:fillRect/>
          </a:stretch>
        </p:blipFill>
        <p:spPr>
          <a:xfrm>
            <a:off x="17494939" y="6615351"/>
            <a:ext cx="1243310" cy="1068810"/>
          </a:xfrm>
          <a:prstGeom prst="rect">
            <a:avLst/>
          </a:prstGeom>
        </p:spPr>
      </p:pic>
      <p:pic>
        <p:nvPicPr>
          <p:cNvPr id="325" name="Picture 324"/>
          <p:cNvPicPr>
            <a:picLocks noChangeAspect="1"/>
          </p:cNvPicPr>
          <p:nvPr/>
        </p:nvPicPr>
        <p:blipFill>
          <a:blip r:embed="rId2" cstate="print"/>
          <a:stretch>
            <a:fillRect/>
          </a:stretch>
        </p:blipFill>
        <p:spPr>
          <a:xfrm>
            <a:off x="15308787" y="4933695"/>
            <a:ext cx="1243310" cy="1068810"/>
          </a:xfrm>
          <a:prstGeom prst="rect">
            <a:avLst/>
          </a:prstGeom>
        </p:spPr>
      </p:pic>
      <p:pic>
        <p:nvPicPr>
          <p:cNvPr id="326" name="Picture 325"/>
          <p:cNvPicPr>
            <a:picLocks noChangeAspect="1"/>
          </p:cNvPicPr>
          <p:nvPr/>
        </p:nvPicPr>
        <p:blipFill>
          <a:blip r:embed="rId2" cstate="print"/>
          <a:stretch>
            <a:fillRect/>
          </a:stretch>
        </p:blipFill>
        <p:spPr>
          <a:xfrm>
            <a:off x="15624097" y="7939655"/>
            <a:ext cx="1243310" cy="1068810"/>
          </a:xfrm>
          <a:prstGeom prst="rect">
            <a:avLst/>
          </a:prstGeom>
        </p:spPr>
      </p:pic>
      <p:sp>
        <p:nvSpPr>
          <p:cNvPr id="309" name="Rectangle 308">
            <a:hlinkClick r:id="rId4"/>
          </p:cNvPr>
          <p:cNvSpPr>
            <a:spLocks/>
          </p:cNvSpPr>
          <p:nvPr/>
        </p:nvSpPr>
        <p:spPr bwMode="auto">
          <a:xfrm>
            <a:off x="3659186" y="3347199"/>
            <a:ext cx="16268700" cy="7143750"/>
          </a:xfrm>
          <a:prstGeom prst="rect">
            <a:avLst/>
          </a:prstGeom>
          <a:solidFill>
            <a:schemeClr val="bg1">
              <a:alpha val="0"/>
            </a:schemeClr>
          </a:solidFill>
          <a:ln w="25400"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latin typeface="Arial" charset="0"/>
              <a:ea typeface="+mn-ea"/>
              <a:cs typeface="+mn-cs"/>
            </a:endParaRPr>
          </a:p>
        </p:txBody>
      </p:sp>
      <p:sp>
        <p:nvSpPr>
          <p:cNvPr id="5" name="Content Placeholder 4"/>
          <p:cNvSpPr>
            <a:spLocks noGrp="1"/>
          </p:cNvSpPr>
          <p:nvPr>
            <p:ph idx="1"/>
          </p:nvPr>
        </p:nvSpPr>
        <p:spPr/>
        <p:txBody>
          <a:bodyPr/>
          <a:lstStyle/>
          <a:p>
            <a:r>
              <a:rPr lang="en-US" dirty="0"/>
              <a:t>A Business Model is not a silo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Real-world cases are about </a:t>
            </a:r>
            <a:r>
              <a:rPr lang="en-US" b="1" dirty="0"/>
              <a:t>ecosystems </a:t>
            </a:r>
            <a:r>
              <a:rPr lang="en-US" dirty="0"/>
              <a:t>of </a:t>
            </a:r>
            <a:r>
              <a:rPr lang="en-US" b="1" dirty="0"/>
              <a:t>collaborating Business Models,</a:t>
            </a:r>
            <a:r>
              <a:rPr lang="en-US" dirty="0"/>
              <a:t> from </a:t>
            </a:r>
            <a:r>
              <a:rPr lang="en-US" b="1" dirty="0"/>
              <a:t>multiple perspectives </a:t>
            </a:r>
            <a:r>
              <a:rPr lang="en-US" dirty="0"/>
              <a:t>(different Participants) </a:t>
            </a:r>
          </a:p>
        </p:txBody>
      </p:sp>
      <p:pic>
        <p:nvPicPr>
          <p:cNvPr id="310" name="Picture 309"/>
          <p:cNvPicPr>
            <a:picLocks noChangeAspect="1"/>
          </p:cNvPicPr>
          <p:nvPr/>
        </p:nvPicPr>
        <p:blipFill>
          <a:blip r:embed="rId5"/>
          <a:stretch>
            <a:fillRect/>
          </a:stretch>
        </p:blipFill>
        <p:spPr>
          <a:xfrm>
            <a:off x="2724633" y="2127581"/>
            <a:ext cx="895474" cy="724002"/>
          </a:xfrm>
          <a:prstGeom prst="rect">
            <a:avLst/>
          </a:prstGeom>
        </p:spPr>
      </p:pic>
      <p:pic>
        <p:nvPicPr>
          <p:cNvPr id="311" name="Picture 310"/>
          <p:cNvPicPr>
            <a:picLocks noChangeAspect="1"/>
          </p:cNvPicPr>
          <p:nvPr/>
        </p:nvPicPr>
        <p:blipFill>
          <a:blip r:embed="rId5"/>
          <a:stretch>
            <a:fillRect/>
          </a:stretch>
        </p:blipFill>
        <p:spPr>
          <a:xfrm>
            <a:off x="2724631" y="11038499"/>
            <a:ext cx="895474" cy="724002"/>
          </a:xfrm>
          <a:prstGeom prst="rect">
            <a:avLst/>
          </a:prstGeom>
        </p:spPr>
      </p:pic>
    </p:spTree>
    <p:extLst>
      <p:ext uri="{BB962C8B-B14F-4D97-AF65-F5344CB8AC3E}">
        <p14:creationId xmlns:p14="http://schemas.microsoft.com/office/powerpoint/2010/main" val="2363466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remove"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Motion origin="layout" path="M    0    0    L    0.203326288859049    0.166150439227069    E" pathEditMode="relative">
                                      <p:cBhvr from="" to="">
                                        <p:cTn id="7" dur="6000" fill="hold">
                                          <p:stCondLst>
                                            <p:cond delay="0"/>
                                          </p:stCondLst>
                                        </p:cTn>
                                        <p:tgtEl>
                                          <p:spTgt spid="50"/>
                                        </p:tgtEl>
                                        <p:attrNameLst>
                                          <p:attrName>ppt_x</p:attrName>
                                          <p:attrName>ppt_y</p:attrName>
                                        </p:attrNameLst>
                                      </p:cBhvr>
                                    </p:animMotion>
                                  </p:childTnLst>
                                </p:cTn>
                              </p:par>
                              <p:par>
                                <p:cTn id="8" presetID="0" presetClass="entr" presetSubtype="0" fill="remove"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Motion origin="layout" path="M    0    0    L    -0.157299868265788    0.0118510493525752    E" pathEditMode="relative">
                                      <p:cBhvr from="" to="">
                                        <p:cTn id="10" dur="6000" fill="hold">
                                          <p:stCondLst>
                                            <p:cond delay="0"/>
                                          </p:stCondLst>
                                        </p:cTn>
                                        <p:tgtEl>
                                          <p:spTgt spid="52"/>
                                        </p:tgtEl>
                                        <p:attrNameLst>
                                          <p:attrName>ppt_x</p:attrName>
                                          <p:attrName>ppt_y</p:attrName>
                                        </p:attrNameLst>
                                      </p:cBhvr>
                                    </p:animMotion>
                                  </p:childTnLst>
                                </p:cTn>
                              </p:par>
                              <p:par>
                                <p:cTn id="11" presetID="0" presetClass="entr" presetSubtype="0" fill="remove"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Motion origin="layout" path="M    0    0    L    -0.0116541968451606    -0.162194993760851    E" pathEditMode="relative">
                                      <p:cBhvr from="" to="">
                                        <p:cTn id="13" dur="6000" fill="hold">
                                          <p:stCondLst>
                                            <p:cond delay="0"/>
                                          </p:stCondLst>
                                        </p:cTn>
                                        <p:tgtEl>
                                          <p:spTgt spid="54"/>
                                        </p:tgtEl>
                                        <p:attrNameLst>
                                          <p:attrName>ppt_x</p:attrName>
                                          <p:attrName>ppt_y</p:attrName>
                                        </p:attrNameLst>
                                      </p:cBhvr>
                                    </p:animMotion>
                                  </p:childTnLst>
                                </p:cTn>
                              </p:par>
                              <p:par>
                                <p:cTn id="14" presetID="0" presetClass="entr" presetSubtype="0" fill="remove"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Motion origin="layout" path="M    0    0    L    0.0116541968451606    0.166029273139106    E" pathEditMode="relative">
                                      <p:cBhvr from="" to="">
                                        <p:cTn id="16" dur="6000" fill="hold">
                                          <p:stCondLst>
                                            <p:cond delay="0"/>
                                          </p:stCondLst>
                                        </p:cTn>
                                        <p:tgtEl>
                                          <p:spTgt spid="56"/>
                                        </p:tgtEl>
                                        <p:attrNameLst>
                                          <p:attrName>ppt_x</p:attrName>
                                          <p:attrName>ppt_y</p:attrName>
                                        </p:attrNameLst>
                                      </p:cBhvr>
                                    </p:animMotion>
                                  </p:childTnLst>
                                </p:cTn>
                              </p:par>
                              <p:par>
                                <p:cTn id="17" presetID="0" presetClass="entr" presetSubtype="0" fill="remove"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Motion origin="layout" path="M    0    0    L    0.022922240363227    -0.0156010945638021    E" pathEditMode="relative">
                                      <p:cBhvr from="" to="">
                                        <p:cTn id="19" dur="6000" fill="hold">
                                          <p:stCondLst>
                                            <p:cond delay="0"/>
                                          </p:stCondLst>
                                        </p:cTn>
                                        <p:tgtEl>
                                          <p:spTgt spid="58"/>
                                        </p:tgtEl>
                                        <p:attrNameLst>
                                          <p:attrName>ppt_x</p:attrName>
                                          <p:attrName>ppt_y</p:attrName>
                                        </p:attrNameLst>
                                      </p:cBhvr>
                                    </p:animMotion>
                                  </p:childTnLst>
                                </p:cTn>
                              </p:par>
                              <p:par>
                                <p:cTn id="20" presetID="0" presetClass="entr" presetSubtype="0" fill="remove"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Motion origin="layout" path="M    0    0    L    -0.022922240363227    0.0156010945638021    E" pathEditMode="relative">
                                      <p:cBhvr from="" to="">
                                        <p:cTn id="22" dur="6000" fill="hold">
                                          <p:stCondLst>
                                            <p:cond delay="0"/>
                                          </p:stCondLst>
                                        </p:cTn>
                                        <p:tgtEl>
                                          <p:spTgt spid="60"/>
                                        </p:tgtEl>
                                        <p:attrNameLst>
                                          <p:attrName>ppt_x</p:attrName>
                                          <p:attrName>ppt_y</p:attrName>
                                        </p:attrNameLst>
                                      </p:cBhvr>
                                    </p:animMotion>
                                  </p:childTnLst>
                                </p:cTn>
                              </p:par>
                              <p:par>
                                <p:cTn id="23" presetID="0" presetClass="entr" presetSubtype="0" fill="remove"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Motion origin="layout" path="M    0    0    L    0.022922240363227    -0.0156010945638021    E" pathEditMode="relative">
                                      <p:cBhvr from="" to="">
                                        <p:cTn id="25" dur="6000" fill="hold">
                                          <p:stCondLst>
                                            <p:cond delay="0"/>
                                          </p:stCondLst>
                                        </p:cTn>
                                        <p:tgtEl>
                                          <p:spTgt spid="62"/>
                                        </p:tgtEl>
                                        <p:attrNameLst>
                                          <p:attrName>ppt_x</p:attrName>
                                          <p:attrName>ppt_y</p:attrName>
                                        </p:attrNameLst>
                                      </p:cBhvr>
                                    </p:animMotion>
                                  </p:childTnLst>
                                </p:cTn>
                              </p:par>
                              <p:par>
                                <p:cTn id="26" presetID="0" presetClass="entr" presetSubtype="0" fill="remove"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Motion origin="layout" path="M    0    0    L    -0.022922240363227    0.0156010945638021    E" pathEditMode="relative">
                                      <p:cBhvr from="" to="">
                                        <p:cTn id="28" dur="6000" fill="hold">
                                          <p:stCondLst>
                                            <p:cond delay="0"/>
                                          </p:stCondLst>
                                        </p:cTn>
                                        <p:tgtEl>
                                          <p:spTgt spid="64"/>
                                        </p:tgtEl>
                                        <p:attrNameLst>
                                          <p:attrName>ppt_x</p:attrName>
                                          <p:attrName>ppt_y</p:attrName>
                                        </p:attrNameLst>
                                      </p:cBhvr>
                                    </p:animMotion>
                                  </p:childTnLst>
                                </p:cTn>
                              </p:par>
                              <p:par>
                                <p:cTn id="29" presetID="0" presetClass="entr" presetSubtype="0" fill="remove"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Motion origin="layout" path="M    0    0    L    -0.0689486609564887    -0.162400394015842    E" pathEditMode="relative">
                                      <p:cBhvr from="" to="">
                                        <p:cTn id="31" dur="6000" fill="hold">
                                          <p:stCondLst>
                                            <p:cond delay="0"/>
                                          </p:stCondLst>
                                        </p:cTn>
                                        <p:tgtEl>
                                          <p:spTgt spid="66"/>
                                        </p:tgtEl>
                                        <p:attrNameLst>
                                          <p:attrName>ppt_x</p:attrName>
                                          <p:attrName>ppt_y</p:attrName>
                                        </p:attrNameLst>
                                      </p:cBhvr>
                                    </p:animMotion>
                                  </p:childTnLst>
                                </p:cTn>
                              </p:par>
                              <p:par>
                                <p:cTn id="32" presetID="0" presetClass="entr" presetSubtype="0" fill="remove"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Motion origin="layout" path="M    0    0    L    0.0689486609564887    0.162400394015842    E" pathEditMode="relative">
                                      <p:cBhvr from="" to="">
                                        <p:cTn id="34" dur="6000" fill="hold">
                                          <p:stCondLst>
                                            <p:cond delay="0"/>
                                          </p:stCondLst>
                                        </p:cTn>
                                        <p:tgtEl>
                                          <p:spTgt spid="68"/>
                                        </p:tgtEl>
                                        <p:attrNameLst>
                                          <p:attrName>ppt_x</p:attrName>
                                          <p:attrName>ppt_y</p:attrName>
                                        </p:attrNameLst>
                                      </p:cBhvr>
                                    </p:animMotion>
                                  </p:childTnLst>
                                </p:cTn>
                              </p:par>
                              <p:par>
                                <p:cTn id="35" presetID="0" presetClass="entr" presetSubtype="0" fill="remove"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Motion origin="layout" path="M    0    0    L    0.189904149373372    -0.0774017333984375    E" pathEditMode="relative">
                                      <p:cBhvr from="" to="">
                                        <p:cTn id="37" dur="6000" fill="hold">
                                          <p:stCondLst>
                                            <p:cond delay="0"/>
                                          </p:stCondLst>
                                        </p:cTn>
                                        <p:tgtEl>
                                          <p:spTgt spid="70"/>
                                        </p:tgtEl>
                                        <p:attrNameLst>
                                          <p:attrName>ppt_x</p:attrName>
                                          <p:attrName>ppt_y</p:attrName>
                                        </p:attrNameLst>
                                      </p:cBhvr>
                                    </p:animMotion>
                                  </p:childTnLst>
                                </p:cTn>
                              </p:par>
                              <p:par>
                                <p:cTn id="38" presetID="0" presetClass="entr" presetSubtype="0" fill="remove" grpId="0" nodeType="withEffect">
                                  <p:stCondLst>
                                    <p:cond delay="0"/>
                                  </p:stCondLst>
                                  <p:childTnLst>
                                    <p:set>
                                      <p:cBhvr>
                                        <p:cTn id="39" dur="1" fill="hold">
                                          <p:stCondLst>
                                            <p:cond delay="0"/>
                                          </p:stCondLst>
                                        </p:cTn>
                                        <p:tgtEl>
                                          <p:spTgt spid="72"/>
                                        </p:tgtEl>
                                        <p:attrNameLst>
                                          <p:attrName>style.visibility</p:attrName>
                                        </p:attrNameLst>
                                      </p:cBhvr>
                                      <p:to>
                                        <p:strVal val="visible"/>
                                      </p:to>
                                    </p:set>
                                    <p:animMotion origin="layout" path="M    0    0    L    -0.189904149373372    0.0774017333984375    E" pathEditMode="relative">
                                      <p:cBhvr from="" to="">
                                        <p:cTn id="40" dur="6000" fill="hold">
                                          <p:stCondLst>
                                            <p:cond delay="0"/>
                                          </p:stCondLst>
                                        </p:cTn>
                                        <p:tgtEl>
                                          <p:spTgt spid="72"/>
                                        </p:tgtEl>
                                        <p:attrNameLst>
                                          <p:attrName>ppt_x</p:attrName>
                                          <p:attrName>ppt_y</p:attrName>
                                        </p:attrNameLst>
                                      </p:cBhvr>
                                    </p:animMotion>
                                  </p:childTnLst>
                                </p:cTn>
                              </p:par>
                              <p:par>
                                <p:cTn id="41" presetID="0" presetClass="entr" presetSubtype="0" fill="remove" grpId="0" nodeType="withEffect">
                                  <p:stCondLst>
                                    <p:cond delay="0"/>
                                  </p:stCondLst>
                                  <p:childTnLst>
                                    <p:set>
                                      <p:cBhvr>
                                        <p:cTn id="42" dur="1" fill="hold">
                                          <p:stCondLst>
                                            <p:cond delay="0"/>
                                          </p:stCondLst>
                                        </p:cTn>
                                        <p:tgtEl>
                                          <p:spTgt spid="74"/>
                                        </p:tgtEl>
                                        <p:attrNameLst>
                                          <p:attrName>style.visibility</p:attrName>
                                        </p:attrNameLst>
                                      </p:cBhvr>
                                      <p:to>
                                        <p:strVal val="visible"/>
                                      </p:to>
                                    </p:set>
                                    <p:animMotion origin="layout" path="M    0    0    L    0.189904149373372    -0.0774017333984375    E" pathEditMode="relative">
                                      <p:cBhvr from="" to="">
                                        <p:cTn id="43" dur="6000" fill="hold">
                                          <p:stCondLst>
                                            <p:cond delay="0"/>
                                          </p:stCondLst>
                                        </p:cTn>
                                        <p:tgtEl>
                                          <p:spTgt spid="74"/>
                                        </p:tgtEl>
                                        <p:attrNameLst>
                                          <p:attrName>ppt_x</p:attrName>
                                          <p:attrName>ppt_y</p:attrName>
                                        </p:attrNameLst>
                                      </p:cBhvr>
                                    </p:animMotion>
                                  </p:childTnLst>
                                </p:cTn>
                              </p:par>
                              <p:par>
                                <p:cTn id="44" presetID="0" presetClass="entr" presetSubtype="0" fill="remove" grpId="0" nodeType="withEffect">
                                  <p:stCondLst>
                                    <p:cond delay="0"/>
                                  </p:stCondLst>
                                  <p:childTnLst>
                                    <p:set>
                                      <p:cBhvr>
                                        <p:cTn id="45" dur="1" fill="hold">
                                          <p:stCondLst>
                                            <p:cond delay="0"/>
                                          </p:stCondLst>
                                        </p:cTn>
                                        <p:tgtEl>
                                          <p:spTgt spid="76"/>
                                        </p:tgtEl>
                                        <p:attrNameLst>
                                          <p:attrName>style.visibility</p:attrName>
                                        </p:attrNameLst>
                                      </p:cBhvr>
                                      <p:to>
                                        <p:strVal val="visible"/>
                                      </p:to>
                                    </p:set>
                                    <p:animMotion origin="layout" path="M    0    0    L    -0.189904149373372    0.0774017333984375    E" pathEditMode="relative">
                                      <p:cBhvr from="" to="">
                                        <p:cTn id="46" dur="6000" fill="hold">
                                          <p:stCondLst>
                                            <p:cond delay="0"/>
                                          </p:stCondLst>
                                        </p:cTn>
                                        <p:tgtEl>
                                          <p:spTgt spid="76"/>
                                        </p:tgtEl>
                                        <p:attrNameLst>
                                          <p:attrName>ppt_x</p:attrName>
                                          <p:attrName>ppt_y</p:attrName>
                                        </p:attrNameLst>
                                      </p:cBhvr>
                                    </p:animMotion>
                                  </p:childTnLst>
                                </p:cTn>
                              </p:par>
                              <p:par>
                                <p:cTn id="47" presetID="0" presetClass="entr" presetSubtype="0" fill="remove" grpId="0" nodeType="withEffect">
                                  <p:stCondLst>
                                    <p:cond delay="0"/>
                                  </p:stCondLst>
                                  <p:childTnLst>
                                    <p:set>
                                      <p:cBhvr>
                                        <p:cTn id="48" dur="1" fill="hold">
                                          <p:stCondLst>
                                            <p:cond delay="0"/>
                                          </p:stCondLst>
                                        </p:cTn>
                                        <p:tgtEl>
                                          <p:spTgt spid="78"/>
                                        </p:tgtEl>
                                        <p:attrNameLst>
                                          <p:attrName>style.visibility</p:attrName>
                                        </p:attrNameLst>
                                      </p:cBhvr>
                                      <p:to>
                                        <p:strVal val="visible"/>
                                      </p:to>
                                    </p:set>
                                    <p:animMotion origin="layout" path="M    0    0    L    0.391198772854275    0.06984213369864    E" pathEditMode="relative">
                                      <p:cBhvr from="" to="">
                                        <p:cTn id="49" dur="6000" fill="hold">
                                          <p:stCondLst>
                                            <p:cond delay="0"/>
                                          </p:stCondLst>
                                        </p:cTn>
                                        <p:tgtEl>
                                          <p:spTgt spid="78"/>
                                        </p:tgtEl>
                                        <p:attrNameLst>
                                          <p:attrName>ppt_x</p:attrName>
                                          <p:attrName>ppt_y</p:attrName>
                                        </p:attrNameLst>
                                      </p:cBhvr>
                                    </p:animMotion>
                                  </p:childTnLst>
                                </p:cTn>
                              </p:par>
                              <p:par>
                                <p:cTn id="50" presetID="0" presetClass="entr" presetSubtype="0" fill="remove" grpId="0" nodeType="withEffect">
                                  <p:stCondLst>
                                    <p:cond delay="0"/>
                                  </p:stCondLst>
                                  <p:childTnLst>
                                    <p:set>
                                      <p:cBhvr>
                                        <p:cTn id="51" dur="1" fill="hold">
                                          <p:stCondLst>
                                            <p:cond delay="0"/>
                                          </p:stCondLst>
                                        </p:cTn>
                                        <p:tgtEl>
                                          <p:spTgt spid="80"/>
                                        </p:tgtEl>
                                        <p:attrNameLst>
                                          <p:attrName>style.visibility</p:attrName>
                                        </p:attrNameLst>
                                      </p:cBhvr>
                                      <p:to>
                                        <p:strVal val="visible"/>
                                      </p:to>
                                    </p:set>
                                    <p:animMotion origin="layout" path="M    0    0    L    -0.391198772854275    -0.06984213369864    E" pathEditMode="relative">
                                      <p:cBhvr from="" to="">
                                        <p:cTn id="52" dur="6000" fill="hold">
                                          <p:stCondLst>
                                            <p:cond delay="0"/>
                                          </p:stCondLst>
                                        </p:cTn>
                                        <p:tgtEl>
                                          <p:spTgt spid="80"/>
                                        </p:tgtEl>
                                        <p:attrNameLst>
                                          <p:attrName>ppt_x</p:attrName>
                                          <p:attrName>ppt_y</p:attrName>
                                        </p:attrNameLst>
                                      </p:cBhvr>
                                    </p:animMotion>
                                  </p:childTnLst>
                                </p:cTn>
                              </p:par>
                              <p:par>
                                <p:cTn id="53" presetID="0" presetClass="entr" presetSubtype="0" fill="remove"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Motion origin="layout" path="M    0    0    L    -0.391198772854275    -0.06984213369864    E" pathEditMode="relative">
                                      <p:cBhvr from="" to="">
                                        <p:cTn id="55" dur="6000" fill="hold">
                                          <p:stCondLst>
                                            <p:cond delay="0"/>
                                          </p:stCondLst>
                                        </p:cTn>
                                        <p:tgtEl>
                                          <p:spTgt spid="82"/>
                                        </p:tgtEl>
                                        <p:attrNameLst>
                                          <p:attrName>ppt_x</p:attrName>
                                          <p:attrName>ppt_y</p:attrName>
                                        </p:attrNameLst>
                                      </p:cBhvr>
                                    </p:animMotion>
                                  </p:childTnLst>
                                </p:cTn>
                              </p:par>
                              <p:par>
                                <p:cTn id="56" presetID="0" presetClass="entr" presetSubtype="0" fill="remove" grpId="0" nodeType="withEffect">
                                  <p:stCondLst>
                                    <p:cond delay="0"/>
                                  </p:stCondLst>
                                  <p:childTnLst>
                                    <p:set>
                                      <p:cBhvr>
                                        <p:cTn id="57" dur="1" fill="hold">
                                          <p:stCondLst>
                                            <p:cond delay="0"/>
                                          </p:stCondLst>
                                        </p:cTn>
                                        <p:tgtEl>
                                          <p:spTgt spid="84"/>
                                        </p:tgtEl>
                                        <p:attrNameLst>
                                          <p:attrName>style.visibility</p:attrName>
                                        </p:attrNameLst>
                                      </p:cBhvr>
                                      <p:to>
                                        <p:strVal val="visible"/>
                                      </p:to>
                                    </p:set>
                                    <p:animMotion origin="layout" path="M    0    0    L    0.391198772854275    0.06984213369864    E" pathEditMode="relative">
                                      <p:cBhvr from="" to="">
                                        <p:cTn id="58" dur="6000" fill="hold">
                                          <p:stCondLst>
                                            <p:cond delay="0"/>
                                          </p:stCondLst>
                                        </p:cTn>
                                        <p:tgtEl>
                                          <p:spTgt spid="84"/>
                                        </p:tgtEl>
                                        <p:attrNameLst>
                                          <p:attrName>ppt_x</p:attrName>
                                          <p:attrName>ppt_y</p:attrName>
                                        </p:attrNameLst>
                                      </p:cBhvr>
                                    </p:animMotion>
                                  </p:childTnLst>
                                </p:cTn>
                              </p:par>
                              <p:par>
                                <p:cTn id="59" presetID="0" presetClass="entr" presetSubtype="0" fill="remove" grpId="0" nodeType="withEffect">
                                  <p:stCondLst>
                                    <p:cond delay="0"/>
                                  </p:stCondLst>
                                  <p:childTnLst>
                                    <p:set>
                                      <p:cBhvr>
                                        <p:cTn id="60" dur="1" fill="hold">
                                          <p:stCondLst>
                                            <p:cond delay="0"/>
                                          </p:stCondLst>
                                        </p:cTn>
                                        <p:tgtEl>
                                          <p:spTgt spid="86"/>
                                        </p:tgtEl>
                                        <p:attrNameLst>
                                          <p:attrName>style.visibility</p:attrName>
                                        </p:attrNameLst>
                                      </p:cBhvr>
                                      <p:to>
                                        <p:strVal val="visible"/>
                                      </p:to>
                                    </p:set>
                                    <p:animMotion origin="layout" path="M    0    0    L    0.104072401258681    0.147243867097078    E" pathEditMode="relative">
                                      <p:cBhvr from="" to="">
                                        <p:cTn id="61" dur="6000" fill="hold">
                                          <p:stCondLst>
                                            <p:cond delay="0"/>
                                          </p:stCondLst>
                                        </p:cTn>
                                        <p:tgtEl>
                                          <p:spTgt spid="86"/>
                                        </p:tgtEl>
                                        <p:attrNameLst>
                                          <p:attrName>ppt_x</p:attrName>
                                          <p:attrName>ppt_y</p:attrName>
                                        </p:attrNameLst>
                                      </p:cBhvr>
                                    </p:animMotion>
                                  </p:childTnLst>
                                </p:cTn>
                              </p:par>
                              <p:par>
                                <p:cTn id="62" presetID="0" presetClass="entr" presetSubtype="0" fill="remove"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Motion origin="layout" path="M    0    0    L    -0.104072401258681    -0.147243867097078    E" pathEditMode="relative">
                                      <p:cBhvr from="" to="">
                                        <p:cTn id="64" dur="6000" fill="hold">
                                          <p:stCondLst>
                                            <p:cond delay="0"/>
                                          </p:stCondLst>
                                        </p:cTn>
                                        <p:tgtEl>
                                          <p:spTgt spid="88"/>
                                        </p:tgtEl>
                                        <p:attrNameLst>
                                          <p:attrName>ppt_x</p:attrName>
                                          <p:attrName>ppt_y</p:attrName>
                                        </p:attrNameLst>
                                      </p:cBhvr>
                                    </p:animMotion>
                                  </p:childTnLst>
                                </p:cTn>
                              </p:par>
                              <p:par>
                                <p:cTn id="65" presetID="0" presetClass="entr" presetSubtype="0" fill="remove" grpId="0" nodeType="withEffect">
                                  <p:stCondLst>
                                    <p:cond delay="0"/>
                                  </p:stCondLst>
                                  <p:childTnLst>
                                    <p:set>
                                      <p:cBhvr>
                                        <p:cTn id="66" dur="1" fill="hold">
                                          <p:stCondLst>
                                            <p:cond delay="0"/>
                                          </p:stCondLst>
                                        </p:cTn>
                                        <p:tgtEl>
                                          <p:spTgt spid="90"/>
                                        </p:tgtEl>
                                        <p:attrNameLst>
                                          <p:attrName>style.visibility</p:attrName>
                                        </p:attrNameLst>
                                      </p:cBhvr>
                                      <p:to>
                                        <p:strVal val="visible"/>
                                      </p:to>
                                    </p:set>
                                    <p:animMotion origin="layout" path="M    0    0    L    -0.0330462561713325    -0.1389242666739    E" pathEditMode="relative">
                                      <p:cBhvr from="" to="">
                                        <p:cTn id="67" dur="6000" fill="hold">
                                          <p:stCondLst>
                                            <p:cond delay="0"/>
                                          </p:stCondLst>
                                        </p:cTn>
                                        <p:tgtEl>
                                          <p:spTgt spid="90"/>
                                        </p:tgtEl>
                                        <p:attrNameLst>
                                          <p:attrName>ppt_x</p:attrName>
                                          <p:attrName>ppt_y</p:attrName>
                                        </p:attrNameLst>
                                      </p:cBhvr>
                                    </p:animMotion>
                                  </p:childTnLst>
                                </p:cTn>
                              </p:par>
                              <p:par>
                                <p:cTn id="68" presetID="0" presetClass="entr" presetSubtype="0" fill="remove" grpId="0" nodeType="withEffect">
                                  <p:stCondLst>
                                    <p:cond delay="0"/>
                                  </p:stCondLst>
                                  <p:childTnLst>
                                    <p:set>
                                      <p:cBhvr>
                                        <p:cTn id="69" dur="1" fill="hold">
                                          <p:stCondLst>
                                            <p:cond delay="0"/>
                                          </p:stCondLst>
                                        </p:cTn>
                                        <p:tgtEl>
                                          <p:spTgt spid="92"/>
                                        </p:tgtEl>
                                        <p:attrNameLst>
                                          <p:attrName>style.visibility</p:attrName>
                                        </p:attrNameLst>
                                      </p:cBhvr>
                                      <p:to>
                                        <p:strVal val="visible"/>
                                      </p:to>
                                    </p:set>
                                    <p:animMotion origin="layout" path="M    0    0    L    0.0330462137858073    0.135089987295645    E" pathEditMode="relative">
                                      <p:cBhvr from="" to="">
                                        <p:cTn id="70" dur="6000" fill="hold">
                                          <p:stCondLst>
                                            <p:cond delay="0"/>
                                          </p:stCondLst>
                                        </p:cTn>
                                        <p:tgtEl>
                                          <p:spTgt spid="92"/>
                                        </p:tgtEl>
                                        <p:attrNameLst>
                                          <p:attrName>ppt_x</p:attrName>
                                          <p:attrName>ppt_y</p:attrName>
                                        </p:attrNameLst>
                                      </p:cBhvr>
                                    </p:animMotion>
                                  </p:childTnLst>
                                </p:cTn>
                              </p:par>
                              <p:par>
                                <p:cTn id="71" presetID="0" presetClass="entr" presetSubtype="0" fill="remove" grpId="0" nodeType="withEffect">
                                  <p:stCondLst>
                                    <p:cond delay="0"/>
                                  </p:stCondLst>
                                  <p:childTnLst>
                                    <p:set>
                                      <p:cBhvr>
                                        <p:cTn id="72" dur="1" fill="hold">
                                          <p:stCondLst>
                                            <p:cond delay="0"/>
                                          </p:stCondLst>
                                        </p:cTn>
                                        <p:tgtEl>
                                          <p:spTgt spid="94"/>
                                        </p:tgtEl>
                                        <p:attrNameLst>
                                          <p:attrName>style.visibility</p:attrName>
                                        </p:attrNameLst>
                                      </p:cBhvr>
                                      <p:to>
                                        <p:strVal val="visible"/>
                                      </p:to>
                                    </p:set>
                                    <p:animMotion origin="layout" path="M    0    0    L    0.0501135508219401    -0.129626408329716    E" pathEditMode="relative">
                                      <p:cBhvr from="" to="">
                                        <p:cTn id="73" dur="6000" fill="hold">
                                          <p:stCondLst>
                                            <p:cond delay="0"/>
                                          </p:stCondLst>
                                        </p:cTn>
                                        <p:tgtEl>
                                          <p:spTgt spid="94"/>
                                        </p:tgtEl>
                                        <p:attrNameLst>
                                          <p:attrName>ppt_x</p:attrName>
                                          <p:attrName>ppt_y</p:attrName>
                                        </p:attrNameLst>
                                      </p:cBhvr>
                                    </p:animMotion>
                                  </p:childTnLst>
                                </p:cTn>
                              </p:par>
                              <p:par>
                                <p:cTn id="74" presetID="0" presetClass="entr" presetSubtype="0" fill="remove" grpId="0" nodeType="withEffect">
                                  <p:stCondLst>
                                    <p:cond delay="0"/>
                                  </p:stCondLst>
                                  <p:childTnLst>
                                    <p:set>
                                      <p:cBhvr>
                                        <p:cTn id="75" dur="1" fill="hold">
                                          <p:stCondLst>
                                            <p:cond delay="0"/>
                                          </p:stCondLst>
                                        </p:cTn>
                                        <p:tgtEl>
                                          <p:spTgt spid="96"/>
                                        </p:tgtEl>
                                        <p:attrNameLst>
                                          <p:attrName>style.visibility</p:attrName>
                                        </p:attrNameLst>
                                      </p:cBhvr>
                                      <p:to>
                                        <p:strVal val="visible"/>
                                      </p:to>
                                    </p:set>
                                    <p:animMotion origin="layout" path="M    0    0    L    -0.0501135508219401    0.129626408329716    E" pathEditMode="relative">
                                      <p:cBhvr from="" to="">
                                        <p:cTn id="76" dur="6000" fill="hold">
                                          <p:stCondLst>
                                            <p:cond delay="0"/>
                                          </p:stCondLst>
                                        </p:cTn>
                                        <p:tgtEl>
                                          <p:spTgt spid="96"/>
                                        </p:tgtEl>
                                        <p:attrNameLst>
                                          <p:attrName>ppt_x</p:attrName>
                                          <p:attrName>ppt_y</p:attrName>
                                        </p:attrNameLst>
                                      </p:cBhvr>
                                    </p:animMotion>
                                  </p:childTnLst>
                                </p:cTn>
                              </p:par>
                              <p:par>
                                <p:cTn id="77" presetID="0" presetClass="entr" presetSubtype="0" fill="remove" grpId="0" nodeType="withEffect">
                                  <p:stCondLst>
                                    <p:cond delay="0"/>
                                  </p:stCondLst>
                                  <p:childTnLst>
                                    <p:set>
                                      <p:cBhvr>
                                        <p:cTn id="78" dur="1" fill="hold">
                                          <p:stCondLst>
                                            <p:cond delay="0"/>
                                          </p:stCondLst>
                                        </p:cTn>
                                        <p:tgtEl>
                                          <p:spTgt spid="98"/>
                                        </p:tgtEl>
                                        <p:attrNameLst>
                                          <p:attrName>style.visibility</p:attrName>
                                        </p:attrNameLst>
                                      </p:cBhvr>
                                      <p:to>
                                        <p:strVal val="visible"/>
                                      </p:to>
                                    </p:set>
                                    <p:animMotion origin="layout" path="M    0    0    L    0.243862999810113    0.199468542028356    E" pathEditMode="relative">
                                      <p:cBhvr from="" to="">
                                        <p:cTn id="79" dur="6000" fill="hold">
                                          <p:stCondLst>
                                            <p:cond delay="0"/>
                                          </p:stCondLst>
                                        </p:cTn>
                                        <p:tgtEl>
                                          <p:spTgt spid="98"/>
                                        </p:tgtEl>
                                        <p:attrNameLst>
                                          <p:attrName>ppt_x</p:attrName>
                                          <p:attrName>ppt_y</p:attrName>
                                        </p:attrNameLst>
                                      </p:cBhvr>
                                    </p:animMotion>
                                  </p:childTnLst>
                                </p:cTn>
                              </p:par>
                              <p:par>
                                <p:cTn id="80" presetID="0" presetClass="entr" presetSubtype="0" fill="remove"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Motion origin="layout" path="M    0    0    L    -0.243862999810113    -0.199468542028356    E" pathEditMode="relative">
                                      <p:cBhvr from="" to="">
                                        <p:cTn id="82" dur="6000" fill="hold">
                                          <p:stCondLst>
                                            <p:cond delay="0"/>
                                          </p:stCondLst>
                                        </p:cTn>
                                        <p:tgtEl>
                                          <p:spTgt spid="100"/>
                                        </p:tgtEl>
                                        <p:attrNameLst>
                                          <p:attrName>ppt_x</p:attrName>
                                          <p:attrName>ppt_y</p:attrName>
                                        </p:attrNameLst>
                                      </p:cBhvr>
                                    </p:animMotion>
                                  </p:childTnLst>
                                </p:cTn>
                              </p:par>
                              <p:par>
                                <p:cTn id="83" presetID="0" presetClass="entr" presetSubtype="0" fill="remove" grpId="0" nodeType="withEffect">
                                  <p:stCondLst>
                                    <p:cond delay="0"/>
                                  </p:stCondLst>
                                  <p:childTnLst>
                                    <p:set>
                                      <p:cBhvr>
                                        <p:cTn id="84" dur="1" fill="hold">
                                          <p:stCondLst>
                                            <p:cond delay="0"/>
                                          </p:stCondLst>
                                        </p:cTn>
                                        <p:tgtEl>
                                          <p:spTgt spid="102"/>
                                        </p:tgtEl>
                                        <p:attrNameLst>
                                          <p:attrName>style.visibility</p:attrName>
                                        </p:attrNameLst>
                                      </p:cBhvr>
                                      <p:to>
                                        <p:strVal val="visible"/>
                                      </p:to>
                                    </p:set>
                                    <p:animMotion origin="layout" path="M    0    0    L    0.364007462395562    0.183867447464554    E" pathEditMode="relative">
                                      <p:cBhvr from="" to="">
                                        <p:cTn id="85" dur="6000" fill="hold">
                                          <p:stCondLst>
                                            <p:cond delay="0"/>
                                          </p:stCondLst>
                                        </p:cTn>
                                        <p:tgtEl>
                                          <p:spTgt spid="102"/>
                                        </p:tgtEl>
                                        <p:attrNameLst>
                                          <p:attrName>ppt_x</p:attrName>
                                          <p:attrName>ppt_y</p:attrName>
                                        </p:attrNameLst>
                                      </p:cBhvr>
                                    </p:animMotion>
                                  </p:childTnLst>
                                </p:cTn>
                              </p:par>
                              <p:par>
                                <p:cTn id="86" presetID="0" presetClass="entr" presetSubtype="0" fill="remove" grpId="0" nodeType="withEffect">
                                  <p:stCondLst>
                                    <p:cond delay="0"/>
                                  </p:stCondLst>
                                  <p:childTnLst>
                                    <p:set>
                                      <p:cBhvr>
                                        <p:cTn id="87" dur="1" fill="hold">
                                          <p:stCondLst>
                                            <p:cond delay="0"/>
                                          </p:stCondLst>
                                        </p:cTn>
                                        <p:tgtEl>
                                          <p:spTgt spid="104"/>
                                        </p:tgtEl>
                                        <p:attrNameLst>
                                          <p:attrName>style.visibility</p:attrName>
                                        </p:attrNameLst>
                                      </p:cBhvr>
                                      <p:to>
                                        <p:strVal val="visible"/>
                                      </p:to>
                                    </p:set>
                                    <p:animMotion origin="layout" path="M    0    0    L    -0.364007462395562    -0.183867447464554    E" pathEditMode="relative">
                                      <p:cBhvr from="" to="">
                                        <p:cTn id="88" dur="6000" fill="hold">
                                          <p:stCondLst>
                                            <p:cond delay="0"/>
                                          </p:stCondLst>
                                        </p:cTn>
                                        <p:tgtEl>
                                          <p:spTgt spid="104"/>
                                        </p:tgtEl>
                                        <p:attrNameLst>
                                          <p:attrName>ppt_x</p:attrName>
                                          <p:attrName>ppt_y</p:attrName>
                                        </p:attrNameLst>
                                      </p:cBhvr>
                                    </p:animMotion>
                                  </p:childTnLst>
                                </p:cTn>
                              </p:par>
                              <p:par>
                                <p:cTn id="89" presetID="0" presetClass="entr" presetSubtype="0" fill="remove" grpId="0" nodeType="withEffect">
                                  <p:stCondLst>
                                    <p:cond delay="0"/>
                                  </p:stCondLst>
                                  <p:childTnLst>
                                    <p:set>
                                      <p:cBhvr>
                                        <p:cTn id="90" dur="1" fill="hold">
                                          <p:stCondLst>
                                            <p:cond delay="0"/>
                                          </p:stCondLst>
                                        </p:cTn>
                                        <p:tgtEl>
                                          <p:spTgt spid="106"/>
                                        </p:tgtEl>
                                        <p:attrNameLst>
                                          <p:attrName>style.visibility</p:attrName>
                                        </p:attrNameLst>
                                      </p:cBhvr>
                                      <p:to>
                                        <p:strVal val="visible"/>
                                      </p:to>
                                    </p:set>
                                    <p:animMotion origin="layout" path="M    0    0    L    0.00306599934895833    0.255457136366102    E" pathEditMode="relative">
                                      <p:cBhvr from="" to="">
                                        <p:cTn id="91" dur="6000" fill="hold">
                                          <p:stCondLst>
                                            <p:cond delay="0"/>
                                          </p:stCondLst>
                                        </p:cTn>
                                        <p:tgtEl>
                                          <p:spTgt spid="106"/>
                                        </p:tgtEl>
                                        <p:attrNameLst>
                                          <p:attrName>ppt_x</p:attrName>
                                          <p:attrName>ppt_y</p:attrName>
                                        </p:attrNameLst>
                                      </p:cBhvr>
                                    </p:animMotion>
                                  </p:childTnLst>
                                </p:cTn>
                              </p:par>
                              <p:par>
                                <p:cTn id="92" presetID="0" presetClass="entr" presetSubtype="0" fill="remove" grpId="0" nodeType="withEffect">
                                  <p:stCondLst>
                                    <p:cond delay="0"/>
                                  </p:stCondLst>
                                  <p:childTnLst>
                                    <p:set>
                                      <p:cBhvr>
                                        <p:cTn id="93" dur="1" fill="hold">
                                          <p:stCondLst>
                                            <p:cond delay="0"/>
                                          </p:stCondLst>
                                        </p:cTn>
                                        <p:tgtEl>
                                          <p:spTgt spid="108"/>
                                        </p:tgtEl>
                                        <p:attrNameLst>
                                          <p:attrName>style.visibility</p:attrName>
                                        </p:attrNameLst>
                                      </p:cBhvr>
                                      <p:to>
                                        <p:strVal val="visible"/>
                                      </p:to>
                                    </p:set>
                                    <p:animMotion origin="layout" path="M    0    0    L    -0.00306599934895833    -0.255457136366102    E" pathEditMode="relative">
                                      <p:cBhvr from="" to="">
                                        <p:cTn id="94" dur="6000" fill="hold">
                                          <p:stCondLst>
                                            <p:cond delay="0"/>
                                          </p:stCondLst>
                                        </p:cTn>
                                        <p:tgtEl>
                                          <p:spTgt spid="108"/>
                                        </p:tgtEl>
                                        <p:attrNameLst>
                                          <p:attrName>ppt_x</p:attrName>
                                          <p:attrName>ppt_y</p:attrName>
                                        </p:attrNameLst>
                                      </p:cBhvr>
                                    </p:animMotion>
                                  </p:childTnLst>
                                </p:cTn>
                              </p:par>
                              <p:par>
                                <p:cTn id="95" presetID="0" presetClass="entr" presetSubtype="0" fill="remove" grpId="0" nodeType="withEffect">
                                  <p:stCondLst>
                                    <p:cond delay="0"/>
                                  </p:stCondLst>
                                  <p:childTnLst>
                                    <p:set>
                                      <p:cBhvr>
                                        <p:cTn id="96" dur="1" fill="hold">
                                          <p:stCondLst>
                                            <p:cond delay="0"/>
                                          </p:stCondLst>
                                        </p:cTn>
                                        <p:tgtEl>
                                          <p:spTgt spid="110"/>
                                        </p:tgtEl>
                                        <p:attrNameLst>
                                          <p:attrName>style.visibility</p:attrName>
                                        </p:attrNameLst>
                                      </p:cBhvr>
                                      <p:to>
                                        <p:strVal val="visible"/>
                                      </p:to>
                                    </p:set>
                                    <p:animMotion origin="layout" path="M    0    0    L    0.000135421752929688    -0.162863102665654    E" pathEditMode="relative">
                                      <p:cBhvr from="" to="">
                                        <p:cTn id="97" dur="6000" fill="hold">
                                          <p:stCondLst>
                                            <p:cond delay="0"/>
                                          </p:stCondLst>
                                        </p:cTn>
                                        <p:tgtEl>
                                          <p:spTgt spid="110"/>
                                        </p:tgtEl>
                                        <p:attrNameLst>
                                          <p:attrName>ppt_x</p:attrName>
                                          <p:attrName>ppt_y</p:attrName>
                                        </p:attrNameLst>
                                      </p:cBhvr>
                                    </p:animMotion>
                                  </p:childTnLst>
                                </p:cTn>
                              </p:par>
                              <p:par>
                                <p:cTn id="98" presetID="0" presetClass="entr" presetSubtype="0" fill="remove" grpId="0" nodeType="withEffect">
                                  <p:stCondLst>
                                    <p:cond delay="0"/>
                                  </p:stCondLst>
                                  <p:childTnLst>
                                    <p:set>
                                      <p:cBhvr>
                                        <p:cTn id="99" dur="1" fill="hold">
                                          <p:stCondLst>
                                            <p:cond delay="0"/>
                                          </p:stCondLst>
                                        </p:cTn>
                                        <p:tgtEl>
                                          <p:spTgt spid="112"/>
                                        </p:tgtEl>
                                        <p:attrNameLst>
                                          <p:attrName>style.visibility</p:attrName>
                                        </p:attrNameLst>
                                      </p:cBhvr>
                                      <p:to>
                                        <p:strVal val="visible"/>
                                      </p:to>
                                    </p:set>
                                    <p:animMotion origin="layout" path="M    0    0    L    -0.000135421752929688    0.162863102665654    E" pathEditMode="relative">
                                      <p:cBhvr from="" to="">
                                        <p:cTn id="100" dur="6000" fill="hold">
                                          <p:stCondLst>
                                            <p:cond delay="0"/>
                                          </p:stCondLst>
                                        </p:cTn>
                                        <p:tgtEl>
                                          <p:spTgt spid="112"/>
                                        </p:tgtEl>
                                        <p:attrNameLst>
                                          <p:attrName>ppt_x</p:attrName>
                                          <p:attrName>ppt_y</p:attrName>
                                        </p:attrNameLst>
                                      </p:cBhvr>
                                    </p:animMotion>
                                  </p:childTnLst>
                                </p:cTn>
                              </p:par>
                              <p:par>
                                <p:cTn id="101" presetID="0" presetClass="entr" presetSubtype="0" fill="remove" grpId="0" nodeType="withEffect">
                                  <p:stCondLst>
                                    <p:cond delay="0"/>
                                  </p:stCondLst>
                                  <p:childTnLst>
                                    <p:set>
                                      <p:cBhvr>
                                        <p:cTn id="102" dur="1" fill="hold">
                                          <p:stCondLst>
                                            <p:cond delay="0"/>
                                          </p:stCondLst>
                                        </p:cTn>
                                        <p:tgtEl>
                                          <p:spTgt spid="114"/>
                                        </p:tgtEl>
                                        <p:attrNameLst>
                                          <p:attrName>style.visibility</p:attrName>
                                        </p:attrNameLst>
                                      </p:cBhvr>
                                      <p:to>
                                        <p:strVal val="visible"/>
                                      </p:to>
                                    </p:set>
                                    <p:animMotion origin="layout" path="M    0    0    L    -0.00569831000434028    0.0101096824363426    E" pathEditMode="relative">
                                      <p:cBhvr from="" to="">
                                        <p:cTn id="103" dur="6000" fill="hold">
                                          <p:stCondLst>
                                            <p:cond delay="0"/>
                                          </p:stCondLst>
                                        </p:cTn>
                                        <p:tgtEl>
                                          <p:spTgt spid="114"/>
                                        </p:tgtEl>
                                        <p:attrNameLst>
                                          <p:attrName>ppt_x</p:attrName>
                                          <p:attrName>ppt_y</p:attrName>
                                        </p:attrNameLst>
                                      </p:cBhvr>
                                    </p:animMotion>
                                  </p:childTnLst>
                                </p:cTn>
                              </p:par>
                              <p:par>
                                <p:cTn id="104" presetID="0" presetClass="entr" presetSubtype="0" fill="remove" grpId="0" nodeType="withEffect">
                                  <p:stCondLst>
                                    <p:cond delay="0"/>
                                  </p:stCondLst>
                                  <p:childTnLst>
                                    <p:set>
                                      <p:cBhvr>
                                        <p:cTn id="105" dur="1" fill="hold">
                                          <p:stCondLst>
                                            <p:cond delay="0"/>
                                          </p:stCondLst>
                                        </p:cTn>
                                        <p:tgtEl>
                                          <p:spTgt spid="116"/>
                                        </p:tgtEl>
                                        <p:attrNameLst>
                                          <p:attrName>style.visibility</p:attrName>
                                        </p:attrNameLst>
                                      </p:cBhvr>
                                      <p:to>
                                        <p:strVal val="visible"/>
                                      </p:to>
                                    </p:set>
                                    <p:animMotion origin="layout" path="M    0    0    L    -0.00569831000434028    0.0101096824363426    E" pathEditMode="relative">
                                      <p:cBhvr from="" to="">
                                        <p:cTn id="106" dur="6000" fill="hold">
                                          <p:stCondLst>
                                            <p:cond delay="0"/>
                                          </p:stCondLst>
                                        </p:cTn>
                                        <p:tgtEl>
                                          <p:spTgt spid="116"/>
                                        </p:tgtEl>
                                        <p:attrNameLst>
                                          <p:attrName>ppt_x</p:attrName>
                                          <p:attrName>ppt_y</p:attrName>
                                        </p:attrNameLst>
                                      </p:cBhvr>
                                    </p:animMotion>
                                  </p:childTnLst>
                                </p:cTn>
                              </p:par>
                              <p:par>
                                <p:cTn id="107" presetID="0" presetClass="entr" presetSubtype="0" fill="remove" grpId="0" nodeType="withEffect">
                                  <p:stCondLst>
                                    <p:cond delay="0"/>
                                  </p:stCondLst>
                                  <p:childTnLst>
                                    <p:set>
                                      <p:cBhvr>
                                        <p:cTn id="108" dur="1" fill="hold">
                                          <p:stCondLst>
                                            <p:cond delay="0"/>
                                          </p:stCondLst>
                                        </p:cTn>
                                        <p:tgtEl>
                                          <p:spTgt spid="118"/>
                                        </p:tgtEl>
                                        <p:attrNameLst>
                                          <p:attrName>style.visibility</p:attrName>
                                        </p:attrNameLst>
                                      </p:cBhvr>
                                      <p:to>
                                        <p:strVal val="visible"/>
                                      </p:to>
                                    </p:set>
                                    <p:animMotion origin="layout" path="M    0    0    L    0.00569831000434028    -0.0101096824363426    E" pathEditMode="relative">
                                      <p:cBhvr from="" to="">
                                        <p:cTn id="109" dur="6000" fill="hold">
                                          <p:stCondLst>
                                            <p:cond delay="0"/>
                                          </p:stCondLst>
                                        </p:cTn>
                                        <p:tgtEl>
                                          <p:spTgt spid="118"/>
                                        </p:tgtEl>
                                        <p:attrNameLst>
                                          <p:attrName>ppt_x</p:attrName>
                                          <p:attrName>ppt_y</p:attrName>
                                        </p:attrNameLst>
                                      </p:cBhvr>
                                    </p:animMotion>
                                  </p:childTnLst>
                                </p:cTn>
                              </p:par>
                              <p:par>
                                <p:cTn id="110" presetID="0" presetClass="entr" presetSubtype="0" fill="remove" grpId="0" nodeType="withEffect">
                                  <p:stCondLst>
                                    <p:cond delay="0"/>
                                  </p:stCondLst>
                                  <p:childTnLst>
                                    <p:set>
                                      <p:cBhvr>
                                        <p:cTn id="111" dur="1" fill="hold">
                                          <p:stCondLst>
                                            <p:cond delay="0"/>
                                          </p:stCondLst>
                                        </p:cTn>
                                        <p:tgtEl>
                                          <p:spTgt spid="120"/>
                                        </p:tgtEl>
                                        <p:attrNameLst>
                                          <p:attrName>style.visibility</p:attrName>
                                        </p:attrNameLst>
                                      </p:cBhvr>
                                      <p:to>
                                        <p:strVal val="visible"/>
                                      </p:to>
                                    </p:set>
                                    <p:animMotion origin="layout" path="M    0    0    L    0.00569831000434028    -0.0101096824363426    E" pathEditMode="relative">
                                      <p:cBhvr from="" to="">
                                        <p:cTn id="112" dur="6000" fill="hold">
                                          <p:stCondLst>
                                            <p:cond delay="0"/>
                                          </p:stCondLst>
                                        </p:cTn>
                                        <p:tgtEl>
                                          <p:spTgt spid="120"/>
                                        </p:tgtEl>
                                        <p:attrNameLst>
                                          <p:attrName>ppt_x</p:attrName>
                                          <p:attrName>ppt_y</p:attrName>
                                        </p:attrNameLst>
                                      </p:cBhvr>
                                    </p:animMotion>
                                  </p:childTnLst>
                                </p:cTn>
                              </p:par>
                              <p:par>
                                <p:cTn id="113" presetID="0" presetClass="entr" presetSubtype="0" fill="remove" grpId="0" nodeType="withEffect">
                                  <p:stCondLst>
                                    <p:cond delay="0"/>
                                  </p:stCondLst>
                                  <p:childTnLst>
                                    <p:set>
                                      <p:cBhvr>
                                        <p:cTn id="114" dur="1" fill="hold">
                                          <p:stCondLst>
                                            <p:cond delay="0"/>
                                          </p:stCondLst>
                                        </p:cTn>
                                        <p:tgtEl>
                                          <p:spTgt spid="122"/>
                                        </p:tgtEl>
                                        <p:attrNameLst>
                                          <p:attrName>style.visibility</p:attrName>
                                        </p:attrNameLst>
                                      </p:cBhvr>
                                      <p:to>
                                        <p:strVal val="visible"/>
                                      </p:to>
                                    </p:set>
                                    <p:animMotion origin="layout" path="M    0    0    L    -0.113984722561306    0.316442701551649    E" pathEditMode="relative">
                                      <p:cBhvr from="" to="">
                                        <p:cTn id="115" dur="6000" fill="hold">
                                          <p:stCondLst>
                                            <p:cond delay="0"/>
                                          </p:stCondLst>
                                        </p:cTn>
                                        <p:tgtEl>
                                          <p:spTgt spid="122"/>
                                        </p:tgtEl>
                                        <p:attrNameLst>
                                          <p:attrName>ppt_x</p:attrName>
                                          <p:attrName>ppt_y</p:attrName>
                                        </p:attrNameLst>
                                      </p:cBhvr>
                                    </p:animMotion>
                                  </p:childTnLst>
                                </p:cTn>
                              </p:par>
                              <p:par>
                                <p:cTn id="116" presetID="0" presetClass="entr" presetSubtype="0" fill="remove" grpId="0" nodeType="withEffect">
                                  <p:stCondLst>
                                    <p:cond delay="0"/>
                                  </p:stCondLst>
                                  <p:childTnLst>
                                    <p:set>
                                      <p:cBhvr>
                                        <p:cTn id="117" dur="1" fill="hold">
                                          <p:stCondLst>
                                            <p:cond delay="0"/>
                                          </p:stCondLst>
                                        </p:cTn>
                                        <p:tgtEl>
                                          <p:spTgt spid="124"/>
                                        </p:tgtEl>
                                        <p:attrNameLst>
                                          <p:attrName>style.visibility</p:attrName>
                                        </p:attrNameLst>
                                      </p:cBhvr>
                                      <p:to>
                                        <p:strVal val="visible"/>
                                      </p:to>
                                    </p:set>
                                    <p:animMotion origin="layout" path="M    0    0    L    0.113984722561306    -0.316442701551649    E" pathEditMode="relative">
                                      <p:cBhvr from="" to="">
                                        <p:cTn id="118" dur="6000" fill="hold">
                                          <p:stCondLst>
                                            <p:cond delay="0"/>
                                          </p:stCondLst>
                                        </p:cTn>
                                        <p:tgtEl>
                                          <p:spTgt spid="124"/>
                                        </p:tgtEl>
                                        <p:attrNameLst>
                                          <p:attrName>ppt_x</p:attrName>
                                          <p:attrName>ppt_y</p:attrName>
                                        </p:attrNameLst>
                                      </p:cBhvr>
                                    </p:animMotion>
                                  </p:childTnLst>
                                </p:cTn>
                              </p:par>
                              <p:par>
                                <p:cTn id="119" presetID="0" presetClass="entr" presetSubtype="0" fill="remove" grpId="0" nodeType="withEffect">
                                  <p:stCondLst>
                                    <p:cond delay="0"/>
                                  </p:stCondLst>
                                  <p:childTnLst>
                                    <p:set>
                                      <p:cBhvr>
                                        <p:cTn id="120" dur="1" fill="hold">
                                          <p:stCondLst>
                                            <p:cond delay="0"/>
                                          </p:stCondLst>
                                        </p:cTn>
                                        <p:tgtEl>
                                          <p:spTgt spid="126"/>
                                        </p:tgtEl>
                                        <p:attrNameLst>
                                          <p:attrName>style.visibility</p:attrName>
                                        </p:attrNameLst>
                                      </p:cBhvr>
                                      <p:to>
                                        <p:strVal val="visible"/>
                                      </p:to>
                                    </p:set>
                                    <p:animMotion origin="layout" path="M    0    0    L    5.31938340928819E-05    -0.20903074476454    E" pathEditMode="relative">
                                      <p:cBhvr from="" to="">
                                        <p:cTn id="121" dur="6000" fill="hold">
                                          <p:stCondLst>
                                            <p:cond delay="0"/>
                                          </p:stCondLst>
                                        </p:cTn>
                                        <p:tgtEl>
                                          <p:spTgt spid="126"/>
                                        </p:tgtEl>
                                        <p:attrNameLst>
                                          <p:attrName>ppt_x</p:attrName>
                                          <p:attrName>ppt_y</p:attrName>
                                        </p:attrNameLst>
                                      </p:cBhvr>
                                    </p:animMotion>
                                  </p:childTnLst>
                                </p:cTn>
                              </p:par>
                              <p:par>
                                <p:cTn id="122" presetID="0" presetClass="entr" presetSubtype="0" fill="remove" grpId="0" nodeType="withEffect">
                                  <p:stCondLst>
                                    <p:cond delay="0"/>
                                  </p:stCondLst>
                                  <p:childTnLst>
                                    <p:set>
                                      <p:cBhvr>
                                        <p:cTn id="123" dur="1" fill="hold">
                                          <p:stCondLst>
                                            <p:cond delay="0"/>
                                          </p:stCondLst>
                                        </p:cTn>
                                        <p:tgtEl>
                                          <p:spTgt spid="128"/>
                                        </p:tgtEl>
                                        <p:attrNameLst>
                                          <p:attrName>style.visibility</p:attrName>
                                        </p:attrNameLst>
                                      </p:cBhvr>
                                      <p:to>
                                        <p:strVal val="visible"/>
                                      </p:to>
                                    </p:set>
                                    <p:animMotion origin="layout" path="M    0    0    L    -5.31938340928819E-05    0.20903074476454    E" pathEditMode="relative">
                                      <p:cBhvr from="" to="">
                                        <p:cTn id="124" dur="6000" fill="hold">
                                          <p:stCondLst>
                                            <p:cond delay="0"/>
                                          </p:stCondLst>
                                        </p:cTn>
                                        <p:tgtEl>
                                          <p:spTgt spid="128"/>
                                        </p:tgtEl>
                                        <p:attrNameLst>
                                          <p:attrName>ppt_x</p:attrName>
                                          <p:attrName>ppt_y</p:attrName>
                                        </p:attrNameLst>
                                      </p:cBhvr>
                                    </p:animMotion>
                                  </p:childTnLst>
                                </p:cTn>
                              </p:par>
                              <p:par>
                                <p:cTn id="125" presetID="0" presetClass="entr" presetSubtype="0" fill="remove" grpId="0" nodeType="withEffect">
                                  <p:stCondLst>
                                    <p:cond delay="0"/>
                                  </p:stCondLst>
                                  <p:childTnLst>
                                    <p:set>
                                      <p:cBhvr>
                                        <p:cTn id="126" dur="1" fill="hold">
                                          <p:stCondLst>
                                            <p:cond delay="0"/>
                                          </p:stCondLst>
                                        </p:cTn>
                                        <p:tgtEl>
                                          <p:spTgt spid="130"/>
                                        </p:tgtEl>
                                        <p:attrNameLst>
                                          <p:attrName>style.visibility</p:attrName>
                                        </p:attrNameLst>
                                      </p:cBhvr>
                                      <p:to>
                                        <p:strVal val="visible"/>
                                      </p:to>
                                    </p:set>
                                    <p:animMotion origin="layout" path="M    0    0    L    5.31938340928819E-05    -0.20903074476454    E" pathEditMode="relative">
                                      <p:cBhvr from="" to="">
                                        <p:cTn id="127" dur="6000" fill="hold">
                                          <p:stCondLst>
                                            <p:cond delay="0"/>
                                          </p:stCondLst>
                                        </p:cTn>
                                        <p:tgtEl>
                                          <p:spTgt spid="130"/>
                                        </p:tgtEl>
                                        <p:attrNameLst>
                                          <p:attrName>ppt_x</p:attrName>
                                          <p:attrName>ppt_y</p:attrName>
                                        </p:attrNameLst>
                                      </p:cBhvr>
                                    </p:animMotion>
                                  </p:childTnLst>
                                </p:cTn>
                              </p:par>
                              <p:par>
                                <p:cTn id="128" presetID="0" presetClass="entr" presetSubtype="0" fill="remove" grpId="0" nodeType="withEffect">
                                  <p:stCondLst>
                                    <p:cond delay="0"/>
                                  </p:stCondLst>
                                  <p:childTnLst>
                                    <p:set>
                                      <p:cBhvr>
                                        <p:cTn id="129" dur="1" fill="hold">
                                          <p:stCondLst>
                                            <p:cond delay="0"/>
                                          </p:stCondLst>
                                        </p:cTn>
                                        <p:tgtEl>
                                          <p:spTgt spid="132"/>
                                        </p:tgtEl>
                                        <p:attrNameLst>
                                          <p:attrName>style.visibility</p:attrName>
                                        </p:attrNameLst>
                                      </p:cBhvr>
                                      <p:to>
                                        <p:strVal val="visible"/>
                                      </p:to>
                                    </p:set>
                                    <p:animMotion origin="layout" path="M    0    0    L    -5.31938340928819E-05    0.20903074476454    E" pathEditMode="relative">
                                      <p:cBhvr from="" to="">
                                        <p:cTn id="130" dur="6000" fill="hold">
                                          <p:stCondLst>
                                            <p:cond delay="0"/>
                                          </p:stCondLst>
                                        </p:cTn>
                                        <p:tgtEl>
                                          <p:spTgt spid="132"/>
                                        </p:tgtEl>
                                        <p:attrNameLst>
                                          <p:attrName>ppt_x</p:attrName>
                                          <p:attrName>ppt_y</p:attrName>
                                        </p:attrNameLst>
                                      </p:cBhvr>
                                    </p:animMotion>
                                  </p:childTnLst>
                                </p:cTn>
                              </p:par>
                              <p:par>
                                <p:cTn id="131" presetID="0" presetClass="entr" presetSubtype="0" fill="remove" grpId="0" nodeType="withEffect">
                                  <p:stCondLst>
                                    <p:cond delay="0"/>
                                  </p:stCondLst>
                                  <p:childTnLst>
                                    <p:set>
                                      <p:cBhvr>
                                        <p:cTn id="132" dur="1" fill="hold">
                                          <p:stCondLst>
                                            <p:cond delay="0"/>
                                          </p:stCondLst>
                                        </p:cTn>
                                        <p:tgtEl>
                                          <p:spTgt spid="134"/>
                                        </p:tgtEl>
                                        <p:attrNameLst>
                                          <p:attrName>style.visibility</p:attrName>
                                        </p:attrNameLst>
                                      </p:cBhvr>
                                      <p:to>
                                        <p:strVal val="visible"/>
                                      </p:to>
                                    </p:set>
                                    <p:animMotion origin="layout" path="M    0    0    L    -0.0153081681993273    -0.0604411089861834    E" pathEditMode="relative">
                                      <p:cBhvr from="" to="">
                                        <p:cTn id="133" dur="6000" fill="hold">
                                          <p:stCondLst>
                                            <p:cond delay="0"/>
                                          </p:stCondLst>
                                        </p:cTn>
                                        <p:tgtEl>
                                          <p:spTgt spid="134"/>
                                        </p:tgtEl>
                                        <p:attrNameLst>
                                          <p:attrName>ppt_x</p:attrName>
                                          <p:attrName>ppt_y</p:attrName>
                                        </p:attrNameLst>
                                      </p:cBhvr>
                                    </p:animMotion>
                                  </p:childTnLst>
                                </p:cTn>
                              </p:par>
                              <p:par>
                                <p:cTn id="134" presetID="0" presetClass="entr" presetSubtype="0" fill="remove" grpId="0" nodeType="withEffect">
                                  <p:stCondLst>
                                    <p:cond delay="0"/>
                                  </p:stCondLst>
                                  <p:childTnLst>
                                    <p:set>
                                      <p:cBhvr>
                                        <p:cTn id="135" dur="1" fill="hold">
                                          <p:stCondLst>
                                            <p:cond delay="0"/>
                                          </p:stCondLst>
                                        </p:cTn>
                                        <p:tgtEl>
                                          <p:spTgt spid="136"/>
                                        </p:tgtEl>
                                        <p:attrNameLst>
                                          <p:attrName>style.visibility</p:attrName>
                                        </p:attrNameLst>
                                      </p:cBhvr>
                                      <p:to>
                                        <p:strVal val="visible"/>
                                      </p:to>
                                    </p:set>
                                    <p:animMotion origin="layout" path="M    0    0    L    0.0153081681993273    0.0604411089861834    E" pathEditMode="relative">
                                      <p:cBhvr from="" to="">
                                        <p:cTn id="136" dur="6000" fill="hold">
                                          <p:stCondLst>
                                            <p:cond delay="0"/>
                                          </p:stCondLst>
                                        </p:cTn>
                                        <p:tgtEl>
                                          <p:spTgt spid="136"/>
                                        </p:tgtEl>
                                        <p:attrNameLst>
                                          <p:attrName>ppt_x</p:attrName>
                                          <p:attrName>ppt_y</p:attrName>
                                        </p:attrNameLst>
                                      </p:cBhvr>
                                    </p:animMotion>
                                  </p:childTnLst>
                                </p:cTn>
                              </p:par>
                              <p:par>
                                <p:cTn id="137" presetID="0" presetClass="entr" presetSubtype="0" fill="remove" grpId="0" nodeType="withEffect">
                                  <p:stCondLst>
                                    <p:cond delay="0"/>
                                  </p:stCondLst>
                                  <p:childTnLst>
                                    <p:set>
                                      <p:cBhvr>
                                        <p:cTn id="138" dur="1" fill="hold">
                                          <p:stCondLst>
                                            <p:cond delay="0"/>
                                          </p:stCondLst>
                                        </p:cTn>
                                        <p:tgtEl>
                                          <p:spTgt spid="138"/>
                                        </p:tgtEl>
                                        <p:attrNameLst>
                                          <p:attrName>style.visibility</p:attrName>
                                        </p:attrNameLst>
                                      </p:cBhvr>
                                      <p:to>
                                        <p:strVal val="visible"/>
                                      </p:to>
                                    </p:set>
                                    <p:animMotion origin="layout" path="M    0    0    L    -0.441340086195204    -0.0906053048593027    E" pathEditMode="relative">
                                      <p:cBhvr from="" to="">
                                        <p:cTn id="139" dur="6000" fill="hold">
                                          <p:stCondLst>
                                            <p:cond delay="0"/>
                                          </p:stCondLst>
                                        </p:cTn>
                                        <p:tgtEl>
                                          <p:spTgt spid="138"/>
                                        </p:tgtEl>
                                        <p:attrNameLst>
                                          <p:attrName>ppt_x</p:attrName>
                                          <p:attrName>ppt_y</p:attrName>
                                        </p:attrNameLst>
                                      </p:cBhvr>
                                    </p:animMotion>
                                  </p:childTnLst>
                                </p:cTn>
                              </p:par>
                              <p:par>
                                <p:cTn id="140" presetID="0" presetClass="entr" presetSubtype="0" fill="remove" grpId="0" nodeType="withEffect">
                                  <p:stCondLst>
                                    <p:cond delay="0"/>
                                  </p:stCondLst>
                                  <p:childTnLst>
                                    <p:set>
                                      <p:cBhvr>
                                        <p:cTn id="141" dur="1" fill="hold">
                                          <p:stCondLst>
                                            <p:cond delay="0"/>
                                          </p:stCondLst>
                                        </p:cTn>
                                        <p:tgtEl>
                                          <p:spTgt spid="140"/>
                                        </p:tgtEl>
                                        <p:attrNameLst>
                                          <p:attrName>style.visibility</p:attrName>
                                        </p:attrNameLst>
                                      </p:cBhvr>
                                      <p:to>
                                        <p:strVal val="visible"/>
                                      </p:to>
                                    </p:set>
                                    <p:animMotion origin="layout" path="M    0    0    L    -0.441340086195204    -0.0906053048593027    E" pathEditMode="relative">
                                      <p:cBhvr from="" to="">
                                        <p:cTn id="142" dur="6000" fill="hold">
                                          <p:stCondLst>
                                            <p:cond delay="0"/>
                                          </p:stCondLst>
                                        </p:cTn>
                                        <p:tgtEl>
                                          <p:spTgt spid="140"/>
                                        </p:tgtEl>
                                        <p:attrNameLst>
                                          <p:attrName>ppt_x</p:attrName>
                                          <p:attrName>ppt_y</p:attrName>
                                        </p:attrNameLst>
                                      </p:cBhvr>
                                    </p:animMotion>
                                  </p:childTnLst>
                                </p:cTn>
                              </p:par>
                              <p:par>
                                <p:cTn id="143" presetID="0" presetClass="entr" presetSubtype="0" fill="remove" grpId="0" nodeType="withEffect">
                                  <p:stCondLst>
                                    <p:cond delay="0"/>
                                  </p:stCondLst>
                                  <p:childTnLst>
                                    <p:set>
                                      <p:cBhvr>
                                        <p:cTn id="144" dur="1" fill="hold">
                                          <p:stCondLst>
                                            <p:cond delay="0"/>
                                          </p:stCondLst>
                                        </p:cTn>
                                        <p:tgtEl>
                                          <p:spTgt spid="142"/>
                                        </p:tgtEl>
                                        <p:attrNameLst>
                                          <p:attrName>style.visibility</p:attrName>
                                        </p:attrNameLst>
                                      </p:cBhvr>
                                      <p:to>
                                        <p:strVal val="visible"/>
                                      </p:to>
                                    </p:set>
                                    <p:animMotion origin="layout" path="M    0    0    L    -0.441340086195204    -0.0906053048593027    E" pathEditMode="relative">
                                      <p:cBhvr from="" to="">
                                        <p:cTn id="145" dur="6000" fill="hold">
                                          <p:stCondLst>
                                            <p:cond delay="0"/>
                                          </p:stCondLst>
                                        </p:cTn>
                                        <p:tgtEl>
                                          <p:spTgt spid="142"/>
                                        </p:tgtEl>
                                        <p:attrNameLst>
                                          <p:attrName>ppt_x</p:attrName>
                                          <p:attrName>ppt_y</p:attrName>
                                        </p:attrNameLst>
                                      </p:cBhvr>
                                    </p:animMotion>
                                  </p:childTnLst>
                                </p:cTn>
                              </p:par>
                              <p:par>
                                <p:cTn id="146" presetID="0" presetClass="entr" presetSubtype="0" fill="remove" grpId="0" nodeType="withEffect">
                                  <p:stCondLst>
                                    <p:cond delay="0"/>
                                  </p:stCondLst>
                                  <p:childTnLst>
                                    <p:set>
                                      <p:cBhvr>
                                        <p:cTn id="147" dur="1" fill="hold">
                                          <p:stCondLst>
                                            <p:cond delay="0"/>
                                          </p:stCondLst>
                                        </p:cTn>
                                        <p:tgtEl>
                                          <p:spTgt spid="144"/>
                                        </p:tgtEl>
                                        <p:attrNameLst>
                                          <p:attrName>style.visibility</p:attrName>
                                        </p:attrNameLst>
                                      </p:cBhvr>
                                      <p:to>
                                        <p:strVal val="visible"/>
                                      </p:to>
                                    </p:set>
                                    <p:animMotion origin="layout" path="M    0    0    L    -0.441340086195204    -0.0906053048593027    E" pathEditMode="relative">
                                      <p:cBhvr from="" to="">
                                        <p:cTn id="148" dur="6000" fill="hold">
                                          <p:stCondLst>
                                            <p:cond delay="0"/>
                                          </p:stCondLst>
                                        </p:cTn>
                                        <p:tgtEl>
                                          <p:spTgt spid="144"/>
                                        </p:tgtEl>
                                        <p:attrNameLst>
                                          <p:attrName>ppt_x</p:attrName>
                                          <p:attrName>ppt_y</p:attrName>
                                        </p:attrNameLst>
                                      </p:cBhvr>
                                    </p:animMotion>
                                  </p:childTnLst>
                                </p:cTn>
                              </p:par>
                              <p:par>
                                <p:cTn id="149" presetID="0" presetClass="entr" presetSubtype="0" fill="remove" grpId="0" nodeType="withEffect">
                                  <p:stCondLst>
                                    <p:cond delay="0"/>
                                  </p:stCondLst>
                                  <p:childTnLst>
                                    <p:set>
                                      <p:cBhvr>
                                        <p:cTn id="150" dur="1" fill="hold">
                                          <p:stCondLst>
                                            <p:cond delay="0"/>
                                          </p:stCondLst>
                                        </p:cTn>
                                        <p:tgtEl>
                                          <p:spTgt spid="146"/>
                                        </p:tgtEl>
                                        <p:attrNameLst>
                                          <p:attrName>style.visibility</p:attrName>
                                        </p:attrNameLst>
                                      </p:cBhvr>
                                      <p:to>
                                        <p:strVal val="visible"/>
                                      </p:to>
                                    </p:set>
                                    <p:animMotion origin="layout" path="M    0    0    L    -0.441340086195204    -0.0906053048593027    E" pathEditMode="relative">
                                      <p:cBhvr from="" to="">
                                        <p:cTn id="151" dur="6000" fill="hold">
                                          <p:stCondLst>
                                            <p:cond delay="0"/>
                                          </p:stCondLst>
                                        </p:cTn>
                                        <p:tgtEl>
                                          <p:spTgt spid="146"/>
                                        </p:tgtEl>
                                        <p:attrNameLst>
                                          <p:attrName>ppt_x</p:attrName>
                                          <p:attrName>ppt_y</p:attrName>
                                        </p:attrNameLst>
                                      </p:cBhvr>
                                    </p:animMotion>
                                  </p:childTnLst>
                                </p:cTn>
                              </p:par>
                              <p:par>
                                <p:cTn id="152" presetID="0" presetClass="entr" presetSubtype="0" fill="remove" grpId="0" nodeType="withEffect">
                                  <p:stCondLst>
                                    <p:cond delay="0"/>
                                  </p:stCondLst>
                                  <p:childTnLst>
                                    <p:set>
                                      <p:cBhvr>
                                        <p:cTn id="153" dur="1" fill="hold">
                                          <p:stCondLst>
                                            <p:cond delay="0"/>
                                          </p:stCondLst>
                                        </p:cTn>
                                        <p:tgtEl>
                                          <p:spTgt spid="148"/>
                                        </p:tgtEl>
                                        <p:attrNameLst>
                                          <p:attrName>style.visibility</p:attrName>
                                        </p:attrNameLst>
                                      </p:cBhvr>
                                      <p:to>
                                        <p:strVal val="visible"/>
                                      </p:to>
                                    </p:set>
                                    <p:animMotion origin="layout" path="M    0    0    L    0.441340086195204    0.0906053048593027    E" pathEditMode="relative">
                                      <p:cBhvr from="" to="">
                                        <p:cTn id="154" dur="6000" fill="hold">
                                          <p:stCondLst>
                                            <p:cond delay="0"/>
                                          </p:stCondLst>
                                        </p:cTn>
                                        <p:tgtEl>
                                          <p:spTgt spid="148"/>
                                        </p:tgtEl>
                                        <p:attrNameLst>
                                          <p:attrName>ppt_x</p:attrName>
                                          <p:attrName>ppt_y</p:attrName>
                                        </p:attrNameLst>
                                      </p:cBhvr>
                                    </p:animMotion>
                                  </p:childTnLst>
                                </p:cTn>
                              </p:par>
                              <p:par>
                                <p:cTn id="155" presetID="0" presetClass="entr" presetSubtype="0" fill="remove" grpId="0" nodeType="withEffect">
                                  <p:stCondLst>
                                    <p:cond delay="0"/>
                                  </p:stCondLst>
                                  <p:childTnLst>
                                    <p:set>
                                      <p:cBhvr>
                                        <p:cTn id="156" dur="1" fill="hold">
                                          <p:stCondLst>
                                            <p:cond delay="0"/>
                                          </p:stCondLst>
                                        </p:cTn>
                                        <p:tgtEl>
                                          <p:spTgt spid="150"/>
                                        </p:tgtEl>
                                        <p:attrNameLst>
                                          <p:attrName>style.visibility</p:attrName>
                                        </p:attrNameLst>
                                      </p:cBhvr>
                                      <p:to>
                                        <p:strVal val="visible"/>
                                      </p:to>
                                    </p:set>
                                    <p:animMotion origin="layout" path="M    0    0    L    0.391048812866211    -0.222827176694517    E" pathEditMode="relative">
                                      <p:cBhvr from="" to="">
                                        <p:cTn id="157" dur="6000" fill="hold">
                                          <p:stCondLst>
                                            <p:cond delay="0"/>
                                          </p:stCondLst>
                                        </p:cTn>
                                        <p:tgtEl>
                                          <p:spTgt spid="150"/>
                                        </p:tgtEl>
                                        <p:attrNameLst>
                                          <p:attrName>ppt_x</p:attrName>
                                          <p:attrName>ppt_y</p:attrName>
                                        </p:attrNameLst>
                                      </p:cBhvr>
                                    </p:animMotion>
                                  </p:childTnLst>
                                </p:cTn>
                              </p:par>
                              <p:par>
                                <p:cTn id="158" presetID="0" presetClass="entr" presetSubtype="0" fill="remove" grpId="0" nodeType="withEffect">
                                  <p:stCondLst>
                                    <p:cond delay="0"/>
                                  </p:stCondLst>
                                  <p:childTnLst>
                                    <p:set>
                                      <p:cBhvr>
                                        <p:cTn id="159" dur="1" fill="hold">
                                          <p:stCondLst>
                                            <p:cond delay="0"/>
                                          </p:stCondLst>
                                        </p:cTn>
                                        <p:tgtEl>
                                          <p:spTgt spid="152"/>
                                        </p:tgtEl>
                                        <p:attrNameLst>
                                          <p:attrName>style.visibility</p:attrName>
                                        </p:attrNameLst>
                                      </p:cBhvr>
                                      <p:to>
                                        <p:strVal val="visible"/>
                                      </p:to>
                                    </p:set>
                                    <p:animMotion origin="layout" path="M    0    0    L    0.391048812866211    -0.222827176694517    E" pathEditMode="relative">
                                      <p:cBhvr from="" to="">
                                        <p:cTn id="160" dur="6000" fill="hold">
                                          <p:stCondLst>
                                            <p:cond delay="0"/>
                                          </p:stCondLst>
                                        </p:cTn>
                                        <p:tgtEl>
                                          <p:spTgt spid="152"/>
                                        </p:tgtEl>
                                        <p:attrNameLst>
                                          <p:attrName>ppt_x</p:attrName>
                                          <p:attrName>ppt_y</p:attrName>
                                        </p:attrNameLst>
                                      </p:cBhvr>
                                    </p:animMotion>
                                  </p:childTnLst>
                                </p:cTn>
                              </p:par>
                              <p:par>
                                <p:cTn id="161" presetID="0" presetClass="entr" presetSubtype="0" fill="remove" grpId="0" nodeType="withEffect">
                                  <p:stCondLst>
                                    <p:cond delay="0"/>
                                  </p:stCondLst>
                                  <p:childTnLst>
                                    <p:set>
                                      <p:cBhvr>
                                        <p:cTn id="162" dur="1" fill="hold">
                                          <p:stCondLst>
                                            <p:cond delay="0"/>
                                          </p:stCondLst>
                                        </p:cTn>
                                        <p:tgtEl>
                                          <p:spTgt spid="154"/>
                                        </p:tgtEl>
                                        <p:attrNameLst>
                                          <p:attrName>style.visibility</p:attrName>
                                        </p:attrNameLst>
                                      </p:cBhvr>
                                      <p:to>
                                        <p:strVal val="visible"/>
                                      </p:to>
                                    </p:set>
                                    <p:animMotion origin="layout" path="M    0    0    L    0.0201118469238281    0.097622482864945    E" pathEditMode="relative">
                                      <p:cBhvr from="" to="">
                                        <p:cTn id="163" dur="6000" fill="hold">
                                          <p:stCondLst>
                                            <p:cond delay="0"/>
                                          </p:stCondLst>
                                        </p:cTn>
                                        <p:tgtEl>
                                          <p:spTgt spid="154"/>
                                        </p:tgtEl>
                                        <p:attrNameLst>
                                          <p:attrName>ppt_x</p:attrName>
                                          <p:attrName>ppt_y</p:attrName>
                                        </p:attrNameLst>
                                      </p:cBhvr>
                                    </p:animMotion>
                                  </p:childTnLst>
                                </p:cTn>
                              </p:par>
                              <p:par>
                                <p:cTn id="164" presetID="0" presetClass="entr" presetSubtype="0" fill="remove" grpId="0" nodeType="withEffect">
                                  <p:stCondLst>
                                    <p:cond delay="0"/>
                                  </p:stCondLst>
                                  <p:childTnLst>
                                    <p:set>
                                      <p:cBhvr>
                                        <p:cTn id="165" dur="1" fill="hold">
                                          <p:stCondLst>
                                            <p:cond delay="0"/>
                                          </p:stCondLst>
                                        </p:cTn>
                                        <p:tgtEl>
                                          <p:spTgt spid="156"/>
                                        </p:tgtEl>
                                        <p:attrNameLst>
                                          <p:attrName>style.visibility</p:attrName>
                                        </p:attrNameLst>
                                      </p:cBhvr>
                                      <p:to>
                                        <p:strVal val="visible"/>
                                      </p:to>
                                    </p:set>
                                    <p:animMotion origin="layout" path="M    0    0    L    -0.0201118469238281    -0.097622482864945    E" pathEditMode="relative">
                                      <p:cBhvr from="" to="">
                                        <p:cTn id="166" dur="6000" fill="hold">
                                          <p:stCondLst>
                                            <p:cond delay="0"/>
                                          </p:stCondLst>
                                        </p:cTn>
                                        <p:tgtEl>
                                          <p:spTgt spid="156"/>
                                        </p:tgtEl>
                                        <p:attrNameLst>
                                          <p:attrName>ppt_x</p:attrName>
                                          <p:attrName>ppt_y</p:attrName>
                                        </p:attrNameLst>
                                      </p:cBhvr>
                                    </p:animMotion>
                                  </p:childTnLst>
                                </p:cTn>
                              </p:par>
                              <p:par>
                                <p:cTn id="167" presetID="0" presetClass="entr" presetSubtype="0" fill="remove" grpId="0" nodeType="withEffect">
                                  <p:stCondLst>
                                    <p:cond delay="0"/>
                                  </p:stCondLst>
                                  <p:childTnLst>
                                    <p:set>
                                      <p:cBhvr>
                                        <p:cTn id="168" dur="1" fill="hold">
                                          <p:stCondLst>
                                            <p:cond delay="0"/>
                                          </p:stCondLst>
                                        </p:cTn>
                                        <p:tgtEl>
                                          <p:spTgt spid="158"/>
                                        </p:tgtEl>
                                        <p:attrNameLst>
                                          <p:attrName>style.visibility</p:attrName>
                                        </p:attrNameLst>
                                      </p:cBhvr>
                                      <p:to>
                                        <p:strVal val="visible"/>
                                      </p:to>
                                    </p:set>
                                    <p:animMotion origin="layout" path="M    0    0    L    -0.0201118469238281    -0.097622482864945    E" pathEditMode="relative">
                                      <p:cBhvr from="" to="">
                                        <p:cTn id="169" dur="6000" fill="hold">
                                          <p:stCondLst>
                                            <p:cond delay="0"/>
                                          </p:stCondLst>
                                        </p:cTn>
                                        <p:tgtEl>
                                          <p:spTgt spid="158"/>
                                        </p:tgtEl>
                                        <p:attrNameLst>
                                          <p:attrName>ppt_x</p:attrName>
                                          <p:attrName>ppt_y</p:attrName>
                                        </p:attrNameLst>
                                      </p:cBhvr>
                                    </p:animMotion>
                                  </p:childTnLst>
                                </p:cTn>
                              </p:par>
                              <p:par>
                                <p:cTn id="170" presetID="0" presetClass="entr" presetSubtype="0" fill="remove" grpId="0" nodeType="withEffect">
                                  <p:stCondLst>
                                    <p:cond delay="0"/>
                                  </p:stCondLst>
                                  <p:childTnLst>
                                    <p:set>
                                      <p:cBhvr>
                                        <p:cTn id="171" dur="1" fill="hold">
                                          <p:stCondLst>
                                            <p:cond delay="0"/>
                                          </p:stCondLst>
                                        </p:cTn>
                                        <p:tgtEl>
                                          <p:spTgt spid="160"/>
                                        </p:tgtEl>
                                        <p:attrNameLst>
                                          <p:attrName>style.visibility</p:attrName>
                                        </p:attrNameLst>
                                      </p:cBhvr>
                                      <p:to>
                                        <p:strVal val="visible"/>
                                      </p:to>
                                    </p:set>
                                    <p:animMotion origin="layout" path="M    0    0    L    -0.371090126037598    0.080770026312934    E" pathEditMode="relative">
                                      <p:cBhvr from="" to="">
                                        <p:cTn id="172" dur="6000" fill="hold">
                                          <p:stCondLst>
                                            <p:cond delay="0"/>
                                          </p:stCondLst>
                                        </p:cTn>
                                        <p:tgtEl>
                                          <p:spTgt spid="160"/>
                                        </p:tgtEl>
                                        <p:attrNameLst>
                                          <p:attrName>ppt_x</p:attrName>
                                          <p:attrName>ppt_y</p:attrName>
                                        </p:attrNameLst>
                                      </p:cBhvr>
                                    </p:animMotion>
                                  </p:childTnLst>
                                </p:cTn>
                              </p:par>
                              <p:par>
                                <p:cTn id="173" presetID="0" presetClass="entr" presetSubtype="0" fill="remove" grpId="0" nodeType="withEffect">
                                  <p:stCondLst>
                                    <p:cond delay="0"/>
                                  </p:stCondLst>
                                  <p:childTnLst>
                                    <p:set>
                                      <p:cBhvr>
                                        <p:cTn id="174" dur="1" fill="hold">
                                          <p:stCondLst>
                                            <p:cond delay="0"/>
                                          </p:stCondLst>
                                        </p:cTn>
                                        <p:tgtEl>
                                          <p:spTgt spid="162"/>
                                        </p:tgtEl>
                                        <p:attrNameLst>
                                          <p:attrName>style.visibility</p:attrName>
                                        </p:attrNameLst>
                                      </p:cBhvr>
                                      <p:to>
                                        <p:strVal val="visible"/>
                                      </p:to>
                                    </p:set>
                                    <p:animMotion origin="layout" path="M    0    0    L    0.371090126037598    -0.080770026312934    E" pathEditMode="relative">
                                      <p:cBhvr from="" to="">
                                        <p:cTn id="175" dur="6000" fill="hold">
                                          <p:stCondLst>
                                            <p:cond delay="0"/>
                                          </p:stCondLst>
                                        </p:cTn>
                                        <p:tgtEl>
                                          <p:spTgt spid="162"/>
                                        </p:tgtEl>
                                        <p:attrNameLst>
                                          <p:attrName>ppt_x</p:attrName>
                                          <p:attrName>ppt_y</p:attrName>
                                        </p:attrNameLst>
                                      </p:cBhvr>
                                    </p:animMotion>
                                  </p:childTnLst>
                                </p:cTn>
                              </p:par>
                              <p:par>
                                <p:cTn id="176" presetID="0" presetClass="entr" presetSubtype="0" fill="remove" grpId="0" nodeType="withEffect">
                                  <p:stCondLst>
                                    <p:cond delay="0"/>
                                  </p:stCondLst>
                                  <p:childTnLst>
                                    <p:set>
                                      <p:cBhvr>
                                        <p:cTn id="177" dur="1" fill="hold">
                                          <p:stCondLst>
                                            <p:cond delay="0"/>
                                          </p:stCondLst>
                                        </p:cTn>
                                        <p:tgtEl>
                                          <p:spTgt spid="164"/>
                                        </p:tgtEl>
                                        <p:attrNameLst>
                                          <p:attrName>style.visibility</p:attrName>
                                        </p:attrNameLst>
                                      </p:cBhvr>
                                      <p:to>
                                        <p:strVal val="visible"/>
                                      </p:to>
                                    </p:set>
                                    <p:animMotion origin="layout" path="M    0    0    L    -0.00303666856553819    0.00776629977756076    E" pathEditMode="relative">
                                      <p:cBhvr from="" to="">
                                        <p:cTn id="178" dur="6000" fill="hold">
                                          <p:stCondLst>
                                            <p:cond delay="0"/>
                                          </p:stCondLst>
                                        </p:cTn>
                                        <p:tgtEl>
                                          <p:spTgt spid="164"/>
                                        </p:tgtEl>
                                        <p:attrNameLst>
                                          <p:attrName>ppt_x</p:attrName>
                                          <p:attrName>ppt_y</p:attrName>
                                        </p:attrNameLst>
                                      </p:cBhvr>
                                    </p:animMotion>
                                  </p:childTnLst>
                                </p:cTn>
                              </p:par>
                              <p:par>
                                <p:cTn id="179" presetID="0" presetClass="entr" presetSubtype="0" fill="remove" grpId="0" nodeType="withEffect">
                                  <p:stCondLst>
                                    <p:cond delay="0"/>
                                  </p:stCondLst>
                                  <p:childTnLst>
                                    <p:set>
                                      <p:cBhvr>
                                        <p:cTn id="180" dur="1" fill="hold">
                                          <p:stCondLst>
                                            <p:cond delay="0"/>
                                          </p:stCondLst>
                                        </p:cTn>
                                        <p:tgtEl>
                                          <p:spTgt spid="166"/>
                                        </p:tgtEl>
                                        <p:attrNameLst>
                                          <p:attrName>style.visibility</p:attrName>
                                        </p:attrNameLst>
                                      </p:cBhvr>
                                      <p:to>
                                        <p:strVal val="visible"/>
                                      </p:to>
                                    </p:set>
                                    <p:animMotion origin="layout" path="M    0    0    L    0.00303666856553819    -0.00776629977756076    E" pathEditMode="relative">
                                      <p:cBhvr from="" to="">
                                        <p:cTn id="181" dur="6000" fill="hold">
                                          <p:stCondLst>
                                            <p:cond delay="0"/>
                                          </p:stCondLst>
                                        </p:cTn>
                                        <p:tgtEl>
                                          <p:spTgt spid="166"/>
                                        </p:tgtEl>
                                        <p:attrNameLst>
                                          <p:attrName>ppt_x</p:attrName>
                                          <p:attrName>ppt_y</p:attrName>
                                        </p:attrNameLst>
                                      </p:cBhvr>
                                    </p:animMotion>
                                  </p:childTnLst>
                                </p:cTn>
                              </p:par>
                              <p:par>
                                <p:cTn id="182" presetID="0" presetClass="entr" presetSubtype="0" fill="remove" grpId="0" nodeType="withEffect">
                                  <p:stCondLst>
                                    <p:cond delay="0"/>
                                  </p:stCondLst>
                                  <p:childTnLst>
                                    <p:set>
                                      <p:cBhvr>
                                        <p:cTn id="183" dur="1" fill="hold">
                                          <p:stCondLst>
                                            <p:cond delay="0"/>
                                          </p:stCondLst>
                                        </p:cTn>
                                        <p:tgtEl>
                                          <p:spTgt spid="168"/>
                                        </p:tgtEl>
                                        <p:attrNameLst>
                                          <p:attrName>style.visibility</p:attrName>
                                        </p:attrNameLst>
                                      </p:cBhvr>
                                      <p:to>
                                        <p:strVal val="visible"/>
                                      </p:to>
                                    </p:set>
                                    <p:animMotion origin="layout" path="M    0    0    L    -0.225825288560655    0.121164590341073    E" pathEditMode="relative">
                                      <p:cBhvr from="" to="">
                                        <p:cTn id="184" dur="6000" fill="hold">
                                          <p:stCondLst>
                                            <p:cond delay="0"/>
                                          </p:stCondLst>
                                        </p:cTn>
                                        <p:tgtEl>
                                          <p:spTgt spid="168"/>
                                        </p:tgtEl>
                                        <p:attrNameLst>
                                          <p:attrName>ppt_x</p:attrName>
                                          <p:attrName>ppt_y</p:attrName>
                                        </p:attrNameLst>
                                      </p:cBhvr>
                                    </p:animMotion>
                                  </p:childTnLst>
                                </p:cTn>
                              </p:par>
                              <p:par>
                                <p:cTn id="185" presetID="0" presetClass="entr" presetSubtype="0" fill="remove" grpId="0" nodeType="withEffect">
                                  <p:stCondLst>
                                    <p:cond delay="0"/>
                                  </p:stCondLst>
                                  <p:childTnLst>
                                    <p:set>
                                      <p:cBhvr>
                                        <p:cTn id="186" dur="1" fill="hold">
                                          <p:stCondLst>
                                            <p:cond delay="0"/>
                                          </p:stCondLst>
                                        </p:cTn>
                                        <p:tgtEl>
                                          <p:spTgt spid="170"/>
                                        </p:tgtEl>
                                        <p:attrNameLst>
                                          <p:attrName>style.visibility</p:attrName>
                                        </p:attrNameLst>
                                      </p:cBhvr>
                                      <p:to>
                                        <p:strVal val="visible"/>
                                      </p:to>
                                    </p:set>
                                    <p:animMotion origin="layout" path="M    0    0    L    -0.276829571194119    0.365271363434968    E" pathEditMode="relative">
                                      <p:cBhvr from="" to="">
                                        <p:cTn id="187" dur="6000" fill="hold">
                                          <p:stCondLst>
                                            <p:cond delay="0"/>
                                          </p:stCondLst>
                                        </p:cTn>
                                        <p:tgtEl>
                                          <p:spTgt spid="170"/>
                                        </p:tgtEl>
                                        <p:attrNameLst>
                                          <p:attrName>ppt_x</p:attrName>
                                          <p:attrName>ppt_y</p:attrName>
                                        </p:attrNameLst>
                                      </p:cBhvr>
                                    </p:animMotion>
                                  </p:childTnLst>
                                </p:cTn>
                              </p:par>
                              <p:par>
                                <p:cTn id="188" presetID="0" presetClass="entr" presetSubtype="0" fill="remove" grpId="0" nodeType="withEffect">
                                  <p:stCondLst>
                                    <p:cond delay="0"/>
                                  </p:stCondLst>
                                  <p:childTnLst>
                                    <p:set>
                                      <p:cBhvr>
                                        <p:cTn id="189" dur="1" fill="hold">
                                          <p:stCondLst>
                                            <p:cond delay="0"/>
                                          </p:stCondLst>
                                        </p:cTn>
                                        <p:tgtEl>
                                          <p:spTgt spid="172"/>
                                        </p:tgtEl>
                                        <p:attrNameLst>
                                          <p:attrName>style.visibility</p:attrName>
                                        </p:attrNameLst>
                                      </p:cBhvr>
                                      <p:to>
                                        <p:strVal val="visible"/>
                                      </p:to>
                                    </p:set>
                                    <p:animMotion origin="layout" path="M    0    0    L    -0.0111723158094618    0.0320294980649595    E" pathEditMode="relative">
                                      <p:cBhvr from="" to="">
                                        <p:cTn id="190" dur="6000" fill="hold">
                                          <p:stCondLst>
                                            <p:cond delay="0"/>
                                          </p:stCondLst>
                                        </p:cTn>
                                        <p:tgtEl>
                                          <p:spTgt spid="172"/>
                                        </p:tgtEl>
                                        <p:attrNameLst>
                                          <p:attrName>ppt_x</p:attrName>
                                          <p:attrName>ppt_y</p:attrName>
                                        </p:attrNameLst>
                                      </p:cBhvr>
                                    </p:animMotion>
                                  </p:childTnLst>
                                </p:cTn>
                              </p:par>
                              <p:par>
                                <p:cTn id="191" presetID="0" presetClass="entr" presetSubtype="0" fill="remove" grpId="0" nodeType="withEffect">
                                  <p:stCondLst>
                                    <p:cond delay="0"/>
                                  </p:stCondLst>
                                  <p:childTnLst>
                                    <p:set>
                                      <p:cBhvr>
                                        <p:cTn id="192" dur="1" fill="hold">
                                          <p:stCondLst>
                                            <p:cond delay="0"/>
                                          </p:stCondLst>
                                        </p:cTn>
                                        <p:tgtEl>
                                          <p:spTgt spid="174"/>
                                        </p:tgtEl>
                                        <p:attrNameLst>
                                          <p:attrName>style.visibility</p:attrName>
                                        </p:attrNameLst>
                                      </p:cBhvr>
                                      <p:to>
                                        <p:strVal val="visible"/>
                                      </p:to>
                                    </p:set>
                                    <p:animMotion origin="layout" path="M    0    0    L    0.011172358194987    -0.0281952469437211    E" pathEditMode="relative">
                                      <p:cBhvr from="" to="">
                                        <p:cTn id="193" dur="6000" fill="hold">
                                          <p:stCondLst>
                                            <p:cond delay="0"/>
                                          </p:stCondLst>
                                        </p:cTn>
                                        <p:tgtEl>
                                          <p:spTgt spid="174"/>
                                        </p:tgtEl>
                                        <p:attrNameLst>
                                          <p:attrName>ppt_x</p:attrName>
                                          <p:attrName>ppt_y</p:attrName>
                                        </p:attrNameLst>
                                      </p:cBhvr>
                                    </p:animMotion>
                                  </p:childTnLst>
                                </p:cTn>
                              </p:par>
                              <p:par>
                                <p:cTn id="194" presetID="0" presetClass="entr" presetSubtype="0" fill="remove" grpId="0" nodeType="withEffect">
                                  <p:stCondLst>
                                    <p:cond delay="0"/>
                                  </p:stCondLst>
                                  <p:childTnLst>
                                    <p:set>
                                      <p:cBhvr>
                                        <p:cTn id="195" dur="1" fill="hold">
                                          <p:stCondLst>
                                            <p:cond delay="0"/>
                                          </p:stCondLst>
                                        </p:cTn>
                                        <p:tgtEl>
                                          <p:spTgt spid="176"/>
                                        </p:tgtEl>
                                        <p:attrNameLst>
                                          <p:attrName>style.visibility</p:attrName>
                                        </p:attrNameLst>
                                      </p:cBhvr>
                                      <p:to>
                                        <p:strVal val="visible"/>
                                      </p:to>
                                    </p:set>
                                    <p:animMotion origin="layout" path="M    0    0    L    -0.0111723158094618    0.0320294980649595    E" pathEditMode="relative">
                                      <p:cBhvr from="" to="">
                                        <p:cTn id="196" dur="6000" fill="hold">
                                          <p:stCondLst>
                                            <p:cond delay="0"/>
                                          </p:stCondLst>
                                        </p:cTn>
                                        <p:tgtEl>
                                          <p:spTgt spid="176"/>
                                        </p:tgtEl>
                                        <p:attrNameLst>
                                          <p:attrName>ppt_x</p:attrName>
                                          <p:attrName>ppt_y</p:attrName>
                                        </p:attrNameLst>
                                      </p:cBhvr>
                                    </p:animMotion>
                                  </p:childTnLst>
                                </p:cTn>
                              </p:par>
                              <p:par>
                                <p:cTn id="197" presetID="0" presetClass="entr" presetSubtype="0" fill="remove" grpId="0" nodeType="withEffect">
                                  <p:stCondLst>
                                    <p:cond delay="0"/>
                                  </p:stCondLst>
                                  <p:childTnLst>
                                    <p:set>
                                      <p:cBhvr>
                                        <p:cTn id="198" dur="1" fill="hold">
                                          <p:stCondLst>
                                            <p:cond delay="0"/>
                                          </p:stCondLst>
                                        </p:cTn>
                                        <p:tgtEl>
                                          <p:spTgt spid="178"/>
                                        </p:tgtEl>
                                        <p:attrNameLst>
                                          <p:attrName>style.visibility</p:attrName>
                                        </p:attrNameLst>
                                      </p:cBhvr>
                                      <p:to>
                                        <p:strVal val="visible"/>
                                      </p:to>
                                    </p:set>
                                    <p:animMotion origin="layout" path="M    0    0    L    0.011172358194987    -0.0281952469437211    E" pathEditMode="relative">
                                      <p:cBhvr from="" to="">
                                        <p:cTn id="199" dur="6000" fill="hold">
                                          <p:stCondLst>
                                            <p:cond delay="0"/>
                                          </p:stCondLst>
                                        </p:cTn>
                                        <p:tgtEl>
                                          <p:spTgt spid="178"/>
                                        </p:tgtEl>
                                        <p:attrNameLst>
                                          <p:attrName>ppt_x</p:attrName>
                                          <p:attrName>ppt_y</p:attrName>
                                        </p:attrNameLst>
                                      </p:cBhvr>
                                    </p:animMotion>
                                  </p:childTnLst>
                                </p:cTn>
                              </p:par>
                              <p:par>
                                <p:cTn id="200" presetID="0" presetClass="entr" presetSubtype="0" fill="remove" grpId="0" nodeType="withEffect">
                                  <p:stCondLst>
                                    <p:cond delay="0"/>
                                  </p:stCondLst>
                                  <p:childTnLst>
                                    <p:set>
                                      <p:cBhvr>
                                        <p:cTn id="201" dur="1" fill="hold">
                                          <p:stCondLst>
                                            <p:cond delay="0"/>
                                          </p:stCondLst>
                                        </p:cTn>
                                        <p:tgtEl>
                                          <p:spTgt spid="180"/>
                                        </p:tgtEl>
                                        <p:attrNameLst>
                                          <p:attrName>style.visibility</p:attrName>
                                        </p:attrNameLst>
                                      </p:cBhvr>
                                      <p:to>
                                        <p:strVal val="visible"/>
                                      </p:to>
                                    </p:set>
                                    <p:animMotion origin="layout" path="M    0    0    L    0.00759328206380208    0.0978932698567708    E" pathEditMode="relative">
                                      <p:cBhvr from="" to="">
                                        <p:cTn id="202" dur="6000" fill="hold">
                                          <p:stCondLst>
                                            <p:cond delay="0"/>
                                          </p:stCondLst>
                                        </p:cTn>
                                        <p:tgtEl>
                                          <p:spTgt spid="180"/>
                                        </p:tgtEl>
                                        <p:attrNameLst>
                                          <p:attrName>ppt_x</p:attrName>
                                          <p:attrName>ppt_y</p:attrName>
                                        </p:attrNameLst>
                                      </p:cBhvr>
                                    </p:animMotion>
                                  </p:childTnLst>
                                </p:cTn>
                              </p:par>
                              <p:par>
                                <p:cTn id="203" presetID="0" presetClass="entr" presetSubtype="0" fill="remove" grpId="0" nodeType="withEffect">
                                  <p:stCondLst>
                                    <p:cond delay="0"/>
                                  </p:stCondLst>
                                  <p:childTnLst>
                                    <p:set>
                                      <p:cBhvr>
                                        <p:cTn id="204" dur="1" fill="hold">
                                          <p:stCondLst>
                                            <p:cond delay="0"/>
                                          </p:stCondLst>
                                        </p:cTn>
                                        <p:tgtEl>
                                          <p:spTgt spid="182"/>
                                        </p:tgtEl>
                                        <p:attrNameLst>
                                          <p:attrName>style.visibility</p:attrName>
                                        </p:attrNameLst>
                                      </p:cBhvr>
                                      <p:to>
                                        <p:strVal val="visible"/>
                                      </p:to>
                                    </p:set>
                                    <p:animMotion origin="layout" path="M    0    0    L    -0.00759328206380208    -0.0978932698567708    E" pathEditMode="relative">
                                      <p:cBhvr from="" to="">
                                        <p:cTn id="205" dur="6000" fill="hold">
                                          <p:stCondLst>
                                            <p:cond delay="0"/>
                                          </p:stCondLst>
                                        </p:cTn>
                                        <p:tgtEl>
                                          <p:spTgt spid="182"/>
                                        </p:tgtEl>
                                        <p:attrNameLst>
                                          <p:attrName>ppt_x</p:attrName>
                                          <p:attrName>ppt_y</p:attrName>
                                        </p:attrNameLst>
                                      </p:cBhvr>
                                    </p:animMotion>
                                  </p:childTnLst>
                                </p:cTn>
                              </p:par>
                              <p:par>
                                <p:cTn id="206" presetID="0" presetClass="entr" presetSubtype="0" fill="remove" grpId="0" nodeType="withEffect">
                                  <p:stCondLst>
                                    <p:cond delay="0"/>
                                  </p:stCondLst>
                                  <p:childTnLst>
                                    <p:set>
                                      <p:cBhvr>
                                        <p:cTn id="207" dur="1" fill="hold">
                                          <p:stCondLst>
                                            <p:cond delay="0"/>
                                          </p:stCondLst>
                                        </p:cTn>
                                        <p:tgtEl>
                                          <p:spTgt spid="184"/>
                                        </p:tgtEl>
                                        <p:attrNameLst>
                                          <p:attrName>style.visibility</p:attrName>
                                        </p:attrNameLst>
                                      </p:cBhvr>
                                      <p:to>
                                        <p:strVal val="visible"/>
                                      </p:to>
                                    </p:set>
                                    <p:animMotion origin="layout" path="M    0    0    L    -0.0187656402587891    -0.078956377947772    E" pathEditMode="relative">
                                      <p:cBhvr from="" to="">
                                        <p:cTn id="208" dur="6000" fill="hold">
                                          <p:stCondLst>
                                            <p:cond delay="0"/>
                                          </p:stCondLst>
                                        </p:cTn>
                                        <p:tgtEl>
                                          <p:spTgt spid="184"/>
                                        </p:tgtEl>
                                        <p:attrNameLst>
                                          <p:attrName>ppt_x</p:attrName>
                                          <p:attrName>ppt_y</p:attrName>
                                        </p:attrNameLst>
                                      </p:cBhvr>
                                    </p:animMotion>
                                  </p:childTnLst>
                                </p:cTn>
                              </p:par>
                              <p:par>
                                <p:cTn id="209" presetID="0" presetClass="entr" presetSubtype="0" fill="remove" grpId="0" nodeType="withEffect">
                                  <p:stCondLst>
                                    <p:cond delay="0"/>
                                  </p:stCondLst>
                                  <p:childTnLst>
                                    <p:set>
                                      <p:cBhvr>
                                        <p:cTn id="210" dur="1" fill="hold">
                                          <p:stCondLst>
                                            <p:cond delay="0"/>
                                          </p:stCondLst>
                                        </p:cTn>
                                        <p:tgtEl>
                                          <p:spTgt spid="186"/>
                                        </p:tgtEl>
                                        <p:attrNameLst>
                                          <p:attrName>style.visibility</p:attrName>
                                        </p:attrNameLst>
                                      </p:cBhvr>
                                      <p:to>
                                        <p:strVal val="visible"/>
                                      </p:to>
                                    </p:set>
                                    <p:animMotion origin="layout" path="M    0    0    L    0.0187655978732639    0.0751221268265336    E" pathEditMode="relative">
                                      <p:cBhvr from="" to="">
                                        <p:cTn id="211" dur="6000" fill="hold">
                                          <p:stCondLst>
                                            <p:cond delay="0"/>
                                          </p:stCondLst>
                                        </p:cTn>
                                        <p:tgtEl>
                                          <p:spTgt spid="186"/>
                                        </p:tgtEl>
                                        <p:attrNameLst>
                                          <p:attrName>ppt_x</p:attrName>
                                          <p:attrName>ppt_y</p:attrName>
                                        </p:attrNameLst>
                                      </p:cBhvr>
                                    </p:animMotion>
                                  </p:childTnLst>
                                </p:cTn>
                              </p:par>
                              <p:par>
                                <p:cTn id="212" presetID="0" presetClass="entr" presetSubtype="0" fill="remove" grpId="0" nodeType="withEffect">
                                  <p:stCondLst>
                                    <p:cond delay="0"/>
                                  </p:stCondLst>
                                  <p:childTnLst>
                                    <p:set>
                                      <p:cBhvr>
                                        <p:cTn id="213" dur="1" fill="hold">
                                          <p:stCondLst>
                                            <p:cond delay="0"/>
                                          </p:stCondLst>
                                        </p:cTn>
                                        <p:tgtEl>
                                          <p:spTgt spid="188"/>
                                        </p:tgtEl>
                                        <p:attrNameLst>
                                          <p:attrName>style.visibility</p:attrName>
                                        </p:attrNameLst>
                                      </p:cBhvr>
                                      <p:to>
                                        <p:strVal val="visible"/>
                                      </p:to>
                                    </p:set>
                                    <p:animMotion origin="layout" path="M    0    0    L    0.0187655978732639    0.0751221268265336    E" pathEditMode="relative">
                                      <p:cBhvr from="" to="">
                                        <p:cTn id="214" dur="6000" fill="hold">
                                          <p:stCondLst>
                                            <p:cond delay="0"/>
                                          </p:stCondLst>
                                        </p:cTn>
                                        <p:tgtEl>
                                          <p:spTgt spid="188"/>
                                        </p:tgtEl>
                                        <p:attrNameLst>
                                          <p:attrName>ppt_x</p:attrName>
                                          <p:attrName>ppt_y</p:attrName>
                                        </p:attrNameLst>
                                      </p:cBhvr>
                                    </p:animMotion>
                                  </p:childTnLst>
                                </p:cTn>
                              </p:par>
                              <p:par>
                                <p:cTn id="215" presetID="0" presetClass="entr" presetSubtype="0" fill="remove" grpId="0" nodeType="withEffect">
                                  <p:stCondLst>
                                    <p:cond delay="0"/>
                                  </p:stCondLst>
                                  <p:childTnLst>
                                    <p:set>
                                      <p:cBhvr>
                                        <p:cTn id="216" dur="1" fill="hold">
                                          <p:stCondLst>
                                            <p:cond delay="0"/>
                                          </p:stCondLst>
                                        </p:cTn>
                                        <p:tgtEl>
                                          <p:spTgt spid="190"/>
                                        </p:tgtEl>
                                        <p:attrNameLst>
                                          <p:attrName>style.visibility</p:attrName>
                                        </p:attrNameLst>
                                      </p:cBhvr>
                                      <p:to>
                                        <p:strVal val="visible"/>
                                      </p:to>
                                    </p:set>
                                    <p:animMotion origin="layout" path="M    0    0    L    0.0187655978732639    0.0751221268265336    E" pathEditMode="relative">
                                      <p:cBhvr from="" to="">
                                        <p:cTn id="217" dur="6000" fill="hold">
                                          <p:stCondLst>
                                            <p:cond delay="0"/>
                                          </p:stCondLst>
                                        </p:cTn>
                                        <p:tgtEl>
                                          <p:spTgt spid="190"/>
                                        </p:tgtEl>
                                        <p:attrNameLst>
                                          <p:attrName>ppt_x</p:attrName>
                                          <p:attrName>ppt_y</p:attrName>
                                        </p:attrNameLst>
                                      </p:cBhvr>
                                    </p:animMotion>
                                  </p:childTnLst>
                                </p:cTn>
                              </p:par>
                              <p:par>
                                <p:cTn id="218" presetID="0" presetClass="entr" presetSubtype="0" fill="remove" grpId="0" nodeType="withEffect">
                                  <p:stCondLst>
                                    <p:cond delay="0"/>
                                  </p:stCondLst>
                                  <p:childTnLst>
                                    <p:set>
                                      <p:cBhvr>
                                        <p:cTn id="219" dur="1" fill="hold">
                                          <p:stCondLst>
                                            <p:cond delay="0"/>
                                          </p:stCondLst>
                                        </p:cTn>
                                        <p:tgtEl>
                                          <p:spTgt spid="192"/>
                                        </p:tgtEl>
                                        <p:attrNameLst>
                                          <p:attrName>style.visibility</p:attrName>
                                        </p:attrNameLst>
                                      </p:cBhvr>
                                      <p:to>
                                        <p:strVal val="visible"/>
                                      </p:to>
                                    </p:set>
                                    <p:animMotion origin="layout" path="M    0    0    L    -0.0187656402587891    -0.078956377947772    E" pathEditMode="relative">
                                      <p:cBhvr from="" to="">
                                        <p:cTn id="220" dur="6000" fill="hold">
                                          <p:stCondLst>
                                            <p:cond delay="0"/>
                                          </p:stCondLst>
                                        </p:cTn>
                                        <p:tgtEl>
                                          <p:spTgt spid="192"/>
                                        </p:tgtEl>
                                        <p:attrNameLst>
                                          <p:attrName>ppt_x</p:attrName>
                                          <p:attrName>ppt_y</p:attrName>
                                        </p:attrNameLst>
                                      </p:cBhvr>
                                    </p:animMotion>
                                  </p:childTnLst>
                                </p:cTn>
                              </p:par>
                              <p:par>
                                <p:cTn id="221" presetID="0" presetClass="entr" presetSubtype="0" fill="remove" grpId="0" nodeType="withEffect">
                                  <p:stCondLst>
                                    <p:cond delay="0"/>
                                  </p:stCondLst>
                                  <p:childTnLst>
                                    <p:set>
                                      <p:cBhvr>
                                        <p:cTn id="222" dur="1" fill="hold">
                                          <p:stCondLst>
                                            <p:cond delay="0"/>
                                          </p:stCondLst>
                                        </p:cTn>
                                        <p:tgtEl>
                                          <p:spTgt spid="194"/>
                                        </p:tgtEl>
                                        <p:attrNameLst>
                                          <p:attrName>style.visibility</p:attrName>
                                        </p:attrNameLst>
                                      </p:cBhvr>
                                      <p:to>
                                        <p:strVal val="visible"/>
                                      </p:to>
                                    </p:set>
                                    <p:animMotion origin="layout" path="M    0    0    L    -0.186666700575087    0.210206490975839    E" pathEditMode="relative">
                                      <p:cBhvr from="" to="">
                                        <p:cTn id="223" dur="6000" fill="hold">
                                          <p:stCondLst>
                                            <p:cond delay="0"/>
                                          </p:stCondLst>
                                        </p:cTn>
                                        <p:tgtEl>
                                          <p:spTgt spid="194"/>
                                        </p:tgtEl>
                                        <p:attrNameLst>
                                          <p:attrName>ppt_x</p:attrName>
                                          <p:attrName>ppt_y</p:attrName>
                                        </p:attrNameLst>
                                      </p:cBhvr>
                                    </p:animMotion>
                                  </p:childTnLst>
                                </p:cTn>
                              </p:par>
                              <p:par>
                                <p:cTn id="224" presetID="0" presetClass="entr" presetSubtype="0" fill="remove" grpId="0" nodeType="withEffect">
                                  <p:stCondLst>
                                    <p:cond delay="0"/>
                                  </p:stCondLst>
                                  <p:childTnLst>
                                    <p:set>
                                      <p:cBhvr>
                                        <p:cTn id="225" dur="1" fill="hold">
                                          <p:stCondLst>
                                            <p:cond delay="0"/>
                                          </p:stCondLst>
                                        </p:cTn>
                                        <p:tgtEl>
                                          <p:spTgt spid="196"/>
                                        </p:tgtEl>
                                        <p:attrNameLst>
                                          <p:attrName>style.visibility</p:attrName>
                                        </p:attrNameLst>
                                      </p:cBhvr>
                                      <p:to>
                                        <p:strVal val="visible"/>
                                      </p:to>
                                    </p:set>
                                    <p:animMotion origin="layout" path="M    0    0    L    -0.186666700575087    0.210206490975839    E" pathEditMode="relative">
                                      <p:cBhvr from="" to="">
                                        <p:cTn id="226" dur="6000" fill="hold">
                                          <p:stCondLst>
                                            <p:cond delay="0"/>
                                          </p:stCondLst>
                                        </p:cTn>
                                        <p:tgtEl>
                                          <p:spTgt spid="196"/>
                                        </p:tgtEl>
                                        <p:attrNameLst>
                                          <p:attrName>ppt_x</p:attrName>
                                          <p:attrName>ppt_y</p:attrName>
                                        </p:attrNameLst>
                                      </p:cBhvr>
                                    </p:animMotion>
                                  </p:childTnLst>
                                </p:cTn>
                              </p:par>
                              <p:par>
                                <p:cTn id="227" presetID="0" presetClass="entr" presetSubtype="0" fill="remove" grpId="0" nodeType="withEffect">
                                  <p:stCondLst>
                                    <p:cond delay="0"/>
                                  </p:stCondLst>
                                  <p:childTnLst>
                                    <p:set>
                                      <p:cBhvr>
                                        <p:cTn id="228" dur="1" fill="hold">
                                          <p:stCondLst>
                                            <p:cond delay="0"/>
                                          </p:stCondLst>
                                        </p:cTn>
                                        <p:tgtEl>
                                          <p:spTgt spid="198"/>
                                        </p:tgtEl>
                                        <p:attrNameLst>
                                          <p:attrName>style.visibility</p:attrName>
                                        </p:attrNameLst>
                                      </p:cBhvr>
                                      <p:to>
                                        <p:strVal val="visible"/>
                                      </p:to>
                                    </p:set>
                                    <p:animMotion origin="layout" path="M    0    0    L    0.186666700575087    -0.210206490975839    E" pathEditMode="relative">
                                      <p:cBhvr from="" to="">
                                        <p:cTn id="229" dur="6000" fill="hold">
                                          <p:stCondLst>
                                            <p:cond delay="0"/>
                                          </p:stCondLst>
                                        </p:cTn>
                                        <p:tgtEl>
                                          <p:spTgt spid="198"/>
                                        </p:tgtEl>
                                        <p:attrNameLst>
                                          <p:attrName>ppt_x</p:attrName>
                                          <p:attrName>ppt_y</p:attrName>
                                        </p:attrNameLst>
                                      </p:cBhvr>
                                    </p:animMotion>
                                  </p:childTnLst>
                                </p:cTn>
                              </p:par>
                              <p:par>
                                <p:cTn id="230" presetID="0" presetClass="entr" presetSubtype="0" fill="remove" grpId="0" nodeType="withEffect">
                                  <p:stCondLst>
                                    <p:cond delay="0"/>
                                  </p:stCondLst>
                                  <p:childTnLst>
                                    <p:set>
                                      <p:cBhvr>
                                        <p:cTn id="231" dur="1" fill="hold">
                                          <p:stCondLst>
                                            <p:cond delay="0"/>
                                          </p:stCondLst>
                                        </p:cTn>
                                        <p:tgtEl>
                                          <p:spTgt spid="200"/>
                                        </p:tgtEl>
                                        <p:attrNameLst>
                                          <p:attrName>style.visibility</p:attrName>
                                        </p:attrNameLst>
                                      </p:cBhvr>
                                      <p:to>
                                        <p:strVal val="visible"/>
                                      </p:to>
                                    </p:set>
                                    <p:animMotion origin="layout" path="M    0    0    L    0.2519103580051    0.00262422914858218    E" pathEditMode="relative">
                                      <p:cBhvr from="" to="">
                                        <p:cTn id="232" dur="6000" fill="hold">
                                          <p:stCondLst>
                                            <p:cond delay="0"/>
                                          </p:stCondLst>
                                        </p:cTn>
                                        <p:tgtEl>
                                          <p:spTgt spid="200"/>
                                        </p:tgtEl>
                                        <p:attrNameLst>
                                          <p:attrName>ppt_x</p:attrName>
                                          <p:attrName>ppt_y</p:attrName>
                                        </p:attrNameLst>
                                      </p:cBhvr>
                                    </p:animMotion>
                                  </p:childTnLst>
                                </p:cTn>
                              </p:par>
                              <p:par>
                                <p:cTn id="233" presetID="0" presetClass="entr" presetSubtype="0" fill="remove" grpId="0" nodeType="withEffect">
                                  <p:stCondLst>
                                    <p:cond delay="0"/>
                                  </p:stCondLst>
                                  <p:childTnLst>
                                    <p:set>
                                      <p:cBhvr>
                                        <p:cTn id="234" dur="1" fill="hold">
                                          <p:stCondLst>
                                            <p:cond delay="0"/>
                                          </p:stCondLst>
                                        </p:cTn>
                                        <p:tgtEl>
                                          <p:spTgt spid="202"/>
                                        </p:tgtEl>
                                        <p:attrNameLst>
                                          <p:attrName>style.visibility</p:attrName>
                                        </p:attrNameLst>
                                      </p:cBhvr>
                                      <p:to>
                                        <p:strVal val="visible"/>
                                      </p:to>
                                    </p:set>
                                    <p:animMotion origin="layout" path="M    0    0    L    -0.46229133605957    -0.183814380787037    E" pathEditMode="relative">
                                      <p:cBhvr from="" to="">
                                        <p:cTn id="235" dur="6000" fill="hold">
                                          <p:stCondLst>
                                            <p:cond delay="0"/>
                                          </p:stCondLst>
                                        </p:cTn>
                                        <p:tgtEl>
                                          <p:spTgt spid="202"/>
                                        </p:tgtEl>
                                        <p:attrNameLst>
                                          <p:attrName>ppt_x</p:attrName>
                                          <p:attrName>ppt_y</p:attrName>
                                        </p:attrNameLst>
                                      </p:cBhvr>
                                    </p:animMotion>
                                  </p:childTnLst>
                                </p:cTn>
                              </p:par>
                              <p:par>
                                <p:cTn id="236" presetID="0" presetClass="entr" presetSubtype="0" fill="remove" grpId="0" nodeType="withEffect">
                                  <p:stCondLst>
                                    <p:cond delay="0"/>
                                  </p:stCondLst>
                                  <p:childTnLst>
                                    <p:set>
                                      <p:cBhvr>
                                        <p:cTn id="237" dur="1" fill="hold">
                                          <p:stCondLst>
                                            <p:cond delay="0"/>
                                          </p:stCondLst>
                                        </p:cTn>
                                        <p:tgtEl>
                                          <p:spTgt spid="204"/>
                                        </p:tgtEl>
                                        <p:attrNameLst>
                                          <p:attrName>style.visibility</p:attrName>
                                        </p:attrNameLst>
                                      </p:cBhvr>
                                      <p:to>
                                        <p:strVal val="visible"/>
                                      </p:to>
                                    </p:set>
                                    <p:animMotion origin="layout" path="M    0    0    L    0.465838199191623    -0.091592859338831    E" pathEditMode="relative">
                                      <p:cBhvr from="" to="">
                                        <p:cTn id="238" dur="6000" fill="hold">
                                          <p:stCondLst>
                                            <p:cond delay="0"/>
                                          </p:stCondLst>
                                        </p:cTn>
                                        <p:tgtEl>
                                          <p:spTgt spid="204"/>
                                        </p:tgtEl>
                                        <p:attrNameLst>
                                          <p:attrName>ppt_x</p:attrName>
                                          <p:attrName>ppt_y</p:attrName>
                                        </p:attrNameLst>
                                      </p:cBhvr>
                                    </p:animMotion>
                                  </p:childTnLst>
                                </p:cTn>
                              </p:par>
                              <p:par>
                                <p:cTn id="239" presetID="0" presetClass="entr" presetSubtype="0" fill="remove" grpId="0" nodeType="withEffect">
                                  <p:stCondLst>
                                    <p:cond delay="0"/>
                                  </p:stCondLst>
                                  <p:childTnLst>
                                    <p:set>
                                      <p:cBhvr>
                                        <p:cTn id="240" dur="1" fill="hold">
                                          <p:stCondLst>
                                            <p:cond delay="0"/>
                                          </p:stCondLst>
                                        </p:cTn>
                                        <p:tgtEl>
                                          <p:spTgt spid="206"/>
                                        </p:tgtEl>
                                        <p:attrNameLst>
                                          <p:attrName>style.visibility</p:attrName>
                                        </p:attrNameLst>
                                      </p:cBhvr>
                                      <p:to>
                                        <p:strVal val="visible"/>
                                      </p:to>
                                    </p:set>
                                    <p:animMotion origin="layout" path="M    0    0    L    -0.465838199191623    0.091592859338831    E" pathEditMode="relative">
                                      <p:cBhvr from="" to="">
                                        <p:cTn id="241" dur="6000" fill="hold">
                                          <p:stCondLst>
                                            <p:cond delay="0"/>
                                          </p:stCondLst>
                                        </p:cTn>
                                        <p:tgtEl>
                                          <p:spTgt spid="206"/>
                                        </p:tgtEl>
                                        <p:attrNameLst>
                                          <p:attrName>ppt_x</p:attrName>
                                          <p:attrName>ppt_y</p:attrName>
                                        </p:attrNameLst>
                                      </p:cBhvr>
                                    </p:animMotion>
                                  </p:childTnLst>
                                </p:cTn>
                              </p:par>
                              <p:par>
                                <p:cTn id="242" presetID="0" presetClass="entr" presetSubtype="0" fill="remove" grpId="0" nodeType="withEffect">
                                  <p:stCondLst>
                                    <p:cond delay="0"/>
                                  </p:stCondLst>
                                  <p:childTnLst>
                                    <p:set>
                                      <p:cBhvr>
                                        <p:cTn id="243" dur="1" fill="hold">
                                          <p:stCondLst>
                                            <p:cond delay="0"/>
                                          </p:stCondLst>
                                        </p:cTn>
                                        <p:tgtEl>
                                          <p:spTgt spid="208"/>
                                        </p:tgtEl>
                                        <p:attrNameLst>
                                          <p:attrName>style.visibility</p:attrName>
                                        </p:attrNameLst>
                                      </p:cBhvr>
                                      <p:to>
                                        <p:strVal val="visible"/>
                                      </p:to>
                                    </p:set>
                                    <p:animMotion origin="layout" path="M    0    0    L    0.421502812703451    -0.201107703314887    E" pathEditMode="relative">
                                      <p:cBhvr from="" to="">
                                        <p:cTn id="244" dur="6000" fill="hold">
                                          <p:stCondLst>
                                            <p:cond delay="0"/>
                                          </p:stCondLst>
                                        </p:cTn>
                                        <p:tgtEl>
                                          <p:spTgt spid="208"/>
                                        </p:tgtEl>
                                        <p:attrNameLst>
                                          <p:attrName>ppt_x</p:attrName>
                                          <p:attrName>ppt_y</p:attrName>
                                        </p:attrNameLst>
                                      </p:cBhvr>
                                    </p:animMotion>
                                  </p:childTnLst>
                                </p:cTn>
                              </p:par>
                              <p:par>
                                <p:cTn id="245" presetID="0" presetClass="entr" presetSubtype="0" fill="remove" grpId="0" nodeType="withEffect">
                                  <p:stCondLst>
                                    <p:cond delay="0"/>
                                  </p:stCondLst>
                                  <p:childTnLst>
                                    <p:set>
                                      <p:cBhvr>
                                        <p:cTn id="246" dur="1" fill="hold">
                                          <p:stCondLst>
                                            <p:cond delay="0"/>
                                          </p:stCondLst>
                                        </p:cTn>
                                        <p:tgtEl>
                                          <p:spTgt spid="210"/>
                                        </p:tgtEl>
                                        <p:attrNameLst>
                                          <p:attrName>style.visibility</p:attrName>
                                        </p:attrNameLst>
                                      </p:cBhvr>
                                      <p:to>
                                        <p:strVal val="visible"/>
                                      </p:to>
                                    </p:set>
                                    <p:animMotion origin="layout" path="M    0    0    L    0.421502812703451    -0.201107703314887    E" pathEditMode="relative">
                                      <p:cBhvr from="" to="">
                                        <p:cTn id="247" dur="6000" fill="hold">
                                          <p:stCondLst>
                                            <p:cond delay="0"/>
                                          </p:stCondLst>
                                        </p:cTn>
                                        <p:tgtEl>
                                          <p:spTgt spid="210"/>
                                        </p:tgtEl>
                                        <p:attrNameLst>
                                          <p:attrName>ppt_x</p:attrName>
                                          <p:attrName>ppt_y</p:attrName>
                                        </p:attrNameLst>
                                      </p:cBhvr>
                                    </p:animMotion>
                                  </p:childTnLst>
                                </p:cTn>
                              </p:par>
                              <p:par>
                                <p:cTn id="248" presetID="0" presetClass="entr" presetSubtype="0" fill="remove" grpId="0" nodeType="withEffect">
                                  <p:stCondLst>
                                    <p:cond delay="0"/>
                                  </p:stCondLst>
                                  <p:childTnLst>
                                    <p:set>
                                      <p:cBhvr>
                                        <p:cTn id="249" dur="1" fill="hold">
                                          <p:stCondLst>
                                            <p:cond delay="0"/>
                                          </p:stCondLst>
                                        </p:cTn>
                                        <p:tgtEl>
                                          <p:spTgt spid="212"/>
                                        </p:tgtEl>
                                        <p:attrNameLst>
                                          <p:attrName>style.visibility</p:attrName>
                                        </p:attrNameLst>
                                      </p:cBhvr>
                                      <p:to>
                                        <p:strVal val="visible"/>
                                      </p:to>
                                    </p:set>
                                    <p:animMotion origin="layout" path="M    0    0    L    -0.448016675313314    -0.194535714608652    E" pathEditMode="relative">
                                      <p:cBhvr from="" to="">
                                        <p:cTn id="250" dur="6000" fill="hold">
                                          <p:stCondLst>
                                            <p:cond delay="0"/>
                                          </p:stCondLst>
                                        </p:cTn>
                                        <p:tgtEl>
                                          <p:spTgt spid="212"/>
                                        </p:tgtEl>
                                        <p:attrNameLst>
                                          <p:attrName>ppt_x</p:attrName>
                                          <p:attrName>ppt_y</p:attrName>
                                        </p:attrNameLst>
                                      </p:cBhvr>
                                    </p:animMotion>
                                  </p:childTnLst>
                                </p:cTn>
                              </p:par>
                              <p:par>
                                <p:cTn id="251" presetID="0" presetClass="entr" presetSubtype="0" fill="remove" grpId="0" nodeType="withEffect">
                                  <p:stCondLst>
                                    <p:cond delay="0"/>
                                  </p:stCondLst>
                                  <p:childTnLst>
                                    <p:set>
                                      <p:cBhvr>
                                        <p:cTn id="252" dur="1" fill="hold">
                                          <p:stCondLst>
                                            <p:cond delay="0"/>
                                          </p:stCondLst>
                                        </p:cTn>
                                        <p:tgtEl>
                                          <p:spTgt spid="214"/>
                                        </p:tgtEl>
                                        <p:attrNameLst>
                                          <p:attrName>style.visibility</p:attrName>
                                        </p:attrNameLst>
                                      </p:cBhvr>
                                      <p:to>
                                        <p:strVal val="visible"/>
                                      </p:to>
                                    </p:set>
                                    <p:animMotion origin="layout" path="M    0    0    L    -0.076617685953776    -0.320359915274161    E" pathEditMode="relative">
                                      <p:cBhvr from="" to="">
                                        <p:cTn id="253" dur="6000" fill="hold">
                                          <p:stCondLst>
                                            <p:cond delay="0"/>
                                          </p:stCondLst>
                                        </p:cTn>
                                        <p:tgtEl>
                                          <p:spTgt spid="214"/>
                                        </p:tgtEl>
                                        <p:attrNameLst>
                                          <p:attrName>ppt_x</p:attrName>
                                          <p:attrName>ppt_y</p:attrName>
                                        </p:attrNameLst>
                                      </p:cBhvr>
                                    </p:animMotion>
                                  </p:childTnLst>
                                </p:cTn>
                              </p:par>
                              <p:par>
                                <p:cTn id="254" presetID="0" presetClass="entr" presetSubtype="0" fill="remove" grpId="0" nodeType="withEffect">
                                  <p:stCondLst>
                                    <p:cond delay="0"/>
                                  </p:stCondLst>
                                  <p:childTnLst>
                                    <p:set>
                                      <p:cBhvr>
                                        <p:cTn id="255" dur="1" fill="hold">
                                          <p:stCondLst>
                                            <p:cond delay="0"/>
                                          </p:stCondLst>
                                        </p:cTn>
                                        <p:tgtEl>
                                          <p:spTgt spid="216"/>
                                        </p:tgtEl>
                                        <p:attrNameLst>
                                          <p:attrName>style.visibility</p:attrName>
                                        </p:attrNameLst>
                                      </p:cBhvr>
                                      <p:to>
                                        <p:strVal val="visible"/>
                                      </p:to>
                                    </p:set>
                                    <p:animMotion origin="layout" path="M    0    0    L    0.0295182969835069    0.308644725658275    E" pathEditMode="relative">
                                      <p:cBhvr from="" to="">
                                        <p:cTn id="256" dur="6000" fill="hold">
                                          <p:stCondLst>
                                            <p:cond delay="0"/>
                                          </p:stCondLst>
                                        </p:cTn>
                                        <p:tgtEl>
                                          <p:spTgt spid="216"/>
                                        </p:tgtEl>
                                        <p:attrNameLst>
                                          <p:attrName>ppt_x</p:attrName>
                                          <p:attrName>ppt_y</p:attrName>
                                        </p:attrNameLst>
                                      </p:cBhvr>
                                    </p:animMotion>
                                  </p:childTnLst>
                                </p:cTn>
                              </p:par>
                              <p:par>
                                <p:cTn id="257" presetID="0" presetClass="entr" presetSubtype="0" fill="remove" grpId="0" nodeType="withEffect">
                                  <p:stCondLst>
                                    <p:cond delay="0"/>
                                  </p:stCondLst>
                                  <p:childTnLst>
                                    <p:set>
                                      <p:cBhvr>
                                        <p:cTn id="258" dur="1" fill="hold">
                                          <p:stCondLst>
                                            <p:cond delay="0"/>
                                          </p:stCondLst>
                                        </p:cTn>
                                        <p:tgtEl>
                                          <p:spTgt spid="218"/>
                                        </p:tgtEl>
                                        <p:attrNameLst>
                                          <p:attrName>style.visibility</p:attrName>
                                        </p:attrNameLst>
                                      </p:cBhvr>
                                      <p:to>
                                        <p:strVal val="visible"/>
                                      </p:to>
                                    </p:set>
                                    <p:animMotion origin="layout" path="M    0    0    L    0.0022224850124783    0.309603938349971    E" pathEditMode="relative">
                                      <p:cBhvr from="" to="">
                                        <p:cTn id="259" dur="6000" fill="hold">
                                          <p:stCondLst>
                                            <p:cond delay="0"/>
                                          </p:stCondLst>
                                        </p:cTn>
                                        <p:tgtEl>
                                          <p:spTgt spid="218"/>
                                        </p:tgtEl>
                                        <p:attrNameLst>
                                          <p:attrName>ppt_x</p:attrName>
                                          <p:attrName>ppt_y</p:attrName>
                                        </p:attrNameLst>
                                      </p:cBhvr>
                                    </p:animMotion>
                                  </p:childTnLst>
                                </p:cTn>
                              </p:par>
                              <p:par>
                                <p:cTn id="260" presetID="0" presetClass="entr" presetSubtype="0" fill="remove" grpId="0" nodeType="withEffect">
                                  <p:stCondLst>
                                    <p:cond delay="0"/>
                                  </p:stCondLst>
                                  <p:childTnLst>
                                    <p:set>
                                      <p:cBhvr>
                                        <p:cTn id="261" dur="1" fill="hold">
                                          <p:stCondLst>
                                            <p:cond delay="0"/>
                                          </p:stCondLst>
                                        </p:cTn>
                                        <p:tgtEl>
                                          <p:spTgt spid="220"/>
                                        </p:tgtEl>
                                        <p:attrNameLst>
                                          <p:attrName>style.visibility</p:attrName>
                                        </p:attrNameLst>
                                      </p:cBhvr>
                                      <p:to>
                                        <p:strVal val="visible"/>
                                      </p:to>
                                    </p:set>
                                    <p:animMotion origin="layout" path="M    0    0    L    -0.0022224850124783    -0.305769658971716    E" pathEditMode="relative">
                                      <p:cBhvr from="" to="">
                                        <p:cTn id="262" dur="6000" fill="hold">
                                          <p:stCondLst>
                                            <p:cond delay="0"/>
                                          </p:stCondLst>
                                        </p:cTn>
                                        <p:tgtEl>
                                          <p:spTgt spid="220"/>
                                        </p:tgtEl>
                                        <p:attrNameLst>
                                          <p:attrName>ppt_x</p:attrName>
                                          <p:attrName>ppt_y</p:attrName>
                                        </p:attrNameLst>
                                      </p:cBhvr>
                                    </p:animMotion>
                                  </p:childTnLst>
                                </p:cTn>
                              </p:par>
                              <p:par>
                                <p:cTn id="263" presetID="0" presetClass="entr" presetSubtype="0" fill="remove" grpId="0" nodeType="withEffect">
                                  <p:stCondLst>
                                    <p:cond delay="0"/>
                                  </p:stCondLst>
                                  <p:childTnLst>
                                    <p:set>
                                      <p:cBhvr>
                                        <p:cTn id="264" dur="1" fill="hold">
                                          <p:stCondLst>
                                            <p:cond delay="0"/>
                                          </p:stCondLst>
                                        </p:cTn>
                                        <p:tgtEl>
                                          <p:spTgt spid="222"/>
                                        </p:tgtEl>
                                        <p:attrNameLst>
                                          <p:attrName>style.visibility</p:attrName>
                                        </p:attrNameLst>
                                      </p:cBhvr>
                                      <p:to>
                                        <p:strVal val="visible"/>
                                      </p:to>
                                    </p:set>
                                    <p:animMotion origin="layout" path="M    0    0    L    0.0836446550157335    -0.000128682454427083    E" pathEditMode="relative">
                                      <p:cBhvr from="" to="">
                                        <p:cTn id="265" dur="6000" fill="hold">
                                          <p:stCondLst>
                                            <p:cond delay="0"/>
                                          </p:stCondLst>
                                        </p:cTn>
                                        <p:tgtEl>
                                          <p:spTgt spid="222"/>
                                        </p:tgtEl>
                                        <p:attrNameLst>
                                          <p:attrName>ppt_x</p:attrName>
                                          <p:attrName>ppt_y</p:attrName>
                                        </p:attrNameLst>
                                      </p:cBhvr>
                                    </p:animMotion>
                                  </p:childTnLst>
                                </p:cTn>
                              </p:par>
                              <p:par>
                                <p:cTn id="266" presetID="0" presetClass="entr" presetSubtype="0" fill="remove" grpId="0" nodeType="withEffect">
                                  <p:stCondLst>
                                    <p:cond delay="0"/>
                                  </p:stCondLst>
                                  <p:childTnLst>
                                    <p:set>
                                      <p:cBhvr>
                                        <p:cTn id="267" dur="1" fill="hold">
                                          <p:stCondLst>
                                            <p:cond delay="0"/>
                                          </p:stCondLst>
                                        </p:cTn>
                                        <p:tgtEl>
                                          <p:spTgt spid="224"/>
                                        </p:tgtEl>
                                        <p:attrNameLst>
                                          <p:attrName>style.visibility</p:attrName>
                                        </p:attrNameLst>
                                      </p:cBhvr>
                                      <p:to>
                                        <p:strVal val="visible"/>
                                      </p:to>
                                    </p:set>
                                    <p:animMotion origin="layout" path="M    0    0    L    -0.0836446550157335    0.000128682454427083    E" pathEditMode="relative">
                                      <p:cBhvr from="" to="">
                                        <p:cTn id="268" dur="6000" fill="hold">
                                          <p:stCondLst>
                                            <p:cond delay="0"/>
                                          </p:stCondLst>
                                        </p:cTn>
                                        <p:tgtEl>
                                          <p:spTgt spid="224"/>
                                        </p:tgtEl>
                                        <p:attrNameLst>
                                          <p:attrName>ppt_x</p:attrName>
                                          <p:attrName>ppt_y</p:attrName>
                                        </p:attrNameLst>
                                      </p:cBhvr>
                                    </p:animMotion>
                                  </p:childTnLst>
                                </p:cTn>
                              </p:par>
                              <p:par>
                                <p:cTn id="269" presetID="0" presetClass="entr" presetSubtype="0" fill="remove" grpId="0" nodeType="withEffect">
                                  <p:stCondLst>
                                    <p:cond delay="0"/>
                                  </p:stCondLst>
                                  <p:childTnLst>
                                    <p:set>
                                      <p:cBhvr>
                                        <p:cTn id="270" dur="1" fill="hold">
                                          <p:stCondLst>
                                            <p:cond delay="0"/>
                                          </p:stCondLst>
                                        </p:cTn>
                                        <p:tgtEl>
                                          <p:spTgt spid="226"/>
                                        </p:tgtEl>
                                        <p:attrNameLst>
                                          <p:attrName>style.visibility</p:attrName>
                                        </p:attrNameLst>
                                      </p:cBhvr>
                                      <p:to>
                                        <p:strVal val="visible"/>
                                      </p:to>
                                    </p:set>
                                    <p:animMotion origin="layout" path="M    0    0    L    -0.0836446550157335    0.000128682454427083    E" pathEditMode="relative">
                                      <p:cBhvr from="" to="">
                                        <p:cTn id="271" dur="6000" fill="hold">
                                          <p:stCondLst>
                                            <p:cond delay="0"/>
                                          </p:stCondLst>
                                        </p:cTn>
                                        <p:tgtEl>
                                          <p:spTgt spid="226"/>
                                        </p:tgtEl>
                                        <p:attrNameLst>
                                          <p:attrName>ppt_x</p:attrName>
                                          <p:attrName>ppt_y</p:attrName>
                                        </p:attrNameLst>
                                      </p:cBhvr>
                                    </p:animMotion>
                                  </p:childTnLst>
                                </p:cTn>
                              </p:par>
                              <p:par>
                                <p:cTn id="272" presetID="0" presetClass="entr" presetSubtype="0" fill="remove" grpId="0" nodeType="withEffect">
                                  <p:stCondLst>
                                    <p:cond delay="0"/>
                                  </p:stCondLst>
                                  <p:childTnLst>
                                    <p:set>
                                      <p:cBhvr>
                                        <p:cTn id="273" dur="1" fill="hold">
                                          <p:stCondLst>
                                            <p:cond delay="0"/>
                                          </p:stCondLst>
                                        </p:cTn>
                                        <p:tgtEl>
                                          <p:spTgt spid="228"/>
                                        </p:tgtEl>
                                        <p:attrNameLst>
                                          <p:attrName>style.visibility</p:attrName>
                                        </p:attrNameLst>
                                      </p:cBhvr>
                                      <p:to>
                                        <p:strVal val="visible"/>
                                      </p:to>
                                    </p:set>
                                    <p:animMotion origin="layout" path="M    0    0    L    0.288176939222548    0.146974295156973    E" pathEditMode="relative">
                                      <p:cBhvr from="" to="">
                                        <p:cTn id="274" dur="6000" fill="hold">
                                          <p:stCondLst>
                                            <p:cond delay="0"/>
                                          </p:stCondLst>
                                        </p:cTn>
                                        <p:tgtEl>
                                          <p:spTgt spid="228"/>
                                        </p:tgtEl>
                                        <p:attrNameLst>
                                          <p:attrName>ppt_x</p:attrName>
                                          <p:attrName>ppt_y</p:attrName>
                                        </p:attrNameLst>
                                      </p:cBhvr>
                                    </p:animMotion>
                                  </p:childTnLst>
                                </p:cTn>
                              </p:par>
                              <p:par>
                                <p:cTn id="275" presetID="0" presetClass="entr" presetSubtype="0" fill="remove" grpId="0" nodeType="withEffect">
                                  <p:stCondLst>
                                    <p:cond delay="0"/>
                                  </p:stCondLst>
                                  <p:childTnLst>
                                    <p:set>
                                      <p:cBhvr>
                                        <p:cTn id="276" dur="1" fill="hold">
                                          <p:stCondLst>
                                            <p:cond delay="0"/>
                                          </p:stCondLst>
                                        </p:cTn>
                                        <p:tgtEl>
                                          <p:spTgt spid="230"/>
                                        </p:tgtEl>
                                        <p:attrNameLst>
                                          <p:attrName>style.visibility</p:attrName>
                                        </p:attrNameLst>
                                      </p:cBhvr>
                                      <p:to>
                                        <p:strVal val="visible"/>
                                      </p:to>
                                    </p:set>
                                    <p:animMotion origin="layout" path="M    0    0    L    -0.288176939222548    -0.146974295156973    E" pathEditMode="relative">
                                      <p:cBhvr from="" to="">
                                        <p:cTn id="277" dur="6000" fill="hold">
                                          <p:stCondLst>
                                            <p:cond delay="0"/>
                                          </p:stCondLst>
                                        </p:cTn>
                                        <p:tgtEl>
                                          <p:spTgt spid="230"/>
                                        </p:tgtEl>
                                        <p:attrNameLst>
                                          <p:attrName>ppt_x</p:attrName>
                                          <p:attrName>ppt_y</p:attrName>
                                        </p:attrNameLst>
                                      </p:cBhvr>
                                    </p:animMotion>
                                  </p:childTnLst>
                                </p:cTn>
                              </p:par>
                              <p:par>
                                <p:cTn id="278" presetID="0" presetClass="entr" presetSubtype="0" fill="remove" grpId="0" nodeType="withEffect">
                                  <p:stCondLst>
                                    <p:cond delay="0"/>
                                  </p:stCondLst>
                                  <p:childTnLst>
                                    <p:set>
                                      <p:cBhvr>
                                        <p:cTn id="279" dur="1" fill="hold">
                                          <p:stCondLst>
                                            <p:cond delay="0"/>
                                          </p:stCondLst>
                                        </p:cTn>
                                        <p:tgtEl>
                                          <p:spTgt spid="232"/>
                                        </p:tgtEl>
                                        <p:attrNameLst>
                                          <p:attrName>style.visibility</p:attrName>
                                        </p:attrNameLst>
                                      </p:cBhvr>
                                      <p:to>
                                        <p:strVal val="visible"/>
                                      </p:to>
                                    </p:set>
                                    <p:animMotion origin="layout" path="M    0    0    L    0.107310061984592    0.1471029776114    E" pathEditMode="relative">
                                      <p:cBhvr from="" to="">
                                        <p:cTn id="280" dur="6000" fill="hold">
                                          <p:stCondLst>
                                            <p:cond delay="0"/>
                                          </p:stCondLst>
                                        </p:cTn>
                                        <p:tgtEl>
                                          <p:spTgt spid="232"/>
                                        </p:tgtEl>
                                        <p:attrNameLst>
                                          <p:attrName>ppt_x</p:attrName>
                                          <p:attrName>ppt_y</p:attrName>
                                        </p:attrNameLst>
                                      </p:cBhvr>
                                    </p:animMotion>
                                  </p:childTnLst>
                                </p:cTn>
                              </p:par>
                              <p:par>
                                <p:cTn id="281" presetID="0" presetClass="entr" presetSubtype="0" fill="remove" grpId="0" nodeType="withEffect">
                                  <p:stCondLst>
                                    <p:cond delay="0"/>
                                  </p:stCondLst>
                                  <p:childTnLst>
                                    <p:set>
                                      <p:cBhvr>
                                        <p:cTn id="282" dur="1" fill="hold">
                                          <p:stCondLst>
                                            <p:cond delay="0"/>
                                          </p:stCondLst>
                                        </p:cTn>
                                        <p:tgtEl>
                                          <p:spTgt spid="234"/>
                                        </p:tgtEl>
                                        <p:attrNameLst>
                                          <p:attrName>style.visibility</p:attrName>
                                        </p:attrNameLst>
                                      </p:cBhvr>
                                      <p:to>
                                        <p:strVal val="visible"/>
                                      </p:to>
                                    </p:set>
                                    <p:animMotion origin="layout" path="M    0    0    L    0.251582230461968    -0.174601858633536    E" pathEditMode="relative">
                                      <p:cBhvr from="" to="">
                                        <p:cTn id="283" dur="6000" fill="hold">
                                          <p:stCondLst>
                                            <p:cond delay="0"/>
                                          </p:stCondLst>
                                        </p:cTn>
                                        <p:tgtEl>
                                          <p:spTgt spid="234"/>
                                        </p:tgtEl>
                                        <p:attrNameLst>
                                          <p:attrName>ppt_x</p:attrName>
                                          <p:attrName>ppt_y</p:attrName>
                                        </p:attrNameLst>
                                      </p:cBhvr>
                                    </p:animMotion>
                                  </p:childTnLst>
                                </p:cTn>
                              </p:par>
                              <p:par>
                                <p:cTn id="284" presetID="0" presetClass="entr" presetSubtype="0" fill="remove" grpId="0" nodeType="withEffect">
                                  <p:stCondLst>
                                    <p:cond delay="0"/>
                                  </p:stCondLst>
                                  <p:childTnLst>
                                    <p:set>
                                      <p:cBhvr>
                                        <p:cTn id="285" dur="1" fill="hold">
                                          <p:stCondLst>
                                            <p:cond delay="0"/>
                                          </p:stCondLst>
                                        </p:cTn>
                                        <p:tgtEl>
                                          <p:spTgt spid="236"/>
                                        </p:tgtEl>
                                        <p:attrNameLst>
                                          <p:attrName>style.visibility</p:attrName>
                                        </p:attrNameLst>
                                      </p:cBhvr>
                                      <p:to>
                                        <p:strVal val="visible"/>
                                      </p:to>
                                    </p:set>
                                    <p:animMotion origin="layout" path="M    0    0    L    0.251582230461968    -0.174601858633536    E" pathEditMode="relative">
                                      <p:cBhvr from="" to="">
                                        <p:cTn id="286" dur="6000" fill="hold">
                                          <p:stCondLst>
                                            <p:cond delay="0"/>
                                          </p:stCondLst>
                                        </p:cTn>
                                        <p:tgtEl>
                                          <p:spTgt spid="236"/>
                                        </p:tgtEl>
                                        <p:attrNameLst>
                                          <p:attrName>ppt_x</p:attrName>
                                          <p:attrName>ppt_y</p:attrName>
                                        </p:attrNameLst>
                                      </p:cBhvr>
                                    </p:animMotion>
                                  </p:childTnLst>
                                </p:cTn>
                              </p:par>
                              <p:par>
                                <p:cTn id="287" presetID="0" presetClass="entr" presetSubtype="0" fill="remove" grpId="0" nodeType="withEffect">
                                  <p:stCondLst>
                                    <p:cond delay="0"/>
                                  </p:stCondLst>
                                  <p:childTnLst>
                                    <p:set>
                                      <p:cBhvr>
                                        <p:cTn id="288" dur="1" fill="hold">
                                          <p:stCondLst>
                                            <p:cond delay="0"/>
                                          </p:stCondLst>
                                        </p:cTn>
                                        <p:tgtEl>
                                          <p:spTgt spid="238"/>
                                        </p:tgtEl>
                                        <p:attrNameLst>
                                          <p:attrName>style.visibility</p:attrName>
                                        </p:attrNameLst>
                                      </p:cBhvr>
                                      <p:to>
                                        <p:strVal val="visible"/>
                                      </p:to>
                                    </p:set>
                                    <p:animMotion origin="layout" path="M    0    0    L    -0.251582230461968    0.174601858633536    E" pathEditMode="relative">
                                      <p:cBhvr from="" to="">
                                        <p:cTn id="289" dur="6000" fill="hold">
                                          <p:stCondLst>
                                            <p:cond delay="0"/>
                                          </p:stCondLst>
                                        </p:cTn>
                                        <p:tgtEl>
                                          <p:spTgt spid="238"/>
                                        </p:tgtEl>
                                        <p:attrNameLst>
                                          <p:attrName>ppt_x</p:attrName>
                                          <p:attrName>ppt_y</p:attrName>
                                        </p:attrNameLst>
                                      </p:cBhvr>
                                    </p:animMotion>
                                  </p:childTnLst>
                                </p:cTn>
                              </p:par>
                              <p:par>
                                <p:cTn id="290" presetID="0" presetClass="entr" presetSubtype="0" fill="remove" grpId="0" nodeType="withEffect">
                                  <p:stCondLst>
                                    <p:cond delay="0"/>
                                  </p:stCondLst>
                                  <p:childTnLst>
                                    <p:set>
                                      <p:cBhvr>
                                        <p:cTn id="291" dur="1" fill="hold">
                                          <p:stCondLst>
                                            <p:cond delay="0"/>
                                          </p:stCondLst>
                                        </p:cTn>
                                        <p:tgtEl>
                                          <p:spTgt spid="240"/>
                                        </p:tgtEl>
                                        <p:attrNameLst>
                                          <p:attrName>style.visibility</p:attrName>
                                        </p:attrNameLst>
                                      </p:cBhvr>
                                      <p:to>
                                        <p:strVal val="visible"/>
                                      </p:to>
                                    </p:set>
                                    <p:animMotion origin="layout" path="M    0    0    L    -0.251582230461968    0.174601858633536    E" pathEditMode="relative">
                                      <p:cBhvr from="" to="">
                                        <p:cTn id="292" dur="6000" fill="hold">
                                          <p:stCondLst>
                                            <p:cond delay="0"/>
                                          </p:stCondLst>
                                        </p:cTn>
                                        <p:tgtEl>
                                          <p:spTgt spid="240"/>
                                        </p:tgtEl>
                                        <p:attrNameLst>
                                          <p:attrName>ppt_x</p:attrName>
                                          <p:attrName>ppt_y</p:attrName>
                                        </p:attrNameLst>
                                      </p:cBhvr>
                                    </p:animMotion>
                                  </p:childTnLst>
                                </p:cTn>
                              </p:par>
                              <p:par>
                                <p:cTn id="293" presetID="0" presetClass="entr" presetSubtype="0" fill="remove" grpId="0" nodeType="withEffect">
                                  <p:stCondLst>
                                    <p:cond delay="0"/>
                                  </p:stCondLst>
                                  <p:childTnLst>
                                    <p:set>
                                      <p:cBhvr>
                                        <p:cTn id="294" dur="1" fill="hold">
                                          <p:stCondLst>
                                            <p:cond delay="0"/>
                                          </p:stCondLst>
                                        </p:cTn>
                                        <p:tgtEl>
                                          <p:spTgt spid="242"/>
                                        </p:tgtEl>
                                        <p:attrNameLst>
                                          <p:attrName>style.visibility</p:attrName>
                                        </p:attrNameLst>
                                      </p:cBhvr>
                                      <p:to>
                                        <p:strVal val="visible"/>
                                      </p:to>
                                    </p:set>
                                    <p:animMotion origin="layout" path="M    0    0    L    -0.287794070773654    -0.21744788840965    E" pathEditMode="relative">
                                      <p:cBhvr from="" to="">
                                        <p:cTn id="295" dur="6000" fill="hold">
                                          <p:stCondLst>
                                            <p:cond delay="0"/>
                                          </p:stCondLst>
                                        </p:cTn>
                                        <p:tgtEl>
                                          <p:spTgt spid="242"/>
                                        </p:tgtEl>
                                        <p:attrNameLst>
                                          <p:attrName>ppt_x</p:attrName>
                                          <p:attrName>ppt_y</p:attrName>
                                        </p:attrNameLst>
                                      </p:cBhvr>
                                    </p:animMotion>
                                  </p:childTnLst>
                                </p:cTn>
                              </p:par>
                              <p:par>
                                <p:cTn id="296" presetID="0" presetClass="entr" presetSubtype="0" fill="remove" grpId="0" nodeType="withEffect">
                                  <p:stCondLst>
                                    <p:cond delay="0"/>
                                  </p:stCondLst>
                                  <p:childTnLst>
                                    <p:set>
                                      <p:cBhvr>
                                        <p:cTn id="297" dur="1" fill="hold">
                                          <p:stCondLst>
                                            <p:cond delay="0"/>
                                          </p:stCondLst>
                                        </p:cTn>
                                        <p:tgtEl>
                                          <p:spTgt spid="244"/>
                                        </p:tgtEl>
                                        <p:attrNameLst>
                                          <p:attrName>style.visibility</p:attrName>
                                        </p:attrNameLst>
                                      </p:cBhvr>
                                      <p:to>
                                        <p:strVal val="visible"/>
                                      </p:to>
                                    </p:set>
                                    <p:animMotion origin="layout" path="M    0    0    L    0.287794070773654    0.21744788840965    E" pathEditMode="relative">
                                      <p:cBhvr from="" to="">
                                        <p:cTn id="298" dur="6000" fill="hold">
                                          <p:stCondLst>
                                            <p:cond delay="0"/>
                                          </p:stCondLst>
                                        </p:cTn>
                                        <p:tgtEl>
                                          <p:spTgt spid="244"/>
                                        </p:tgtEl>
                                        <p:attrNameLst>
                                          <p:attrName>ppt_x</p:attrName>
                                          <p:attrName>ppt_y</p:attrName>
                                        </p:attrNameLst>
                                      </p:cBhvr>
                                    </p:animMotion>
                                  </p:childTnLst>
                                </p:cTn>
                              </p:par>
                              <p:par>
                                <p:cTn id="299" presetID="0" presetClass="entr" presetSubtype="0" fill="remove" grpId="0" nodeType="withEffect">
                                  <p:stCondLst>
                                    <p:cond delay="0"/>
                                  </p:stCondLst>
                                  <p:childTnLst>
                                    <p:set>
                                      <p:cBhvr>
                                        <p:cTn id="300" dur="1" fill="hold">
                                          <p:stCondLst>
                                            <p:cond delay="0"/>
                                          </p:stCondLst>
                                        </p:cTn>
                                        <p:tgtEl>
                                          <p:spTgt spid="246"/>
                                        </p:tgtEl>
                                        <p:attrNameLst>
                                          <p:attrName>style.visibility</p:attrName>
                                        </p:attrNameLst>
                                      </p:cBhvr>
                                      <p:to>
                                        <p:strVal val="visible"/>
                                      </p:to>
                                    </p:set>
                                    <p:animMotion origin="layout" path="M    0    0    L    -0.258658642239041    0.180188949019821    E" pathEditMode="relative">
                                      <p:cBhvr from="" to="">
                                        <p:cTn id="301" dur="6000" fill="hold">
                                          <p:stCondLst>
                                            <p:cond delay="0"/>
                                          </p:stCondLst>
                                        </p:cTn>
                                        <p:tgtEl>
                                          <p:spTgt spid="246"/>
                                        </p:tgtEl>
                                        <p:attrNameLst>
                                          <p:attrName>ppt_x</p:attrName>
                                          <p:attrName>ppt_y</p:attrName>
                                        </p:attrNameLst>
                                      </p:cBhvr>
                                    </p:animMotion>
                                  </p:childTnLst>
                                </p:cTn>
                              </p:par>
                              <p:par>
                                <p:cTn id="302" presetID="0" presetClass="entr" presetSubtype="0" fill="remove" grpId="0" nodeType="withEffect">
                                  <p:stCondLst>
                                    <p:cond delay="0"/>
                                  </p:stCondLst>
                                  <p:childTnLst>
                                    <p:set>
                                      <p:cBhvr>
                                        <p:cTn id="303" dur="1" fill="hold">
                                          <p:stCondLst>
                                            <p:cond delay="0"/>
                                          </p:stCondLst>
                                        </p:cTn>
                                        <p:tgtEl>
                                          <p:spTgt spid="248"/>
                                        </p:tgtEl>
                                        <p:attrNameLst>
                                          <p:attrName>style.visibility</p:attrName>
                                        </p:attrNameLst>
                                      </p:cBhvr>
                                      <p:to>
                                        <p:strVal val="visible"/>
                                      </p:to>
                                    </p:set>
                                    <p:animMotion origin="layout" path="M    0    0    L    0.258658642239041    -0.180188949019821    E" pathEditMode="relative">
                                      <p:cBhvr from="" to="">
                                        <p:cTn id="304" dur="6000" fill="hold">
                                          <p:stCondLst>
                                            <p:cond delay="0"/>
                                          </p:stCondLst>
                                        </p:cTn>
                                        <p:tgtEl>
                                          <p:spTgt spid="248"/>
                                        </p:tgtEl>
                                        <p:attrNameLst>
                                          <p:attrName>ppt_x</p:attrName>
                                          <p:attrName>ppt_y</p:attrName>
                                        </p:attrNameLst>
                                      </p:cBhvr>
                                    </p:animMotion>
                                  </p:childTnLst>
                                </p:cTn>
                              </p:par>
                              <p:par>
                                <p:cTn id="305" presetID="0" presetClass="entr" presetSubtype="0" fill="remove" grpId="0" nodeType="withEffect">
                                  <p:stCondLst>
                                    <p:cond delay="0"/>
                                  </p:stCondLst>
                                  <p:childTnLst>
                                    <p:set>
                                      <p:cBhvr>
                                        <p:cTn id="306" dur="1" fill="hold">
                                          <p:stCondLst>
                                            <p:cond delay="0"/>
                                          </p:stCondLst>
                                        </p:cTn>
                                        <p:tgtEl>
                                          <p:spTgt spid="250"/>
                                        </p:tgtEl>
                                        <p:attrNameLst>
                                          <p:attrName>style.visibility</p:attrName>
                                        </p:attrNameLst>
                                      </p:cBhvr>
                                      <p:to>
                                        <p:strVal val="visible"/>
                                      </p:to>
                                    </p:set>
                                    <p:animMotion origin="layout" path="M    0    0    L    -0.0131181187099881    0.209804647940177    E" pathEditMode="relative">
                                      <p:cBhvr from="" to="">
                                        <p:cTn id="307" dur="6000" fill="hold">
                                          <p:stCondLst>
                                            <p:cond delay="0"/>
                                          </p:stCondLst>
                                        </p:cTn>
                                        <p:tgtEl>
                                          <p:spTgt spid="250"/>
                                        </p:tgtEl>
                                        <p:attrNameLst>
                                          <p:attrName>ppt_x</p:attrName>
                                          <p:attrName>ppt_y</p:attrName>
                                        </p:attrNameLst>
                                      </p:cBhvr>
                                    </p:animMotion>
                                  </p:childTnLst>
                                </p:cTn>
                              </p:par>
                              <p:par>
                                <p:cTn id="308" presetID="0" presetClass="entr" presetSubtype="0" fill="remove" grpId="0" nodeType="withEffect">
                                  <p:stCondLst>
                                    <p:cond delay="0"/>
                                  </p:stCondLst>
                                  <p:childTnLst>
                                    <p:set>
                                      <p:cBhvr>
                                        <p:cTn id="309" dur="1" fill="hold">
                                          <p:stCondLst>
                                            <p:cond delay="0"/>
                                          </p:stCondLst>
                                        </p:cTn>
                                        <p:tgtEl>
                                          <p:spTgt spid="252"/>
                                        </p:tgtEl>
                                        <p:attrNameLst>
                                          <p:attrName>style.visibility</p:attrName>
                                        </p:attrNameLst>
                                      </p:cBhvr>
                                      <p:to>
                                        <p:strVal val="visible"/>
                                      </p:to>
                                    </p:set>
                                    <p:animMotion origin="layout" path="M    0    0    L    0.065495777130127    0.0467976322880498    E" pathEditMode="relative">
                                      <p:cBhvr from="" to="">
                                        <p:cTn id="310" dur="6000" fill="hold">
                                          <p:stCondLst>
                                            <p:cond delay="0"/>
                                          </p:stCondLst>
                                        </p:cTn>
                                        <p:tgtEl>
                                          <p:spTgt spid="252"/>
                                        </p:tgtEl>
                                        <p:attrNameLst>
                                          <p:attrName>ppt_x</p:attrName>
                                          <p:attrName>ppt_y</p:attrName>
                                        </p:attrNameLst>
                                      </p:cBhvr>
                                    </p:animMotion>
                                  </p:childTnLst>
                                </p:cTn>
                              </p:par>
                              <p:par>
                                <p:cTn id="311" presetID="0" presetClass="entr" presetSubtype="0" fill="remove" grpId="0" nodeType="withEffect">
                                  <p:stCondLst>
                                    <p:cond delay="0"/>
                                  </p:stCondLst>
                                  <p:childTnLst>
                                    <p:set>
                                      <p:cBhvr>
                                        <p:cTn id="312" dur="1" fill="hold">
                                          <p:stCondLst>
                                            <p:cond delay="0"/>
                                          </p:stCondLst>
                                        </p:cTn>
                                        <p:tgtEl>
                                          <p:spTgt spid="254"/>
                                        </p:tgtEl>
                                        <p:attrNameLst>
                                          <p:attrName>style.visibility</p:attrName>
                                        </p:attrNameLst>
                                      </p:cBhvr>
                                      <p:to>
                                        <p:strVal val="visible"/>
                                      </p:to>
                                    </p:set>
                                    <p:animMotion origin="layout" path="M    0    0    L    -0.065495777130127    -0.0467976322880498    E" pathEditMode="relative">
                                      <p:cBhvr from="" to="">
                                        <p:cTn id="313" dur="6000" fill="hold">
                                          <p:stCondLst>
                                            <p:cond delay="0"/>
                                          </p:stCondLst>
                                        </p:cTn>
                                        <p:tgtEl>
                                          <p:spTgt spid="254"/>
                                        </p:tgtEl>
                                        <p:attrNameLst>
                                          <p:attrName>ppt_x</p:attrName>
                                          <p:attrName>ppt_y</p:attrName>
                                        </p:attrNameLst>
                                      </p:cBhvr>
                                    </p:animMotion>
                                  </p:childTnLst>
                                </p:cTn>
                              </p:par>
                              <p:par>
                                <p:cTn id="314" presetID="0" presetClass="entr" presetSubtype="0" fill="remove" grpId="0" nodeType="withEffect">
                                  <p:stCondLst>
                                    <p:cond delay="0"/>
                                  </p:stCondLst>
                                  <p:childTnLst>
                                    <p:set>
                                      <p:cBhvr>
                                        <p:cTn id="315" dur="1" fill="hold">
                                          <p:stCondLst>
                                            <p:cond delay="0"/>
                                          </p:stCondLst>
                                        </p:cTn>
                                        <p:tgtEl>
                                          <p:spTgt spid="256"/>
                                        </p:tgtEl>
                                        <p:attrNameLst>
                                          <p:attrName>style.visibility</p:attrName>
                                        </p:attrNameLst>
                                      </p:cBhvr>
                                      <p:to>
                                        <p:strVal val="visible"/>
                                      </p:to>
                                    </p:set>
                                    <p:animMotion origin="layout" path="M    0    0    L    -0.065495777130127    -0.0467976322880498    E" pathEditMode="relative">
                                      <p:cBhvr from="" to="">
                                        <p:cTn id="316" dur="6000" fill="hold">
                                          <p:stCondLst>
                                            <p:cond delay="0"/>
                                          </p:stCondLst>
                                        </p:cTn>
                                        <p:tgtEl>
                                          <p:spTgt spid="256"/>
                                        </p:tgtEl>
                                        <p:attrNameLst>
                                          <p:attrName>ppt_x</p:attrName>
                                          <p:attrName>ppt_y</p:attrName>
                                        </p:attrNameLst>
                                      </p:cBhvr>
                                    </p:animMotion>
                                  </p:childTnLst>
                                </p:cTn>
                              </p:par>
                              <p:par>
                                <p:cTn id="317" presetID="0" presetClass="entr" presetSubtype="0" fill="remove" grpId="0" nodeType="withEffect">
                                  <p:stCondLst>
                                    <p:cond delay="0"/>
                                  </p:stCondLst>
                                  <p:childTnLst>
                                    <p:set>
                                      <p:cBhvr>
                                        <p:cTn id="318" dur="1" fill="hold">
                                          <p:stCondLst>
                                            <p:cond delay="0"/>
                                          </p:stCondLst>
                                        </p:cTn>
                                        <p:tgtEl>
                                          <p:spTgt spid="258"/>
                                        </p:tgtEl>
                                        <p:attrNameLst>
                                          <p:attrName>style.visibility</p:attrName>
                                        </p:attrNameLst>
                                      </p:cBhvr>
                                      <p:to>
                                        <p:strVal val="visible"/>
                                      </p:to>
                                    </p:set>
                                    <p:animMotion origin="layout" path="M    0    0    L    0.065495777130127    0.0467976322880498    E" pathEditMode="relative">
                                      <p:cBhvr from="" to="">
                                        <p:cTn id="319" dur="6000" fill="hold">
                                          <p:stCondLst>
                                            <p:cond delay="0"/>
                                          </p:stCondLst>
                                        </p:cTn>
                                        <p:tgtEl>
                                          <p:spTgt spid="258"/>
                                        </p:tgtEl>
                                        <p:attrNameLst>
                                          <p:attrName>ppt_x</p:attrName>
                                          <p:attrName>ppt_y</p:attrName>
                                        </p:attrNameLst>
                                      </p:cBhvr>
                                    </p:animMotion>
                                  </p:childTnLst>
                                </p:cTn>
                              </p:par>
                              <p:par>
                                <p:cTn id="320" presetID="0" presetClass="entr" presetSubtype="0" fill="remove" grpId="0" nodeType="withEffect">
                                  <p:stCondLst>
                                    <p:cond delay="0"/>
                                  </p:stCondLst>
                                  <p:childTnLst>
                                    <p:set>
                                      <p:cBhvr>
                                        <p:cTn id="321" dur="1" fill="hold">
                                          <p:stCondLst>
                                            <p:cond delay="0"/>
                                          </p:stCondLst>
                                        </p:cTn>
                                        <p:tgtEl>
                                          <p:spTgt spid="260"/>
                                        </p:tgtEl>
                                        <p:attrNameLst>
                                          <p:attrName>style.visibility</p:attrName>
                                        </p:attrNameLst>
                                      </p:cBhvr>
                                      <p:to>
                                        <p:strVal val="visible"/>
                                      </p:to>
                                    </p:set>
                                    <p:animMotion origin="layout" path="M    0    0    L    0.085678662194146    0.0381011397750289    E" pathEditMode="relative">
                                      <p:cBhvr from="" to="">
                                        <p:cTn id="322" dur="6000" fill="hold">
                                          <p:stCondLst>
                                            <p:cond delay="0"/>
                                          </p:stCondLst>
                                        </p:cTn>
                                        <p:tgtEl>
                                          <p:spTgt spid="260"/>
                                        </p:tgtEl>
                                        <p:attrNameLst>
                                          <p:attrName>ppt_x</p:attrName>
                                          <p:attrName>ppt_y</p:attrName>
                                        </p:attrNameLst>
                                      </p:cBhvr>
                                    </p:animMotion>
                                  </p:childTnLst>
                                </p:cTn>
                              </p:par>
                              <p:par>
                                <p:cTn id="323" presetID="0" presetClass="entr" presetSubtype="0" fill="remove" grpId="0" nodeType="withEffect">
                                  <p:stCondLst>
                                    <p:cond delay="0"/>
                                  </p:stCondLst>
                                  <p:childTnLst>
                                    <p:set>
                                      <p:cBhvr>
                                        <p:cTn id="324" dur="1" fill="hold">
                                          <p:stCondLst>
                                            <p:cond delay="0"/>
                                          </p:stCondLst>
                                        </p:cTn>
                                        <p:tgtEl>
                                          <p:spTgt spid="262"/>
                                        </p:tgtEl>
                                        <p:attrNameLst>
                                          <p:attrName>style.visibility</p:attrName>
                                        </p:attrNameLst>
                                      </p:cBhvr>
                                      <p:to>
                                        <p:strVal val="visible"/>
                                      </p:to>
                                    </p:set>
                                    <p:animMotion origin="layout" path="M    0    0    L    0.44815919664171    -0.251366170247396    E" pathEditMode="relative">
                                      <p:cBhvr from="" to="">
                                        <p:cTn id="325" dur="6000" fill="hold">
                                          <p:stCondLst>
                                            <p:cond delay="0"/>
                                          </p:stCondLst>
                                        </p:cTn>
                                        <p:tgtEl>
                                          <p:spTgt spid="262"/>
                                        </p:tgtEl>
                                        <p:attrNameLst>
                                          <p:attrName>ppt_x</p:attrName>
                                          <p:attrName>ppt_y</p:attrName>
                                        </p:attrNameLst>
                                      </p:cBhvr>
                                    </p:animMotion>
                                  </p:childTnLst>
                                </p:cTn>
                              </p:par>
                              <p:par>
                                <p:cTn id="326" presetID="0" presetClass="entr" presetSubtype="0" fill="remove" grpId="0" nodeType="withEffect">
                                  <p:stCondLst>
                                    <p:cond delay="0"/>
                                  </p:stCondLst>
                                  <p:childTnLst>
                                    <p:set>
                                      <p:cBhvr>
                                        <p:cTn id="327" dur="1" fill="hold">
                                          <p:stCondLst>
                                            <p:cond delay="0"/>
                                          </p:stCondLst>
                                        </p:cTn>
                                        <p:tgtEl>
                                          <p:spTgt spid="264"/>
                                        </p:tgtEl>
                                        <p:attrNameLst>
                                          <p:attrName>style.visibility</p:attrName>
                                        </p:attrNameLst>
                                      </p:cBhvr>
                                      <p:to>
                                        <p:strVal val="visible"/>
                                      </p:to>
                                    </p:set>
                                    <p:animMotion origin="layout" path="M    0    0    L    -0.34572868347168    -0.0774740713614005    E" pathEditMode="relative">
                                      <p:cBhvr from="" to="">
                                        <p:cTn id="328" dur="6000" fill="hold">
                                          <p:stCondLst>
                                            <p:cond delay="0"/>
                                          </p:stCondLst>
                                        </p:cTn>
                                        <p:tgtEl>
                                          <p:spTgt spid="264"/>
                                        </p:tgtEl>
                                        <p:attrNameLst>
                                          <p:attrName>ppt_x</p:attrName>
                                          <p:attrName>ppt_y</p:attrName>
                                        </p:attrNameLst>
                                      </p:cBhvr>
                                    </p:animMotion>
                                  </p:childTnLst>
                                </p:cTn>
                              </p:par>
                              <p:par>
                                <p:cTn id="329" presetID="0" presetClass="entr" presetSubtype="0" fill="remove" grpId="0" nodeType="withEffect">
                                  <p:stCondLst>
                                    <p:cond delay="0"/>
                                  </p:stCondLst>
                                  <p:childTnLst>
                                    <p:set>
                                      <p:cBhvr>
                                        <p:cTn id="330" dur="1" fill="hold">
                                          <p:stCondLst>
                                            <p:cond delay="0"/>
                                          </p:stCondLst>
                                        </p:cTn>
                                        <p:tgtEl>
                                          <p:spTgt spid="266"/>
                                        </p:tgtEl>
                                        <p:attrNameLst>
                                          <p:attrName>style.visibility</p:attrName>
                                        </p:attrNameLst>
                                      </p:cBhvr>
                                      <p:to>
                                        <p:strVal val="visible"/>
                                      </p:to>
                                    </p:set>
                                    <p:animMotion origin="layout" path="M    0    0    L    0.216558074951172    0.0319803308557581    E" pathEditMode="relative">
                                      <p:cBhvr from="" to="">
                                        <p:cTn id="331" dur="6000" fill="hold">
                                          <p:stCondLst>
                                            <p:cond delay="0"/>
                                          </p:stCondLst>
                                        </p:cTn>
                                        <p:tgtEl>
                                          <p:spTgt spid="266"/>
                                        </p:tgtEl>
                                        <p:attrNameLst>
                                          <p:attrName>ppt_x</p:attrName>
                                          <p:attrName>ppt_y</p:attrName>
                                        </p:attrNameLst>
                                      </p:cBhvr>
                                    </p:animMotion>
                                  </p:childTnLst>
                                </p:cTn>
                              </p:par>
                              <p:par>
                                <p:cTn id="332" presetID="0" presetClass="entr" presetSubtype="0" fill="remove" grpId="0" nodeType="withEffect">
                                  <p:stCondLst>
                                    <p:cond delay="0"/>
                                  </p:stCondLst>
                                  <p:childTnLst>
                                    <p:set>
                                      <p:cBhvr>
                                        <p:cTn id="333" dur="1" fill="hold">
                                          <p:stCondLst>
                                            <p:cond delay="0"/>
                                          </p:stCondLst>
                                        </p:cTn>
                                        <p:tgtEl>
                                          <p:spTgt spid="268"/>
                                        </p:tgtEl>
                                        <p:attrNameLst>
                                          <p:attrName>style.visibility</p:attrName>
                                        </p:attrNameLst>
                                      </p:cBhvr>
                                      <p:to>
                                        <p:strVal val="visible"/>
                                      </p:to>
                                    </p:set>
                                    <p:animMotion origin="layout" path="M    0    0    L    -0.216558074951172    -0.0319803308557581    E" pathEditMode="relative">
                                      <p:cBhvr from="" to="">
                                        <p:cTn id="334" dur="6000" fill="hold">
                                          <p:stCondLst>
                                            <p:cond delay="0"/>
                                          </p:stCondLst>
                                        </p:cTn>
                                        <p:tgtEl>
                                          <p:spTgt spid="268"/>
                                        </p:tgtEl>
                                        <p:attrNameLst>
                                          <p:attrName>ppt_x</p:attrName>
                                          <p:attrName>ppt_y</p:attrName>
                                        </p:attrNameLst>
                                      </p:cBhvr>
                                    </p:animMotion>
                                  </p:childTnLst>
                                </p:cTn>
                              </p:par>
                              <p:par>
                                <p:cTn id="335" presetID="0" presetClass="entr" presetSubtype="0" fill="remove" grpId="0" nodeType="withEffect">
                                  <p:stCondLst>
                                    <p:cond delay="0"/>
                                  </p:stCondLst>
                                  <p:childTnLst>
                                    <p:set>
                                      <p:cBhvr>
                                        <p:cTn id="336" dur="1" fill="hold">
                                          <p:stCondLst>
                                            <p:cond delay="0"/>
                                          </p:stCondLst>
                                        </p:cTn>
                                        <p:tgtEl>
                                          <p:spTgt spid="270"/>
                                        </p:tgtEl>
                                        <p:attrNameLst>
                                          <p:attrName>style.visibility</p:attrName>
                                        </p:attrNameLst>
                                      </p:cBhvr>
                                      <p:to>
                                        <p:strVal val="visible"/>
                                      </p:to>
                                    </p:set>
                                    <p:animMotion origin="layout" path="M    0    0    L    -0.47651154200236    0.264129130045573    E" pathEditMode="relative">
                                      <p:cBhvr from="" to="">
                                        <p:cTn id="337" dur="6000" fill="hold">
                                          <p:stCondLst>
                                            <p:cond delay="0"/>
                                          </p:stCondLst>
                                        </p:cTn>
                                        <p:tgtEl>
                                          <p:spTgt spid="270"/>
                                        </p:tgtEl>
                                        <p:attrNameLst>
                                          <p:attrName>ppt_x</p:attrName>
                                          <p:attrName>ppt_y</p:attrName>
                                        </p:attrNameLst>
                                      </p:cBhvr>
                                    </p:animMotion>
                                  </p:childTnLst>
                                </p:cTn>
                              </p:par>
                              <p:par>
                                <p:cTn id="338" presetID="0" presetClass="entr" presetSubtype="0" fill="remove" grpId="0" nodeType="withEffect">
                                  <p:stCondLst>
                                    <p:cond delay="0"/>
                                  </p:stCondLst>
                                  <p:childTnLst>
                                    <p:set>
                                      <p:cBhvr>
                                        <p:cTn id="339" dur="1" fill="hold">
                                          <p:stCondLst>
                                            <p:cond delay="0"/>
                                          </p:stCondLst>
                                        </p:cTn>
                                        <p:tgtEl>
                                          <p:spTgt spid="272"/>
                                        </p:tgtEl>
                                        <p:attrNameLst>
                                          <p:attrName>style.visibility</p:attrName>
                                        </p:attrNameLst>
                                      </p:cBhvr>
                                      <p:to>
                                        <p:strVal val="visible"/>
                                      </p:to>
                                    </p:set>
                                    <p:animMotion origin="layout" path="M    0    0    L    0.47651154200236    -0.264129130045573    E" pathEditMode="relative">
                                      <p:cBhvr from="" to="">
                                        <p:cTn id="340" dur="6000" fill="hold">
                                          <p:stCondLst>
                                            <p:cond delay="0"/>
                                          </p:stCondLst>
                                        </p:cTn>
                                        <p:tgtEl>
                                          <p:spTgt spid="272"/>
                                        </p:tgtEl>
                                        <p:attrNameLst>
                                          <p:attrName>ppt_x</p:attrName>
                                          <p:attrName>ppt_y</p:attrName>
                                        </p:attrNameLst>
                                      </p:cBhvr>
                                    </p:animMotion>
                                  </p:childTnLst>
                                </p:cTn>
                              </p:par>
                              <p:par>
                                <p:cTn id="341" presetID="0" presetClass="entr" presetSubtype="0" fill="remove" grpId="0" nodeType="withEffect">
                                  <p:stCondLst>
                                    <p:cond delay="0"/>
                                  </p:stCondLst>
                                  <p:childTnLst>
                                    <p:set>
                                      <p:cBhvr>
                                        <p:cTn id="342" dur="1" fill="hold">
                                          <p:stCondLst>
                                            <p:cond delay="0"/>
                                          </p:stCondLst>
                                        </p:cTn>
                                        <p:tgtEl>
                                          <p:spTgt spid="274"/>
                                        </p:tgtEl>
                                        <p:attrNameLst>
                                          <p:attrName>style.visibility</p:attrName>
                                        </p:attrNameLst>
                                      </p:cBhvr>
                                      <p:to>
                                        <p:strVal val="visible"/>
                                      </p:to>
                                    </p:set>
                                    <p:animMotion origin="layout" path="M    0    0    L    -0.162731244828966    0.296109460901331    E" pathEditMode="relative">
                                      <p:cBhvr from="" to="">
                                        <p:cTn id="343" dur="6000" fill="hold">
                                          <p:stCondLst>
                                            <p:cond delay="0"/>
                                          </p:stCondLst>
                                        </p:cTn>
                                        <p:tgtEl>
                                          <p:spTgt spid="274"/>
                                        </p:tgtEl>
                                        <p:attrNameLst>
                                          <p:attrName>ppt_x</p:attrName>
                                          <p:attrName>ppt_y</p:attrName>
                                        </p:attrNameLst>
                                      </p:cBhvr>
                                    </p:animMotion>
                                  </p:childTnLst>
                                </p:cTn>
                              </p:par>
                              <p:par>
                                <p:cTn id="344" presetID="0" presetClass="entr" presetSubtype="0" fill="remove" grpId="0" nodeType="withEffect">
                                  <p:stCondLst>
                                    <p:cond delay="0"/>
                                  </p:stCondLst>
                                  <p:childTnLst>
                                    <p:set>
                                      <p:cBhvr>
                                        <p:cTn id="345" dur="1" fill="hold">
                                          <p:stCondLst>
                                            <p:cond delay="0"/>
                                          </p:stCondLst>
                                        </p:cTn>
                                        <p:tgtEl>
                                          <p:spTgt spid="276"/>
                                        </p:tgtEl>
                                        <p:attrNameLst>
                                          <p:attrName>style.visibility</p:attrName>
                                        </p:attrNameLst>
                                      </p:cBhvr>
                                      <p:to>
                                        <p:strVal val="visible"/>
                                      </p:to>
                                    </p:set>
                                    <p:animMotion origin="layout" path="M    0    0    L    0.162731244828966    -0.296109460901331    E" pathEditMode="relative">
                                      <p:cBhvr from="" to="">
                                        <p:cTn id="346" dur="6000" fill="hold">
                                          <p:stCondLst>
                                            <p:cond delay="0"/>
                                          </p:stCondLst>
                                        </p:cTn>
                                        <p:tgtEl>
                                          <p:spTgt spid="276"/>
                                        </p:tgtEl>
                                        <p:attrNameLst>
                                          <p:attrName>ppt_x</p:attrName>
                                          <p:attrName>ppt_y</p:attrName>
                                        </p:attrNameLst>
                                      </p:cBhvr>
                                    </p:animMotion>
                                  </p:childTnLst>
                                </p:cTn>
                              </p:par>
                              <p:par>
                                <p:cTn id="347" presetID="0" presetClass="entr" presetSubtype="0" fill="remove" grpId="0" nodeType="withEffect">
                                  <p:stCondLst>
                                    <p:cond delay="0"/>
                                  </p:stCondLst>
                                  <p:childTnLst>
                                    <p:set>
                                      <p:cBhvr>
                                        <p:cTn id="348" dur="1" fill="hold">
                                          <p:stCondLst>
                                            <p:cond delay="0"/>
                                          </p:stCondLst>
                                        </p:cTn>
                                        <p:tgtEl>
                                          <p:spTgt spid="278"/>
                                        </p:tgtEl>
                                        <p:attrNameLst>
                                          <p:attrName>style.visibility</p:attrName>
                                        </p:attrNameLst>
                                      </p:cBhvr>
                                      <p:to>
                                        <p:strVal val="visible"/>
                                      </p:to>
                                    </p:set>
                                    <p:animMotion origin="layout" path="M    0    0    L    0.445063008202447    -0.19940677218967    E" pathEditMode="relative">
                                      <p:cBhvr from="" to="">
                                        <p:cTn id="349" dur="6000" fill="hold">
                                          <p:stCondLst>
                                            <p:cond delay="0"/>
                                          </p:stCondLst>
                                        </p:cTn>
                                        <p:tgtEl>
                                          <p:spTgt spid="278"/>
                                        </p:tgtEl>
                                        <p:attrNameLst>
                                          <p:attrName>ppt_x</p:attrName>
                                          <p:attrName>ppt_y</p:attrName>
                                        </p:attrNameLst>
                                      </p:cBhvr>
                                    </p:animMotion>
                                  </p:childTnLst>
                                </p:cTn>
                              </p:par>
                              <p:par>
                                <p:cTn id="350" presetID="0" presetClass="entr" presetSubtype="0" fill="remove" grpId="0" nodeType="withEffect">
                                  <p:stCondLst>
                                    <p:cond delay="0"/>
                                  </p:stCondLst>
                                  <p:childTnLst>
                                    <p:set>
                                      <p:cBhvr>
                                        <p:cTn id="351" dur="1" fill="hold">
                                          <p:stCondLst>
                                            <p:cond delay="0"/>
                                          </p:stCondLst>
                                        </p:cTn>
                                        <p:tgtEl>
                                          <p:spTgt spid="280"/>
                                        </p:tgtEl>
                                        <p:attrNameLst>
                                          <p:attrName>style.visibility</p:attrName>
                                        </p:attrNameLst>
                                      </p:cBhvr>
                                      <p:to>
                                        <p:strVal val="visible"/>
                                      </p:to>
                                    </p:set>
                                    <p:animMotion origin="layout" path="M    0    0    L    0.124884372287326    0.199369868525752    E" pathEditMode="relative">
                                      <p:cBhvr from="" to="">
                                        <p:cTn id="352" dur="6000" fill="hold">
                                          <p:stCondLst>
                                            <p:cond delay="0"/>
                                          </p:stCondLst>
                                        </p:cTn>
                                        <p:tgtEl>
                                          <p:spTgt spid="280"/>
                                        </p:tgtEl>
                                        <p:attrNameLst>
                                          <p:attrName>ppt_x</p:attrName>
                                          <p:attrName>ppt_y</p:attrName>
                                        </p:attrNameLst>
                                      </p:cBhvr>
                                    </p:animMotion>
                                  </p:childTnLst>
                                </p:cTn>
                              </p:par>
                              <p:par>
                                <p:cTn id="353" presetID="0" presetClass="entr" presetSubtype="0" fill="remove" grpId="0" nodeType="withEffect">
                                  <p:stCondLst>
                                    <p:cond delay="0"/>
                                  </p:stCondLst>
                                  <p:childTnLst>
                                    <p:set>
                                      <p:cBhvr>
                                        <p:cTn id="354" dur="1" fill="hold">
                                          <p:stCondLst>
                                            <p:cond delay="0"/>
                                          </p:stCondLst>
                                        </p:cTn>
                                        <p:tgtEl>
                                          <p:spTgt spid="282"/>
                                        </p:tgtEl>
                                        <p:attrNameLst>
                                          <p:attrName>style.visibility</p:attrName>
                                        </p:attrNameLst>
                                      </p:cBhvr>
                                      <p:to>
                                        <p:strVal val="visible"/>
                                      </p:to>
                                    </p:set>
                                    <p:animMotion origin="layout" path="M    0    0    L    -0.261294470893012    -0.20856283682364    E" pathEditMode="relative">
                                      <p:cBhvr from="" to="">
                                        <p:cTn id="355" dur="6000" fill="hold">
                                          <p:stCondLst>
                                            <p:cond delay="0"/>
                                          </p:stCondLst>
                                        </p:cTn>
                                        <p:tgtEl>
                                          <p:spTgt spid="282"/>
                                        </p:tgtEl>
                                        <p:attrNameLst>
                                          <p:attrName>ppt_x</p:attrName>
                                          <p:attrName>ppt_y</p:attrName>
                                        </p:attrNameLst>
                                      </p:cBhvr>
                                    </p:animMotion>
                                  </p:childTnLst>
                                </p:cTn>
                              </p:par>
                              <p:par>
                                <p:cTn id="356" presetID="0" presetClass="entr" presetSubtype="0" fill="remove" grpId="0" nodeType="withEffect">
                                  <p:stCondLst>
                                    <p:cond delay="0"/>
                                  </p:stCondLst>
                                  <p:childTnLst>
                                    <p:set>
                                      <p:cBhvr>
                                        <p:cTn id="357" dur="1" fill="hold">
                                          <p:stCondLst>
                                            <p:cond delay="0"/>
                                          </p:stCondLst>
                                        </p:cTn>
                                        <p:tgtEl>
                                          <p:spTgt spid="284"/>
                                        </p:tgtEl>
                                        <p:attrNameLst>
                                          <p:attrName>style.visibility</p:attrName>
                                        </p:attrNameLst>
                                      </p:cBhvr>
                                      <p:to>
                                        <p:strVal val="visible"/>
                                      </p:to>
                                    </p:set>
                                    <p:animMotion origin="layout" path="M    0    0    L    0.321519639756944    0.105895657009549    E" pathEditMode="relative">
                                      <p:cBhvr from="" to="">
                                        <p:cTn id="358" dur="6000" fill="hold">
                                          <p:stCondLst>
                                            <p:cond delay="0"/>
                                          </p:stCondLst>
                                        </p:cTn>
                                        <p:tgtEl>
                                          <p:spTgt spid="284"/>
                                        </p:tgtEl>
                                        <p:attrNameLst>
                                          <p:attrName>ppt_x</p:attrName>
                                          <p:attrName>ppt_y</p:attrName>
                                        </p:attrNameLst>
                                      </p:cBhvr>
                                    </p:animMotion>
                                  </p:childTnLst>
                                </p:cTn>
                              </p:par>
                              <p:par>
                                <p:cTn id="359" presetID="0" presetClass="entr" presetSubtype="0" fill="remove" grpId="0" nodeType="withEffect">
                                  <p:stCondLst>
                                    <p:cond delay="0"/>
                                  </p:stCondLst>
                                  <p:childTnLst>
                                    <p:set>
                                      <p:cBhvr>
                                        <p:cTn id="360" dur="1" fill="hold">
                                          <p:stCondLst>
                                            <p:cond delay="0"/>
                                          </p:stCondLst>
                                        </p:cTn>
                                        <p:tgtEl>
                                          <p:spTgt spid="286"/>
                                        </p:tgtEl>
                                        <p:attrNameLst>
                                          <p:attrName>style.visibility</p:attrName>
                                        </p:attrNameLst>
                                      </p:cBhvr>
                                      <p:to>
                                        <p:strVal val="visible"/>
                                      </p:to>
                                    </p:set>
                                    <p:animMotion origin="layout" path="M    0    0    L    0.346699227227105    0.284303283691406    E" pathEditMode="relative">
                                      <p:cBhvr from="" to="">
                                        <p:cTn id="361" dur="6000" fill="hold">
                                          <p:stCondLst>
                                            <p:cond delay="0"/>
                                          </p:stCondLst>
                                        </p:cTn>
                                        <p:tgtEl>
                                          <p:spTgt spid="286"/>
                                        </p:tgtEl>
                                        <p:attrNameLst>
                                          <p:attrName>ppt_x</p:attrName>
                                          <p:attrName>ppt_y</p:attrName>
                                        </p:attrNameLst>
                                      </p:cBhvr>
                                    </p:animMotion>
                                  </p:childTnLst>
                                </p:cTn>
                              </p:par>
                              <p:par>
                                <p:cTn id="362" presetID="0" presetClass="entr" presetSubtype="0" fill="remove" grpId="0" nodeType="withEffect">
                                  <p:stCondLst>
                                    <p:cond delay="0"/>
                                  </p:stCondLst>
                                  <p:childTnLst>
                                    <p:set>
                                      <p:cBhvr>
                                        <p:cTn id="363" dur="1" fill="hold">
                                          <p:stCondLst>
                                            <p:cond delay="0"/>
                                          </p:stCondLst>
                                        </p:cTn>
                                        <p:tgtEl>
                                          <p:spTgt spid="288"/>
                                        </p:tgtEl>
                                        <p:attrNameLst>
                                          <p:attrName>style.visibility</p:attrName>
                                        </p:attrNameLst>
                                      </p:cBhvr>
                                      <p:to>
                                        <p:strVal val="visible"/>
                                      </p:to>
                                    </p:set>
                                    <p:animMotion origin="layout" path="M    0    0    L    0.00919265747070313    -0.162601131863064    E" pathEditMode="relative">
                                      <p:cBhvr from="" to="">
                                        <p:cTn id="364" dur="6000" fill="hold">
                                          <p:stCondLst>
                                            <p:cond delay="0"/>
                                          </p:stCondLst>
                                        </p:cTn>
                                        <p:tgtEl>
                                          <p:spTgt spid="288"/>
                                        </p:tgtEl>
                                        <p:attrNameLst>
                                          <p:attrName>ppt_x</p:attrName>
                                          <p:attrName>ppt_y</p:attrName>
                                        </p:attrNameLst>
                                      </p:cBhvr>
                                    </p:animMotion>
                                  </p:childTnLst>
                                </p:cTn>
                              </p:par>
                              <p:par>
                                <p:cTn id="365" presetID="0" presetClass="entr" presetSubtype="0" fill="remove" grpId="0" nodeType="withEffect">
                                  <p:stCondLst>
                                    <p:cond delay="0"/>
                                  </p:stCondLst>
                                  <p:childTnLst>
                                    <p:set>
                                      <p:cBhvr>
                                        <p:cTn id="366" dur="1" fill="hold">
                                          <p:stCondLst>
                                            <p:cond delay="0"/>
                                          </p:stCondLst>
                                        </p:cTn>
                                        <p:tgtEl>
                                          <p:spTgt spid="290"/>
                                        </p:tgtEl>
                                        <p:attrNameLst>
                                          <p:attrName>style.visibility</p:attrName>
                                        </p:attrNameLst>
                                      </p:cBhvr>
                                      <p:to>
                                        <p:strVal val="visible"/>
                                      </p:to>
                                    </p:set>
                                    <p:animMotion origin="layout" path="M    0    0    L    -0.209826872083876    0.0294831735116464    E" pathEditMode="relative">
                                      <p:cBhvr from="" to="">
                                        <p:cTn id="367" dur="6000" fill="hold">
                                          <p:stCondLst>
                                            <p:cond delay="0"/>
                                          </p:stCondLst>
                                        </p:cTn>
                                        <p:tgtEl>
                                          <p:spTgt spid="290"/>
                                        </p:tgtEl>
                                        <p:attrNameLst>
                                          <p:attrName>ppt_x</p:attrName>
                                          <p:attrName>ppt_y</p:attrName>
                                        </p:attrNameLst>
                                      </p:cBhvr>
                                    </p:animMotion>
                                  </p:childTnLst>
                                </p:cTn>
                              </p:par>
                              <p:par>
                                <p:cTn id="368" presetID="0" presetClass="entr" presetSubtype="0" fill="remove" grpId="0" nodeType="withEffect">
                                  <p:stCondLst>
                                    <p:cond delay="0"/>
                                  </p:stCondLst>
                                  <p:childTnLst>
                                    <p:set>
                                      <p:cBhvr>
                                        <p:cTn id="369" dur="1" fill="hold">
                                          <p:stCondLst>
                                            <p:cond delay="0"/>
                                          </p:stCondLst>
                                        </p:cTn>
                                        <p:tgtEl>
                                          <p:spTgt spid="292"/>
                                        </p:tgtEl>
                                        <p:attrNameLst>
                                          <p:attrName>style.visibility</p:attrName>
                                        </p:attrNameLst>
                                      </p:cBhvr>
                                      <p:to>
                                        <p:strVal val="visible"/>
                                      </p:to>
                                    </p:set>
                                    <p:animMotion origin="layout" path="M    0    0    L    0.209826872083876    -0.0294831735116464    E" pathEditMode="relative">
                                      <p:cBhvr from="" to="">
                                        <p:cTn id="370" dur="6000" fill="hold">
                                          <p:stCondLst>
                                            <p:cond delay="0"/>
                                          </p:stCondLst>
                                        </p:cTn>
                                        <p:tgtEl>
                                          <p:spTgt spid="292"/>
                                        </p:tgtEl>
                                        <p:attrNameLst>
                                          <p:attrName>ppt_x</p:attrName>
                                          <p:attrName>ppt_y</p:attrName>
                                        </p:attrNameLst>
                                      </p:cBhvr>
                                    </p:animMotion>
                                  </p:childTnLst>
                                </p:cTn>
                              </p:par>
                              <p:par>
                                <p:cTn id="371" presetID="0" presetClass="entr" presetSubtype="0" fill="remove" grpId="0" nodeType="withEffect">
                                  <p:stCondLst>
                                    <p:cond delay="0"/>
                                  </p:stCondLst>
                                  <p:childTnLst>
                                    <p:set>
                                      <p:cBhvr>
                                        <p:cTn id="372" dur="1" fill="hold">
                                          <p:stCondLst>
                                            <p:cond delay="0"/>
                                          </p:stCondLst>
                                        </p:cTn>
                                        <p:tgtEl>
                                          <p:spTgt spid="294"/>
                                        </p:tgtEl>
                                        <p:attrNameLst>
                                          <p:attrName>style.visibility</p:attrName>
                                        </p:attrNameLst>
                                      </p:cBhvr>
                                      <p:to>
                                        <p:strVal val="visible"/>
                                      </p:to>
                                    </p:set>
                                    <p:animMotion origin="layout" path="M    0    0    L    0.482861794365777    0.0226850439001013    E" pathEditMode="relative">
                                      <p:cBhvr from="" to="">
                                        <p:cTn id="373" dur="6000" fill="hold">
                                          <p:stCondLst>
                                            <p:cond delay="0"/>
                                          </p:stCondLst>
                                        </p:cTn>
                                        <p:tgtEl>
                                          <p:spTgt spid="294"/>
                                        </p:tgtEl>
                                        <p:attrNameLst>
                                          <p:attrName>ppt_x</p:attrName>
                                          <p:attrName>ppt_y</p:attrName>
                                        </p:attrNameLst>
                                      </p:cBhvr>
                                    </p:animMotion>
                                  </p:childTnLst>
                                </p:cTn>
                              </p:par>
                              <p:par>
                                <p:cTn id="374" presetID="0" presetClass="entr" presetSubtype="0" fill="remove" grpId="0" nodeType="withEffect">
                                  <p:stCondLst>
                                    <p:cond delay="0"/>
                                  </p:stCondLst>
                                  <p:childTnLst>
                                    <p:set>
                                      <p:cBhvr>
                                        <p:cTn id="375" dur="1" fill="hold">
                                          <p:stCondLst>
                                            <p:cond delay="0"/>
                                          </p:stCondLst>
                                        </p:cTn>
                                        <p:tgtEl>
                                          <p:spTgt spid="296"/>
                                        </p:tgtEl>
                                        <p:attrNameLst>
                                          <p:attrName>style.visibility</p:attrName>
                                        </p:attrNameLst>
                                      </p:cBhvr>
                                      <p:to>
                                        <p:strVal val="visible"/>
                                      </p:to>
                                    </p:set>
                                    <p:animMotion origin="layout" path="M    0    0    L    -0.482861794365777    -0.0226850439001013    E" pathEditMode="relative">
                                      <p:cBhvr from="" to="">
                                        <p:cTn id="376" dur="6000" fill="hold">
                                          <p:stCondLst>
                                            <p:cond delay="0"/>
                                          </p:stCondLst>
                                        </p:cTn>
                                        <p:tgtEl>
                                          <p:spTgt spid="296"/>
                                        </p:tgtEl>
                                        <p:attrNameLst>
                                          <p:attrName>ppt_x</p:attrName>
                                          <p:attrName>ppt_y</p:attrName>
                                        </p:attrNameLst>
                                      </p:cBhvr>
                                    </p:animMotion>
                                  </p:childTnLst>
                                </p:cTn>
                              </p:par>
                              <p:par>
                                <p:cTn id="377" presetID="0" presetClass="entr" presetSubtype="0" fill="remove" grpId="0" nodeType="withEffect">
                                  <p:stCondLst>
                                    <p:cond delay="0"/>
                                  </p:stCondLst>
                                  <p:childTnLst>
                                    <p:set>
                                      <p:cBhvr>
                                        <p:cTn id="378" dur="1" fill="hold">
                                          <p:stCondLst>
                                            <p:cond delay="0"/>
                                          </p:stCondLst>
                                        </p:cTn>
                                        <p:tgtEl>
                                          <p:spTgt spid="298"/>
                                        </p:tgtEl>
                                        <p:attrNameLst>
                                          <p:attrName>style.visibility</p:attrName>
                                        </p:attrNameLst>
                                      </p:cBhvr>
                                      <p:to>
                                        <p:strVal val="visible"/>
                                      </p:to>
                                    </p:set>
                                    <p:animMotion origin="layout" path="M    0    0    L    0.209047402275933    0.104278479682075    E" pathEditMode="relative">
                                      <p:cBhvr from="" to="">
                                        <p:cTn id="379" dur="6000" fill="hold">
                                          <p:stCondLst>
                                            <p:cond delay="0"/>
                                          </p:stCondLst>
                                        </p:cTn>
                                        <p:tgtEl>
                                          <p:spTgt spid="298"/>
                                        </p:tgtEl>
                                        <p:attrNameLst>
                                          <p:attrName>ppt_x</p:attrName>
                                          <p:attrName>ppt_y</p:attrName>
                                        </p:attrNameLst>
                                      </p:cBhvr>
                                    </p:animMotion>
                                  </p:childTnLst>
                                </p:cTn>
                              </p:par>
                              <p:par>
                                <p:cTn id="380" presetID="0" presetClass="entr" presetSubtype="0" fill="remove" grpId="0" nodeType="withEffect">
                                  <p:stCondLst>
                                    <p:cond delay="0"/>
                                  </p:stCondLst>
                                  <p:childTnLst>
                                    <p:set>
                                      <p:cBhvr>
                                        <p:cTn id="381" dur="1" fill="hold">
                                          <p:stCondLst>
                                            <p:cond delay="0"/>
                                          </p:stCondLst>
                                        </p:cTn>
                                        <p:tgtEl>
                                          <p:spTgt spid="300"/>
                                        </p:tgtEl>
                                        <p:attrNameLst>
                                          <p:attrName>style.visibility</p:attrName>
                                        </p:attrNameLst>
                                      </p:cBhvr>
                                      <p:to>
                                        <p:strVal val="visible"/>
                                      </p:to>
                                    </p:set>
                                    <p:animMotion origin="layout" path="M    0    0    L    -0.209047402275933    -0.104278479682075    E" pathEditMode="relative">
                                      <p:cBhvr from="" to="">
                                        <p:cTn id="382" dur="6000" fill="hold">
                                          <p:stCondLst>
                                            <p:cond delay="0"/>
                                          </p:stCondLst>
                                        </p:cTn>
                                        <p:tgtEl>
                                          <p:spTgt spid="300"/>
                                        </p:tgtEl>
                                        <p:attrNameLst>
                                          <p:attrName>ppt_x</p:attrName>
                                          <p:attrName>ppt_y</p:attrName>
                                        </p:attrNameLst>
                                      </p:cBhvr>
                                    </p:animMotion>
                                  </p:childTnLst>
                                </p:cTn>
                              </p:par>
                              <p:par>
                                <p:cTn id="383" presetID="0" presetClass="entr" presetSubtype="0" fill="remove" grpId="0" nodeType="withEffect">
                                  <p:stCondLst>
                                    <p:cond delay="0"/>
                                  </p:stCondLst>
                                  <p:childTnLst>
                                    <p:set>
                                      <p:cBhvr>
                                        <p:cTn id="384" dur="1" fill="hold">
                                          <p:stCondLst>
                                            <p:cond delay="0"/>
                                          </p:stCondLst>
                                        </p:cTn>
                                        <p:tgtEl>
                                          <p:spTgt spid="302"/>
                                        </p:tgtEl>
                                        <p:attrNameLst>
                                          <p:attrName>style.visibility</p:attrName>
                                        </p:attrNameLst>
                                      </p:cBhvr>
                                      <p:to>
                                        <p:strVal val="visible"/>
                                      </p:to>
                                    </p:set>
                                    <p:animMotion origin="layout" path="M    0    0    L    0.194297896491157    -0.0330256709346065    E" pathEditMode="relative">
                                      <p:cBhvr from="" to="">
                                        <p:cTn id="385" dur="6000" fill="hold">
                                          <p:stCondLst>
                                            <p:cond delay="0"/>
                                          </p:stCondLst>
                                        </p:cTn>
                                        <p:tgtEl>
                                          <p:spTgt spid="302"/>
                                        </p:tgtEl>
                                        <p:attrNameLst>
                                          <p:attrName>ppt_x</p:attrName>
                                          <p:attrName>ppt_y</p:attrName>
                                        </p:attrNameLst>
                                      </p:cBhvr>
                                    </p:animMotion>
                                  </p:childTnLst>
                                </p:cTn>
                              </p:par>
                              <p:par>
                                <p:cTn id="386" presetID="0" presetClass="entr" presetSubtype="0" fill="remove" grpId="0" nodeType="withEffect">
                                  <p:stCondLst>
                                    <p:cond delay="0"/>
                                  </p:stCondLst>
                                  <p:childTnLst>
                                    <p:set>
                                      <p:cBhvr>
                                        <p:cTn id="387" dur="1" fill="hold">
                                          <p:stCondLst>
                                            <p:cond delay="0"/>
                                          </p:stCondLst>
                                        </p:cTn>
                                        <p:tgtEl>
                                          <p:spTgt spid="304"/>
                                        </p:tgtEl>
                                        <p:attrNameLst>
                                          <p:attrName>style.visibility</p:attrName>
                                        </p:attrNameLst>
                                      </p:cBhvr>
                                      <p:to>
                                        <p:strVal val="visible"/>
                                      </p:to>
                                    </p:set>
                                    <p:animMotion origin="layout" path="M    0    0    L    -0.194297896491157    0.0330256709346065    E" pathEditMode="relative">
                                      <p:cBhvr from="" to="">
                                        <p:cTn id="388" dur="6000" fill="hold">
                                          <p:stCondLst>
                                            <p:cond delay="0"/>
                                          </p:stCondLst>
                                        </p:cTn>
                                        <p:tgtEl>
                                          <p:spTgt spid="304"/>
                                        </p:tgtEl>
                                        <p:attrNameLst>
                                          <p:attrName>ppt_x</p:attrName>
                                          <p:attrName>ppt_y</p:attrName>
                                        </p:attrNameLst>
                                      </p:cBhvr>
                                    </p:animMotion>
                                  </p:childTnLst>
                                </p:cTn>
                              </p:par>
                              <p:par>
                                <p:cTn id="389" presetID="0" presetClass="entr" presetSubtype="0" fill="remove" grpId="0" nodeType="withEffect">
                                  <p:stCondLst>
                                    <p:cond delay="0"/>
                                  </p:stCondLst>
                                  <p:childTnLst>
                                    <p:set>
                                      <p:cBhvr>
                                        <p:cTn id="390" dur="1" fill="hold">
                                          <p:stCondLst>
                                            <p:cond delay="0"/>
                                          </p:stCondLst>
                                        </p:cTn>
                                        <p:tgtEl>
                                          <p:spTgt spid="306"/>
                                        </p:tgtEl>
                                        <p:attrNameLst>
                                          <p:attrName>style.visibility</p:attrName>
                                        </p:attrNameLst>
                                      </p:cBhvr>
                                      <p:to>
                                        <p:strVal val="visible"/>
                                      </p:to>
                                    </p:set>
                                    <p:animMotion origin="layout" path="M    0    0    L    0.273550542195638    0.0173431396484375    E" pathEditMode="relative">
                                      <p:cBhvr from="" to="">
                                        <p:cTn id="391" dur="6000" fill="hold">
                                          <p:stCondLst>
                                            <p:cond delay="0"/>
                                          </p:stCondLst>
                                        </p:cTn>
                                        <p:tgtEl>
                                          <p:spTgt spid="306"/>
                                        </p:tgtEl>
                                        <p:attrNameLst>
                                          <p:attrName>ppt_x</p:attrName>
                                          <p:attrName>ppt_y</p:attrName>
                                        </p:attrNameLst>
                                      </p:cBhvr>
                                    </p:animMotion>
                                  </p:childTnLst>
                                </p:cTn>
                              </p:par>
                              <p:par>
                                <p:cTn id="392" presetID="0" presetClass="entr" presetSubtype="0" fill="remove" grpId="0" nodeType="withEffect">
                                  <p:stCondLst>
                                    <p:cond delay="0"/>
                                  </p:stCondLst>
                                  <p:childTnLst>
                                    <p:set>
                                      <p:cBhvr>
                                        <p:cTn id="393" dur="1" fill="hold">
                                          <p:stCondLst>
                                            <p:cond delay="0"/>
                                          </p:stCondLst>
                                        </p:cTn>
                                        <p:tgtEl>
                                          <p:spTgt spid="308"/>
                                        </p:tgtEl>
                                        <p:attrNameLst>
                                          <p:attrName>style.visibility</p:attrName>
                                        </p:attrNameLst>
                                      </p:cBhvr>
                                      <p:to>
                                        <p:strVal val="visible"/>
                                      </p:to>
                                    </p:set>
                                    <p:animMotion origin="layout" path="M    0    0    L    -0.273550542195638    -0.0173431396484375    E" pathEditMode="relative">
                                      <p:cBhvr from="" to="">
                                        <p:cTn id="394" dur="6000" fill="hold">
                                          <p:stCondLst>
                                            <p:cond delay="0"/>
                                          </p:stCondLst>
                                        </p:cTn>
                                        <p:tgtEl>
                                          <p:spTgt spid="30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14" grpId="0" animBg="1"/>
      <p:bldP spid="116" grpId="0" animBg="1"/>
      <p:bldP spid="118" grpId="0" animBg="1"/>
      <p:bldP spid="120" grpId="0" animBg="1"/>
      <p:bldP spid="122" grpId="0" animBg="1"/>
      <p:bldP spid="124" grpId="0" animBg="1"/>
      <p:bldP spid="126" grpId="0" animBg="1"/>
      <p:bldP spid="128" grpId="0" animBg="1"/>
      <p:bldP spid="130" grpId="0" animBg="1"/>
      <p:bldP spid="132" grpId="0" animBg="1"/>
      <p:bldP spid="134" grpId="0" animBg="1"/>
      <p:bldP spid="136" grpId="0" animBg="1"/>
      <p:bldP spid="138" grpId="0" animBg="1"/>
      <p:bldP spid="140" grpId="0" animBg="1"/>
      <p:bldP spid="142" grpId="0" animBg="1"/>
      <p:bldP spid="144" grpId="0" animBg="1"/>
      <p:bldP spid="146" grpId="0" animBg="1"/>
      <p:bldP spid="148" grpId="0" animBg="1"/>
      <p:bldP spid="150" grpId="0" animBg="1"/>
      <p:bldP spid="152" grpId="0" animBg="1"/>
      <p:bldP spid="154" grpId="0" animBg="1"/>
      <p:bldP spid="156" grpId="0" animBg="1"/>
      <p:bldP spid="158" grpId="0" animBg="1"/>
      <p:bldP spid="160" grpId="0" animBg="1"/>
      <p:bldP spid="162" grpId="0" animBg="1"/>
      <p:bldP spid="164" grpId="0" animBg="1"/>
      <p:bldP spid="166" grpId="0" animBg="1"/>
      <p:bldP spid="168" grpId="0" animBg="1"/>
      <p:bldP spid="170" grpId="0" animBg="1"/>
      <p:bldP spid="172" grpId="0" animBg="1"/>
      <p:bldP spid="174" grpId="0" animBg="1"/>
      <p:bldP spid="176" grpId="0" animBg="1"/>
      <p:bldP spid="178" grpId="0" animBg="1"/>
      <p:bldP spid="180" grpId="0" animBg="1"/>
      <p:bldP spid="182" grpId="0" animBg="1"/>
      <p:bldP spid="184" grpId="0" animBg="1"/>
      <p:bldP spid="186" grpId="0" animBg="1"/>
      <p:bldP spid="188" grpId="0" animBg="1"/>
      <p:bldP spid="190" grpId="0" animBg="1"/>
      <p:bldP spid="192" grpId="0" animBg="1"/>
      <p:bldP spid="194" grpId="0" animBg="1"/>
      <p:bldP spid="196" grpId="0" animBg="1"/>
      <p:bldP spid="198" grpId="0" animBg="1"/>
      <p:bldP spid="200" grpId="0" animBg="1"/>
      <p:bldP spid="202" grpId="0" animBg="1"/>
      <p:bldP spid="204" grpId="0" animBg="1"/>
      <p:bldP spid="206" grpId="0" animBg="1"/>
      <p:bldP spid="208" grpId="0" animBg="1"/>
      <p:bldP spid="210" grpId="0" animBg="1"/>
      <p:bldP spid="212" grpId="0" animBg="1"/>
      <p:bldP spid="214" grpId="0" animBg="1"/>
      <p:bldP spid="216" grpId="0" animBg="1"/>
      <p:bldP spid="218" grpId="0" animBg="1"/>
      <p:bldP spid="220" grpId="0" animBg="1"/>
      <p:bldP spid="222" grpId="0" animBg="1"/>
      <p:bldP spid="224" grpId="0" animBg="1"/>
      <p:bldP spid="226" grpId="0" animBg="1"/>
      <p:bldP spid="228" grpId="0" animBg="1"/>
      <p:bldP spid="230" grpId="0" animBg="1"/>
      <p:bldP spid="232" grpId="0" animBg="1"/>
      <p:bldP spid="234" grpId="0" animBg="1"/>
      <p:bldP spid="236" grpId="0" animBg="1"/>
      <p:bldP spid="238" grpId="0" animBg="1"/>
      <p:bldP spid="240" grpId="0" animBg="1"/>
      <p:bldP spid="242" grpId="0" animBg="1"/>
      <p:bldP spid="244" grpId="0" animBg="1"/>
      <p:bldP spid="246" grpId="0" animBg="1"/>
      <p:bldP spid="248" grpId="0" animBg="1"/>
      <p:bldP spid="250" grpId="0" animBg="1"/>
      <p:bldP spid="252" grpId="0" animBg="1"/>
      <p:bldP spid="254" grpId="0" animBg="1"/>
      <p:bldP spid="256" grpId="0" animBg="1"/>
      <p:bldP spid="258" grpId="0" animBg="1"/>
      <p:bldP spid="260" grpId="0" animBg="1"/>
      <p:bldP spid="262" grpId="0" animBg="1"/>
      <p:bldP spid="264" grpId="0" animBg="1"/>
      <p:bldP spid="266" grpId="0" animBg="1"/>
      <p:bldP spid="268" grpId="0" animBg="1"/>
      <p:bldP spid="270" grpId="0" animBg="1"/>
      <p:bldP spid="272" grpId="0" animBg="1"/>
      <p:bldP spid="274" grpId="0" animBg="1"/>
      <p:bldP spid="276" grpId="0" animBg="1"/>
      <p:bldP spid="278" grpId="0" animBg="1"/>
      <p:bldP spid="280" grpId="0" animBg="1"/>
      <p:bldP spid="282" grpId="0" animBg="1"/>
      <p:bldP spid="284" grpId="0" animBg="1"/>
      <p:bldP spid="286" grpId="0" animBg="1"/>
      <p:bldP spid="288" grpId="0" animBg="1"/>
      <p:bldP spid="290" grpId="0" animBg="1"/>
      <p:bldP spid="292" grpId="0" animBg="1"/>
      <p:bldP spid="294" grpId="0" animBg="1"/>
      <p:bldP spid="296" grpId="0" animBg="1"/>
      <p:bldP spid="298" grpId="0" animBg="1"/>
      <p:bldP spid="300" grpId="0" animBg="1"/>
      <p:bldP spid="302" grpId="0" animBg="1"/>
      <p:bldP spid="304" grpId="0" animBg="1"/>
      <p:bldP spid="306" grpId="0" animBg="1"/>
      <p:bldP spid="30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2951164" y="1456267"/>
          <a:ext cx="18538824" cy="11485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a:t>Why using different BM framework for Prototyping ?</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77</a:t>
            </a:fld>
            <a:endParaRPr lang="en-US" kern="1200" dirty="0">
              <a:ea typeface="+mn-ea"/>
            </a:endParaRPr>
          </a:p>
        </p:txBody>
      </p:sp>
    </p:spTree>
    <p:extLst>
      <p:ext uri="{BB962C8B-B14F-4D97-AF65-F5344CB8AC3E}">
        <p14:creationId xmlns:p14="http://schemas.microsoft.com/office/powerpoint/2010/main" val="270327451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using different BM framework for Prototyping ?</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78</a:t>
            </a:fld>
            <a:endParaRPr lang="en-US" kern="1200" dirty="0">
              <a:ea typeface="+mn-ea"/>
            </a:endParaRPr>
          </a:p>
        </p:txBody>
      </p:sp>
      <p:pic>
        <p:nvPicPr>
          <p:cNvPr id="1026" name="Picture 2" descr="https://fivewhys.files.wordpress.com/2012/02/canvas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9295" y="4097074"/>
            <a:ext cx="8973934" cy="548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358334" y="10656087"/>
            <a:ext cx="7168184" cy="2431435"/>
          </a:xfrm>
          <a:prstGeom prst="rect">
            <a:avLst/>
          </a:prstGeom>
          <a:noFill/>
        </p:spPr>
        <p:txBody>
          <a:bodyPr wrap="square" rtlCol="0">
            <a:spAutoFit/>
          </a:bodyPr>
          <a:lstStyle/>
          <a:p>
            <a:pPr marL="685800" indent="-685800" defTabSz="1828800" fontAlgn="base">
              <a:spcBef>
                <a:spcPts val="1152"/>
              </a:spcBef>
              <a:spcAft>
                <a:spcPct val="0"/>
              </a:spcAft>
              <a:buFont typeface="Arial" panose="020B0604020202020204" pitchFamily="34" charset="0"/>
              <a:buChar char="•"/>
            </a:pPr>
            <a:r>
              <a:rPr lang="en-US" sz="4400" kern="1200" dirty="0">
                <a:solidFill>
                  <a:srgbClr val="66808D"/>
                </a:solidFill>
                <a:latin typeface="Georgia" pitchFamily="18" charset="0"/>
                <a:ea typeface="MS PGothic" pitchFamily="34" charset="-128"/>
                <a:cs typeface="+mn-cs"/>
              </a:rPr>
              <a:t>6 dimensions</a:t>
            </a:r>
          </a:p>
          <a:p>
            <a:pPr marL="685800" indent="-685800" defTabSz="1828800" fontAlgn="base">
              <a:spcBef>
                <a:spcPts val="1152"/>
              </a:spcBef>
              <a:spcAft>
                <a:spcPct val="0"/>
              </a:spcAft>
              <a:buFont typeface="Arial" panose="020B0604020202020204" pitchFamily="34" charset="0"/>
              <a:buChar char="•"/>
            </a:pPr>
            <a:r>
              <a:rPr lang="en-US" sz="4400" kern="1200" dirty="0">
                <a:solidFill>
                  <a:srgbClr val="66808D"/>
                </a:solidFill>
                <a:latin typeface="Georgia" pitchFamily="18" charset="0"/>
                <a:ea typeface="MS PGothic" pitchFamily="34" charset="-128"/>
                <a:cs typeface="+mn-cs"/>
              </a:rPr>
              <a:t>focus on relationships</a:t>
            </a:r>
          </a:p>
          <a:p>
            <a:pPr marL="685800" indent="-685800" defTabSz="1828800" fontAlgn="base">
              <a:spcBef>
                <a:spcPts val="1152"/>
              </a:spcBef>
              <a:spcAft>
                <a:spcPct val="0"/>
              </a:spcAft>
              <a:buFont typeface="Arial" panose="020B0604020202020204" pitchFamily="34" charset="0"/>
              <a:buChar char="•"/>
            </a:pPr>
            <a:endParaRPr lang="en-US" sz="4400" kern="1200" dirty="0">
              <a:solidFill>
                <a:srgbClr val="66808D"/>
              </a:solidFill>
              <a:latin typeface="Georgia" pitchFamily="18" charset="0"/>
              <a:ea typeface="MS PGothic" pitchFamily="34" charset="-128"/>
              <a:cs typeface="+mn-cs"/>
            </a:endParaRPr>
          </a:p>
        </p:txBody>
      </p:sp>
      <p:sp>
        <p:nvSpPr>
          <p:cNvPr id="10" name="TextBox 9"/>
          <p:cNvSpPr txBox="1"/>
          <p:nvPr/>
        </p:nvSpPr>
        <p:spPr>
          <a:xfrm>
            <a:off x="3924759" y="2726150"/>
            <a:ext cx="7518402" cy="769441"/>
          </a:xfrm>
          <a:prstGeom prst="rect">
            <a:avLst/>
          </a:prstGeom>
          <a:noFill/>
        </p:spPr>
        <p:txBody>
          <a:bodyPr wrap="square" rtlCol="0">
            <a:spAutoFit/>
          </a:bodyPr>
          <a:lstStyle/>
          <a:p>
            <a:pPr defTabSz="1828800" fontAlgn="base">
              <a:spcBef>
                <a:spcPts val="1152"/>
              </a:spcBef>
              <a:spcAft>
                <a:spcPct val="0"/>
              </a:spcAft>
            </a:pPr>
            <a:r>
              <a:rPr lang="en-US" sz="4400" kern="1200" dirty="0">
                <a:solidFill>
                  <a:srgbClr val="66808D"/>
                </a:solidFill>
                <a:latin typeface="Georgia" pitchFamily="18" charset="0"/>
                <a:ea typeface="MS PGothic" pitchFamily="34" charset="-128"/>
                <a:cs typeface="+mn-cs"/>
              </a:rPr>
              <a:t>Business Model Canvas</a:t>
            </a:r>
          </a:p>
        </p:txBody>
      </p:sp>
      <p:sp>
        <p:nvSpPr>
          <p:cNvPr id="11" name="TextBox 10"/>
          <p:cNvSpPr txBox="1"/>
          <p:nvPr/>
        </p:nvSpPr>
        <p:spPr>
          <a:xfrm>
            <a:off x="14509303" y="2726150"/>
            <a:ext cx="7518402" cy="769441"/>
          </a:xfrm>
          <a:prstGeom prst="rect">
            <a:avLst/>
          </a:prstGeom>
          <a:noFill/>
        </p:spPr>
        <p:txBody>
          <a:bodyPr wrap="square" rtlCol="0">
            <a:spAutoFit/>
          </a:bodyPr>
          <a:lstStyle/>
          <a:p>
            <a:pPr defTabSz="1828800" fontAlgn="base">
              <a:spcBef>
                <a:spcPts val="1152"/>
              </a:spcBef>
              <a:spcAft>
                <a:spcPct val="0"/>
              </a:spcAft>
            </a:pPr>
            <a:r>
              <a:rPr lang="en-US" sz="4400" kern="1200" dirty="0">
                <a:solidFill>
                  <a:srgbClr val="66808D"/>
                </a:solidFill>
                <a:latin typeface="Georgia" pitchFamily="18" charset="0"/>
                <a:ea typeface="MS PGothic" pitchFamily="34" charset="-128"/>
                <a:cs typeface="+mn-cs"/>
              </a:rPr>
              <a:t>Business Model Cube </a:t>
            </a:r>
            <a:r>
              <a:rPr lang="en-US" sz="4800" b="1" kern="1200" baseline="30000" dirty="0">
                <a:latin typeface="Arial" charset="0"/>
                <a:ea typeface="+mn-ea"/>
                <a:cs typeface="+mn-cs"/>
              </a:rPr>
              <a:t>*)</a:t>
            </a:r>
          </a:p>
        </p:txBody>
      </p:sp>
      <p:sp>
        <p:nvSpPr>
          <p:cNvPr id="12" name="Right Arrow 19"/>
          <p:cNvSpPr>
            <a:spLocks/>
          </p:cNvSpPr>
          <p:nvPr/>
        </p:nvSpPr>
        <p:spPr bwMode="auto">
          <a:xfrm>
            <a:off x="12466806" y="5841208"/>
            <a:ext cx="1413136" cy="1597544"/>
          </a:xfrm>
          <a:prstGeom prst="rightArrow">
            <a:avLst/>
          </a:prstGeom>
          <a:solidFill>
            <a:srgbClr val="FF7F27"/>
          </a:solidFill>
          <a:ln w="25400" cap="flat" cmpd="sng" algn="ctr">
            <a:solidFill>
              <a:srgbClr val="FF7F27"/>
            </a:solid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nl-NL" sz="4000" kern="1200" dirty="0">
              <a:latin typeface="Arial" charset="0"/>
              <a:ea typeface="+mn-ea"/>
              <a:cs typeface="+mn-cs"/>
            </a:endParaRPr>
          </a:p>
        </p:txBody>
      </p:sp>
      <p:sp>
        <p:nvSpPr>
          <p:cNvPr id="7" name="TextBox 6"/>
          <p:cNvSpPr txBox="1"/>
          <p:nvPr/>
        </p:nvSpPr>
        <p:spPr>
          <a:xfrm>
            <a:off x="2759294" y="12070603"/>
            <a:ext cx="11069056" cy="769441"/>
          </a:xfrm>
          <a:prstGeom prst="rect">
            <a:avLst/>
          </a:prstGeom>
          <a:noFill/>
        </p:spPr>
        <p:txBody>
          <a:bodyPr wrap="none" rtlCol="0">
            <a:spAutoFit/>
          </a:bodyPr>
          <a:lstStyle/>
          <a:p>
            <a:pPr marL="585216" indent="-585216" defTabSz="1828800" fontAlgn="base">
              <a:spcBef>
                <a:spcPts val="1152"/>
              </a:spcBef>
              <a:spcAft>
                <a:spcPct val="0"/>
              </a:spcAft>
            </a:pPr>
            <a:r>
              <a:rPr lang="en-US" sz="4000" kern="1200" dirty="0">
                <a:latin typeface="Arial" charset="0"/>
                <a:ea typeface="+mn-ea"/>
                <a:cs typeface="+mn-cs"/>
              </a:rPr>
              <a:t>*) </a:t>
            </a:r>
            <a:r>
              <a:rPr lang="en-US" sz="4400" kern="1200" dirty="0">
                <a:solidFill>
                  <a:srgbClr val="66808D"/>
                </a:solidFill>
                <a:latin typeface="Georgia" pitchFamily="18" charset="0"/>
                <a:ea typeface="MS PGothic" pitchFamily="34" charset="-128"/>
                <a:cs typeface="+mn-cs"/>
              </a:rPr>
              <a:t>Based on work of Peter Lindgren, Aarhus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68862" y="3523766"/>
            <a:ext cx="7132320" cy="7132320"/>
          </a:xfrm>
          <a:prstGeom prst="rect">
            <a:avLst/>
          </a:prstGeom>
        </p:spPr>
      </p:pic>
    </p:spTree>
    <p:extLst>
      <p:ext uri="{BB962C8B-B14F-4D97-AF65-F5344CB8AC3E}">
        <p14:creationId xmlns:p14="http://schemas.microsoft.com/office/powerpoint/2010/main" val="2696225984"/>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using different BM framework for Prototyping ?</a:t>
            </a:r>
          </a:p>
        </p:txBody>
      </p:sp>
      <p:sp>
        <p:nvSpPr>
          <p:cNvPr id="4" name="Slide Number Placeholder 3"/>
          <p:cNvSpPr>
            <a:spLocks noGrp="1"/>
          </p:cNvSpPr>
          <p:nvPr>
            <p:ph type="sldNum" sz="quarter" idx="10"/>
          </p:nvPr>
        </p:nvSpPr>
        <p:spPr/>
        <p:txBody>
          <a:bodyPr/>
          <a:lstStyle/>
          <a:p>
            <a:pPr defTabSz="1828800" fontAlgn="base">
              <a:spcAft>
                <a:spcPct val="0"/>
              </a:spcAft>
              <a:defRPr/>
            </a:pPr>
            <a:fld id="{EF9D0EDE-7904-4DE0-A66D-102D18CBD3BF}" type="slidenum">
              <a:rPr lang="en-US" kern="1200">
                <a:ea typeface="+mn-ea"/>
              </a:rPr>
              <a:pPr defTabSz="1828800" fontAlgn="base">
                <a:spcAft>
                  <a:spcPct val="0"/>
                </a:spcAft>
                <a:defRPr/>
              </a:pPr>
              <a:t>79</a:t>
            </a:fld>
            <a:endParaRPr lang="en-US" kern="1200" dirty="0">
              <a:ea typeface="+mn-ea"/>
            </a:endParaRPr>
          </a:p>
        </p:txBody>
      </p:sp>
      <p:graphicFrame>
        <p:nvGraphicFramePr>
          <p:cNvPr id="5" name="Diagram 4"/>
          <p:cNvGraphicFramePr/>
          <p:nvPr/>
        </p:nvGraphicFramePr>
        <p:xfrm>
          <a:off x="891728" y="1956502"/>
          <a:ext cx="15179040" cy="1097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4601725" y="1619698"/>
            <a:ext cx="6794178" cy="6237240"/>
          </a:xfrm>
          <a:prstGeom prst="rect">
            <a:avLst/>
          </a:prstGeom>
          <a:solidFill>
            <a:srgbClr val="FFE38B"/>
          </a:solidFill>
          <a:ln w="254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uFillTx/>
              </a:defRPr>
            </a:defPPr>
            <a:lvl1pPr marR="0" defTabSz="1254125" eaLnBrk="1" latinLnBrk="0" hangingPunct="1">
              <a:lnSpc>
                <a:spcPct val="100000"/>
              </a:lnSpc>
              <a:spcBef>
                <a:spcPts val="576"/>
              </a:spcBef>
              <a:defRPr sz="2000" b="1">
                <a:solidFill>
                  <a:srgbClr val="66808D"/>
                </a:solidFill>
                <a:latin typeface="Georgia" pitchFamily="18" charset="0"/>
                <a:ea typeface="MS PGothic" pitchFamily="34" charset="-128"/>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ctr" defTabSz="2508250" fontAlgn="base">
              <a:spcBef>
                <a:spcPts val="1152"/>
              </a:spcBef>
              <a:spcAft>
                <a:spcPct val="0"/>
              </a:spcAft>
              <a:buClr>
                <a:srgbClr val="003399"/>
              </a:buClr>
            </a:pPr>
            <a:r>
              <a:rPr lang="en-US" sz="4000" kern="1200" dirty="0">
                <a:sym typeface="Georgia" pitchFamily="18" charset="0"/>
              </a:rPr>
              <a:t>BM Cube: </a:t>
            </a:r>
            <a:r>
              <a:rPr lang="en-US" sz="4000" b="0" kern="1200" dirty="0">
                <a:sym typeface="Georgia" pitchFamily="18" charset="0"/>
              </a:rPr>
              <a:t>6 dimensions</a:t>
            </a:r>
          </a:p>
          <a:p>
            <a:pPr algn="ctr" defTabSz="2508250" fontAlgn="base">
              <a:spcBef>
                <a:spcPts val="1152"/>
              </a:spcBef>
              <a:spcAft>
                <a:spcPct val="0"/>
              </a:spcAft>
              <a:buClr>
                <a:srgbClr val="003399"/>
              </a:buClr>
            </a:pPr>
            <a:r>
              <a:rPr lang="en-US" sz="4000" kern="1200" dirty="0">
                <a:sym typeface="Georgia" pitchFamily="18" charset="0"/>
              </a:rPr>
              <a:t>+</a:t>
            </a:r>
          </a:p>
          <a:p>
            <a:pPr algn="ctr" defTabSz="2508250" fontAlgn="base">
              <a:spcBef>
                <a:spcPts val="1152"/>
              </a:spcBef>
              <a:spcAft>
                <a:spcPct val="0"/>
              </a:spcAft>
              <a:buClr>
                <a:srgbClr val="003399"/>
              </a:buClr>
            </a:pPr>
            <a:r>
              <a:rPr lang="en-US" sz="4000" kern="1200" dirty="0">
                <a:sym typeface="Georgia" pitchFamily="18" charset="0"/>
              </a:rPr>
              <a:t>RELATIONSHIPS</a:t>
            </a:r>
          </a:p>
          <a:p>
            <a:pPr algn="ctr" defTabSz="2508250" fontAlgn="base">
              <a:spcBef>
                <a:spcPts val="1152"/>
              </a:spcBef>
              <a:spcAft>
                <a:spcPct val="0"/>
              </a:spcAft>
              <a:buClr>
                <a:srgbClr val="003399"/>
              </a:buClr>
            </a:pPr>
            <a:r>
              <a:rPr lang="en-US" sz="4000" b="0" kern="1200" dirty="0"/>
              <a:t>Define and understand how elements are related, both intra- and inter-BM, and work together, as a system or </a:t>
            </a:r>
            <a:r>
              <a:rPr lang="en-US" sz="4000" kern="1200" dirty="0"/>
              <a:t>Value creation “machine”</a:t>
            </a:r>
            <a:endParaRPr lang="en-US" sz="4000" kern="1200" dirty="0">
              <a:sym typeface="Georgia" pitchFamily="18" charset="0"/>
            </a:endParaRPr>
          </a:p>
        </p:txBody>
      </p:sp>
      <p:sp>
        <p:nvSpPr>
          <p:cNvPr id="10" name="TextBox 9"/>
          <p:cNvSpPr txBox="1"/>
          <p:nvPr/>
        </p:nvSpPr>
        <p:spPr>
          <a:xfrm>
            <a:off x="14601725" y="8175812"/>
            <a:ext cx="6794178" cy="4799392"/>
          </a:xfrm>
          <a:prstGeom prst="rect">
            <a:avLst/>
          </a:prstGeom>
          <a:solidFill>
            <a:srgbClr val="FFE38B"/>
          </a:solidFill>
          <a:ln w="254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uFillTx/>
              </a:defRPr>
            </a:defPPr>
            <a:lvl1pPr marR="0" defTabSz="1254125" eaLnBrk="1" latinLnBrk="0" hangingPunct="1">
              <a:lnSpc>
                <a:spcPct val="100000"/>
              </a:lnSpc>
              <a:spcBef>
                <a:spcPts val="576"/>
              </a:spcBef>
              <a:defRPr sz="2000" b="1">
                <a:solidFill>
                  <a:srgbClr val="66808D"/>
                </a:solidFill>
                <a:latin typeface="Georgia" pitchFamily="18" charset="0"/>
                <a:ea typeface="MS PGothic" pitchFamily="34" charset="-128"/>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2508250" fontAlgn="base">
              <a:spcBef>
                <a:spcPts val="1152"/>
              </a:spcBef>
              <a:spcAft>
                <a:spcPct val="0"/>
              </a:spcAft>
              <a:buClr>
                <a:srgbClr val="003399"/>
              </a:buClr>
            </a:pPr>
            <a:r>
              <a:rPr lang="en-US" sz="4000" kern="1200" dirty="0"/>
              <a:t>Meta-model </a:t>
            </a:r>
            <a:r>
              <a:rPr lang="en-US" sz="4000" b="0" kern="1200" dirty="0"/>
              <a:t>is required to provide structure for all these elements:</a:t>
            </a:r>
          </a:p>
          <a:p>
            <a:pPr marL="685800" indent="-685800" defTabSz="2508250" fontAlgn="base">
              <a:spcBef>
                <a:spcPts val="1152"/>
              </a:spcBef>
              <a:spcAft>
                <a:spcPct val="0"/>
              </a:spcAft>
              <a:buClr>
                <a:srgbClr val="003399"/>
              </a:buClr>
              <a:buFont typeface="Arial" panose="020B0604020202020204" pitchFamily="34" charset="0"/>
              <a:buChar char="•"/>
            </a:pPr>
            <a:r>
              <a:rPr lang="en-US" sz="4000" b="0" kern="1200" dirty="0"/>
              <a:t>Meaning</a:t>
            </a:r>
          </a:p>
          <a:p>
            <a:pPr marL="685800" indent="-685800" defTabSz="2508250" fontAlgn="base">
              <a:spcBef>
                <a:spcPts val="1152"/>
              </a:spcBef>
              <a:spcAft>
                <a:spcPct val="0"/>
              </a:spcAft>
              <a:buClr>
                <a:srgbClr val="003399"/>
              </a:buClr>
              <a:buFont typeface="Arial" panose="020B0604020202020204" pitchFamily="34" charset="0"/>
              <a:buChar char="•"/>
            </a:pPr>
            <a:r>
              <a:rPr lang="en-US" sz="4000" b="0" kern="1200" dirty="0"/>
              <a:t>sufficient detail</a:t>
            </a:r>
          </a:p>
          <a:p>
            <a:pPr marL="685800" indent="-685800" defTabSz="2508250" fontAlgn="base">
              <a:spcBef>
                <a:spcPts val="1152"/>
              </a:spcBef>
              <a:spcAft>
                <a:spcPct val="0"/>
              </a:spcAft>
              <a:buClr>
                <a:srgbClr val="003399"/>
              </a:buClr>
              <a:buFont typeface="Arial" panose="020B0604020202020204" pitchFamily="34" charset="0"/>
              <a:buChar char="•"/>
            </a:pPr>
            <a:r>
              <a:rPr lang="en-US" sz="4000" b="0" kern="1200" dirty="0"/>
              <a:t>relationships</a:t>
            </a:r>
            <a:endParaRPr lang="en-US" sz="4000" kern="1200" dirty="0">
              <a:sym typeface="Georgia" pitchFamily="18" charset="0"/>
            </a:endParaRPr>
          </a:p>
        </p:txBody>
      </p:sp>
    </p:spTree>
    <p:extLst>
      <p:ext uri="{BB962C8B-B14F-4D97-AF65-F5344CB8AC3E}">
        <p14:creationId xmlns:p14="http://schemas.microsoft.com/office/powerpoint/2010/main" val="98787236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n working at home wearing a shirt and blazer on the top half, shorts and trainers below the desk.">
            <a:extLst>
              <a:ext uri="{FF2B5EF4-FFF2-40B4-BE49-F238E27FC236}">
                <a16:creationId xmlns:a16="http://schemas.microsoft.com/office/drawing/2014/main" id="{8C8CEE21-1D69-ED79-437D-1C71356A5682}"/>
              </a:ext>
            </a:extLst>
          </p:cNvPr>
          <p:cNvPicPr>
            <a:picLocks noGrp="1" noChangeAspect="1" noChangeArrowheads="1"/>
          </p:cNvPicPr>
          <p:nvPr>
            <p:ph type="pic" idx="4294967295"/>
          </p:nvPr>
        </p:nvPicPr>
        <p:blipFill rotWithShape="1">
          <a:blip r:embed="rId2" cstate="email">
            <a:extLst>
              <a:ext uri="{28A0092B-C50C-407E-A947-70E740481C1C}">
                <a14:useLocalDpi xmlns:a14="http://schemas.microsoft.com/office/drawing/2010/main"/>
              </a:ext>
            </a:extLst>
          </a:blip>
          <a:src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5">
            <a:extLst>
              <a:ext uri="{FF2B5EF4-FFF2-40B4-BE49-F238E27FC236}">
                <a16:creationId xmlns:a16="http://schemas.microsoft.com/office/drawing/2014/main" id="{F1BF279D-9DF1-BF74-EE69-C82354DDE81B}"/>
              </a:ext>
            </a:extLst>
          </p:cNvPr>
          <p:cNvSpPr>
            <a:spLocks noGrp="1"/>
          </p:cNvSpPr>
          <p:nvPr>
            <p:ph type="body" idx="2"/>
          </p:nvPr>
        </p:nvSpPr>
        <p:spPr>
          <a:xfrm>
            <a:off x="9316995" y="1460500"/>
            <a:ext cx="13312817" cy="3835400"/>
          </a:xfrm>
          <a:solidFill>
            <a:srgbClr val="00B050"/>
          </a:solidFill>
          <a:ln>
            <a:noFill/>
          </a:ln>
        </p:spPr>
        <p:txBody>
          <a:bodyPr spcFirstLastPara="1" wrap="square" lIns="50800" tIns="50800" rIns="50800" bIns="50800" anchor="t" anchorCtr="0">
            <a:normAutofit/>
          </a:bodyPr>
          <a:lstStyle/>
          <a:p>
            <a:pPr algn="r"/>
            <a:r>
              <a:rPr lang="de-DE" dirty="0">
                <a:solidFill>
                  <a:schemeClr val="bg1"/>
                </a:solidFill>
                <a:latin typeface="Verdana" panose="020B0604030504040204" pitchFamily="34" charset="0"/>
                <a:ea typeface="Verdana" panose="020B0604030504040204" pitchFamily="34" charset="0"/>
              </a:rPr>
              <a:t>Das Problem einer „ganz normalen Versicherung“</a:t>
            </a:r>
          </a:p>
        </p:txBody>
      </p:sp>
      <p:sp>
        <p:nvSpPr>
          <p:cNvPr id="6" name="Pfeil: nach oben 5">
            <a:extLst>
              <a:ext uri="{FF2B5EF4-FFF2-40B4-BE49-F238E27FC236}">
                <a16:creationId xmlns:a16="http://schemas.microsoft.com/office/drawing/2014/main" id="{48EFCE0D-BB40-39E0-97BD-13110CAFE706}"/>
              </a:ext>
            </a:extLst>
          </p:cNvPr>
          <p:cNvSpPr/>
          <p:nvPr/>
        </p:nvSpPr>
        <p:spPr>
          <a:xfrm>
            <a:off x="685800" y="5295900"/>
            <a:ext cx="2383971" cy="6003471"/>
          </a:xfrm>
          <a:prstGeom prst="upArrow">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6600" dirty="0">
                <a:latin typeface="Verdana" panose="020B0604030504040204" pitchFamily="34" charset="0"/>
                <a:ea typeface="Verdana" panose="020B0604030504040204" pitchFamily="34" charset="0"/>
              </a:rPr>
              <a:t>Papier</a:t>
            </a:r>
          </a:p>
        </p:txBody>
      </p:sp>
    </p:spTree>
    <p:extLst>
      <p:ext uri="{BB962C8B-B14F-4D97-AF65-F5344CB8AC3E}">
        <p14:creationId xmlns:p14="http://schemas.microsoft.com/office/powerpoint/2010/main" val="3667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industry-standard meta-model for Prototyping ?</a:t>
            </a:r>
          </a:p>
        </p:txBody>
      </p:sp>
      <p:sp>
        <p:nvSpPr>
          <p:cNvPr id="4" name="Slide Number Placeholder 3"/>
          <p:cNvSpPr>
            <a:spLocks noGrp="1"/>
          </p:cNvSpPr>
          <p:nvPr>
            <p:ph type="sldNum" sz="quarter" idx="10"/>
          </p:nvPr>
        </p:nvSpPr>
        <p:spPr/>
        <p:txBody>
          <a:bodyPr/>
          <a:lstStyle/>
          <a:p>
            <a:pPr defTabSz="1828800" fontAlgn="base">
              <a:spcAft>
                <a:spcPct val="0"/>
              </a:spcAft>
              <a:defRPr/>
            </a:pPr>
            <a:fld id="{EF9D0EDE-7904-4DE0-A66D-102D18CBD3BF}" type="slidenum">
              <a:rPr lang="en-US" kern="1200">
                <a:ea typeface="+mn-ea"/>
              </a:rPr>
              <a:pPr defTabSz="1828800" fontAlgn="base">
                <a:spcAft>
                  <a:spcPct val="0"/>
                </a:spcAft>
                <a:defRPr/>
              </a:pPr>
              <a:t>80</a:t>
            </a:fld>
            <a:endParaRPr lang="en-US" kern="1200" dirty="0">
              <a:ea typeface="+mn-ea"/>
            </a:endParaRPr>
          </a:p>
        </p:txBody>
      </p:sp>
      <p:graphicFrame>
        <p:nvGraphicFramePr>
          <p:cNvPr id="5" name="Diagram 4"/>
          <p:cNvGraphicFramePr/>
          <p:nvPr/>
        </p:nvGraphicFramePr>
        <p:xfrm>
          <a:off x="891728" y="1956502"/>
          <a:ext cx="15179040" cy="1097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9308" y="7845916"/>
            <a:ext cx="2886152" cy="1097280"/>
          </a:xfrm>
          <a:prstGeom prst="rect">
            <a:avLst/>
          </a:prstGeom>
        </p:spPr>
      </p:pic>
      <p:sp>
        <p:nvSpPr>
          <p:cNvPr id="10" name="TextBox 9"/>
          <p:cNvSpPr txBox="1"/>
          <p:nvPr/>
        </p:nvSpPr>
        <p:spPr>
          <a:xfrm>
            <a:off x="14530015" y="1811858"/>
            <a:ext cx="7195530" cy="8186856"/>
          </a:xfrm>
          <a:prstGeom prst="rect">
            <a:avLst/>
          </a:prstGeom>
          <a:solidFill>
            <a:srgbClr val="FFE38B"/>
          </a:solidFill>
          <a:ln w="254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uFillTx/>
              </a:defRPr>
            </a:defPPr>
            <a:lvl1pPr marR="0" algn="l" defTabSz="1254125" eaLnBrk="1" latinLnBrk="0" hangingPunct="1">
              <a:lnSpc>
                <a:spcPct val="100000"/>
              </a:lnSpc>
              <a:spcBef>
                <a:spcPts val="576"/>
              </a:spcBef>
              <a:defRPr sz="2000" b="1">
                <a:solidFill>
                  <a:srgbClr val="66808D"/>
                </a:solidFill>
                <a:latin typeface="Georgia" pitchFamily="18" charset="0"/>
                <a:ea typeface="MS PGothic" pitchFamily="34" charset="-128"/>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defTabSz="2508250" fontAlgn="base">
              <a:spcBef>
                <a:spcPts val="1152"/>
              </a:spcBef>
              <a:spcAft>
                <a:spcPct val="0"/>
              </a:spcAft>
              <a:buClr>
                <a:srgbClr val="003399"/>
              </a:buClr>
            </a:pPr>
            <a:r>
              <a:rPr lang="en-US" sz="4000" kern="1200" dirty="0"/>
              <a:t>Value Delivery Modeling Language (VDML)</a:t>
            </a:r>
            <a:r>
              <a:rPr lang="en-US" sz="4000" b="0" kern="1200" dirty="0"/>
              <a:t>:</a:t>
            </a:r>
          </a:p>
          <a:p>
            <a:pPr defTabSz="2508250" fontAlgn="base">
              <a:spcBef>
                <a:spcPts val="1152"/>
              </a:spcBef>
              <a:spcAft>
                <a:spcPct val="0"/>
              </a:spcAft>
              <a:buClr>
                <a:srgbClr val="003399"/>
              </a:buClr>
            </a:pPr>
            <a:endParaRPr lang="en-US" sz="4000" b="0" kern="1200" dirty="0"/>
          </a:p>
          <a:p>
            <a:pPr marL="685800" indent="-685800" defTabSz="2508250" fontAlgn="base">
              <a:spcBef>
                <a:spcPts val="1152"/>
              </a:spcBef>
              <a:spcAft>
                <a:spcPct val="0"/>
              </a:spcAft>
              <a:buClr>
                <a:srgbClr val="003399"/>
              </a:buClr>
              <a:buFont typeface="Arial" panose="020B0604020202020204" pitchFamily="34" charset="0"/>
              <a:buChar char="•"/>
            </a:pPr>
            <a:r>
              <a:rPr lang="en-US" sz="4000" b="0" kern="1200" dirty="0"/>
              <a:t>Gives “hands and feet” to BM Cube Concepts</a:t>
            </a:r>
          </a:p>
          <a:p>
            <a:pPr marL="685800" indent="-685800" defTabSz="2508250" fontAlgn="base">
              <a:spcBef>
                <a:spcPts val="1152"/>
              </a:spcBef>
              <a:spcAft>
                <a:spcPct val="0"/>
              </a:spcAft>
              <a:buClr>
                <a:srgbClr val="003399"/>
              </a:buClr>
              <a:buFont typeface="Arial" panose="020B0604020202020204" pitchFamily="34" charset="0"/>
              <a:buChar char="•"/>
            </a:pPr>
            <a:endParaRPr lang="en-US" sz="4000" b="0" kern="1200" dirty="0"/>
          </a:p>
          <a:p>
            <a:pPr marL="685800" indent="-685800" defTabSz="2508250" fontAlgn="base">
              <a:spcBef>
                <a:spcPts val="1152"/>
              </a:spcBef>
              <a:spcAft>
                <a:spcPct val="0"/>
              </a:spcAft>
              <a:buClr>
                <a:srgbClr val="003399"/>
              </a:buClr>
              <a:buFont typeface="Arial" panose="020B0604020202020204" pitchFamily="34" charset="0"/>
              <a:buChar char="•"/>
            </a:pPr>
            <a:r>
              <a:rPr lang="en-US" sz="4000" b="0" kern="1200" dirty="0"/>
              <a:t>Defines relationships between BM elements, intra- and inter-BM, to express how businesses operate and create and deliver Value</a:t>
            </a:r>
          </a:p>
        </p:txBody>
      </p:sp>
    </p:spTree>
    <p:extLst>
      <p:ext uri="{BB962C8B-B14F-4D97-AF65-F5344CB8AC3E}">
        <p14:creationId xmlns:p14="http://schemas.microsoft.com/office/powerpoint/2010/main" val="2012895412"/>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76E103-37EA-4243-8137-8834B06C6C05}"/>
              </a:ext>
            </a:extLst>
          </p:cNvPr>
          <p:cNvSpPr>
            <a:spLocks noGrp="1"/>
          </p:cNvSpPr>
          <p:nvPr>
            <p:ph type="title"/>
          </p:nvPr>
        </p:nvSpPr>
        <p:spPr/>
        <p:txBody>
          <a:bodyPr/>
          <a:lstStyle/>
          <a:p>
            <a:r>
              <a:rPr lang="en-US" dirty="0"/>
              <a:t>VDML core concepts</a:t>
            </a:r>
          </a:p>
        </p:txBody>
      </p:sp>
      <p:sp>
        <p:nvSpPr>
          <p:cNvPr id="4" name="Slide Number Placeholder 3">
            <a:extLst>
              <a:ext uri="{FF2B5EF4-FFF2-40B4-BE49-F238E27FC236}">
                <a16:creationId xmlns:a16="http://schemas.microsoft.com/office/drawing/2014/main" id="{68F50EA5-C7DC-4069-98C4-F7367CC4E38F}"/>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81</a:t>
            </a:fld>
            <a:endParaRPr lang="en-US" kern="1200" dirty="0">
              <a:ea typeface="+mn-ea"/>
            </a:endParaRPr>
          </a:p>
        </p:txBody>
      </p:sp>
      <p:pic>
        <p:nvPicPr>
          <p:cNvPr id="5" name="Picture 4">
            <a:extLst>
              <a:ext uri="{FF2B5EF4-FFF2-40B4-BE49-F238E27FC236}">
                <a16:creationId xmlns:a16="http://schemas.microsoft.com/office/drawing/2014/main" id="{CEE18251-CC2E-46CA-8B2C-3D6EB60AD23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16310" y="1975086"/>
            <a:ext cx="18901384" cy="950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532858"/>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use Business Models as Units for (Strategic) Planning ?</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82</a:t>
            </a:fld>
            <a:endParaRPr lang="en-US" kern="1200" dirty="0">
              <a:ea typeface="+mn-ea"/>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8392" y="10839794"/>
            <a:ext cx="2011680" cy="2011680"/>
          </a:xfrm>
          <a:prstGeom prst="rect">
            <a:avLst/>
          </a:prstGeom>
        </p:spPr>
      </p:pic>
      <p:grpSp>
        <p:nvGrpSpPr>
          <p:cNvPr id="7" name="Group 6"/>
          <p:cNvGrpSpPr/>
          <p:nvPr/>
        </p:nvGrpSpPr>
        <p:grpSpPr>
          <a:xfrm>
            <a:off x="4550072" y="11028038"/>
            <a:ext cx="1645920" cy="1828800"/>
            <a:chOff x="3264247" y="1811596"/>
            <a:chExt cx="2907565" cy="3586054"/>
          </a:xfrm>
        </p:grpSpPr>
        <p:sp>
          <p:nvSpPr>
            <p:cNvPr id="8" name="Flowchart: Preparation 7"/>
            <p:cNvSpPr/>
            <p:nvPr/>
          </p:nvSpPr>
          <p:spPr>
            <a:xfrm rot="5400000">
              <a:off x="2925003" y="2150841"/>
              <a:ext cx="3586054" cy="2907564"/>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cxnSp>
          <p:nvCxnSpPr>
            <p:cNvPr id="9" name="Straight Connector 8"/>
            <p:cNvCxnSpPr/>
            <p:nvPr/>
          </p:nvCxnSpPr>
          <p:spPr>
            <a:xfrm>
              <a:off x="3264247" y="2529882"/>
              <a:ext cx="1453724" cy="716651"/>
            </a:xfrm>
            <a:prstGeom prst="line">
              <a:avLst/>
            </a:prstGeom>
            <a:noFill/>
            <a:ln w="19050" cap="flat" cmpd="sng" algn="ctr">
              <a:solidFill>
                <a:srgbClr val="000000"/>
              </a:solidFill>
              <a:prstDash val="solid"/>
              <a:miter lim="800000"/>
            </a:ln>
            <a:effectLst/>
          </p:spPr>
        </p:cxnSp>
        <p:cxnSp>
          <p:nvCxnSpPr>
            <p:cNvPr id="10" name="Straight Connector 9"/>
            <p:cNvCxnSpPr/>
            <p:nvPr/>
          </p:nvCxnSpPr>
          <p:spPr>
            <a:xfrm flipV="1">
              <a:off x="4724213" y="2529882"/>
              <a:ext cx="1447599" cy="705617"/>
            </a:xfrm>
            <a:prstGeom prst="line">
              <a:avLst/>
            </a:prstGeom>
            <a:noFill/>
            <a:ln w="19050" cap="flat" cmpd="sng" algn="ctr">
              <a:solidFill>
                <a:srgbClr val="000000"/>
              </a:solidFill>
              <a:prstDash val="solid"/>
              <a:miter lim="800000"/>
            </a:ln>
            <a:effectLst/>
          </p:spPr>
        </p:cxnSp>
        <p:cxnSp>
          <p:nvCxnSpPr>
            <p:cNvPr id="11" name="Straight Connector 10"/>
            <p:cNvCxnSpPr/>
            <p:nvPr/>
          </p:nvCxnSpPr>
          <p:spPr>
            <a:xfrm>
              <a:off x="4717971" y="3246533"/>
              <a:ext cx="59" cy="2151117"/>
            </a:xfrm>
            <a:prstGeom prst="line">
              <a:avLst/>
            </a:prstGeom>
            <a:noFill/>
            <a:ln w="19050" cap="flat" cmpd="sng" algn="ctr">
              <a:solidFill>
                <a:srgbClr val="000000"/>
              </a:solidFill>
              <a:prstDash val="solid"/>
              <a:miter lim="800000"/>
            </a:ln>
            <a:effectLst/>
          </p:spPr>
        </p:cxnSp>
      </p:grpSp>
      <p:sp>
        <p:nvSpPr>
          <p:cNvPr id="12" name="Flowchart: Preparation 11"/>
          <p:cNvSpPr/>
          <p:nvPr/>
        </p:nvSpPr>
        <p:spPr>
          <a:xfrm rot="5400000">
            <a:off x="6368712" y="11119478"/>
            <a:ext cx="1828800" cy="164592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13" name="Flowchart: Preparation 12"/>
          <p:cNvSpPr/>
          <p:nvPr/>
        </p:nvSpPr>
        <p:spPr>
          <a:xfrm rot="5400000">
            <a:off x="9778808" y="4834662"/>
            <a:ext cx="2560320" cy="237744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14" name="Flowchart: Preparation 13"/>
          <p:cNvSpPr/>
          <p:nvPr/>
        </p:nvSpPr>
        <p:spPr>
          <a:xfrm rot="5400000">
            <a:off x="12353064" y="4834662"/>
            <a:ext cx="2560320" cy="237744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15" name="Flowchart: Preparation 14"/>
          <p:cNvSpPr/>
          <p:nvPr/>
        </p:nvSpPr>
        <p:spPr>
          <a:xfrm rot="5400000">
            <a:off x="11065936" y="7057910"/>
            <a:ext cx="2560320" cy="237744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16" name="Flowchart: Preparation 15"/>
          <p:cNvSpPr/>
          <p:nvPr/>
        </p:nvSpPr>
        <p:spPr>
          <a:xfrm rot="5400000">
            <a:off x="13636796" y="7057910"/>
            <a:ext cx="2560320" cy="2377440"/>
          </a:xfrm>
          <a:prstGeom prst="flowChartPreparation">
            <a:avLst/>
          </a:prstGeom>
          <a:solidFill>
            <a:srgbClr val="A24A0E"/>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17" name="Flowchart: Preparation 16"/>
          <p:cNvSpPr/>
          <p:nvPr/>
        </p:nvSpPr>
        <p:spPr>
          <a:xfrm rot="5400000">
            <a:off x="9719102" y="9201036"/>
            <a:ext cx="2560320" cy="237744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18" name="Flowchart: Preparation 17"/>
          <p:cNvSpPr/>
          <p:nvPr/>
        </p:nvSpPr>
        <p:spPr>
          <a:xfrm rot="5400000">
            <a:off x="12360702" y="9201036"/>
            <a:ext cx="2560320" cy="2377440"/>
          </a:xfrm>
          <a:prstGeom prst="flowChartPreparation">
            <a:avLst/>
          </a:prstGeom>
          <a:solidFill>
            <a:srgbClr val="A24A0E"/>
          </a:solidFill>
          <a:ln w="12700" cap="flat" cmpd="sng" algn="ctr">
            <a:solidFill>
              <a:srgbClr val="ED7D31">
                <a:shade val="50000"/>
              </a:srgbClr>
            </a:solidFill>
            <a:prstDash val="solid"/>
            <a:miter lim="800000"/>
          </a:ln>
          <a:effectLst/>
        </p:spPr>
        <p:txBody>
          <a:bodyPr vert="vert270" rtlCol="0" anchor="ctr"/>
          <a:lstStyle/>
          <a:p>
            <a:pPr algn="ctr" defTabSz="1828800">
              <a:buClrTx/>
            </a:pPr>
            <a:endParaRPr lang="en-US" sz="2218" b="1" dirty="0">
              <a:solidFill>
                <a:prstClr val="white"/>
              </a:solidFill>
              <a:latin typeface="Calibri" panose="020F0502020204030204"/>
              <a:ea typeface="+mn-ea"/>
              <a:cs typeface="+mn-cs"/>
            </a:endParaRPr>
          </a:p>
        </p:txBody>
      </p:sp>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9374" y="1744374"/>
            <a:ext cx="3108960" cy="3108960"/>
          </a:xfrm>
          <a:prstGeom prst="rect">
            <a:avLst/>
          </a:prstGeom>
        </p:spPr>
      </p:pic>
      <p:sp>
        <p:nvSpPr>
          <p:cNvPr id="20" name="TextBox 19"/>
          <p:cNvSpPr txBox="1"/>
          <p:nvPr/>
        </p:nvSpPr>
        <p:spPr>
          <a:xfrm>
            <a:off x="13427058" y="2867966"/>
            <a:ext cx="2722284" cy="769441"/>
          </a:xfrm>
          <a:prstGeom prst="rect">
            <a:avLst/>
          </a:prstGeom>
          <a:noFill/>
        </p:spPr>
        <p:txBody>
          <a:bodyPr wrap="square" rtlCol="0">
            <a:spAutoFit/>
          </a:bodyPr>
          <a:lstStyle/>
          <a:p>
            <a:pPr defTabSz="1828800" fontAlgn="base">
              <a:spcBef>
                <a:spcPts val="1152"/>
              </a:spcBef>
              <a:spcAft>
                <a:spcPct val="0"/>
              </a:spcAft>
            </a:pPr>
            <a:r>
              <a:rPr lang="en-US" sz="4400" b="1" kern="1200" dirty="0">
                <a:solidFill>
                  <a:srgbClr val="66808D"/>
                </a:solidFill>
                <a:latin typeface="Georgia" pitchFamily="18" charset="0"/>
                <a:ea typeface="MS PGothic" pitchFamily="34" charset="-128"/>
                <a:cs typeface="+mn-cs"/>
                <a:sym typeface="Georgia" pitchFamily="18" charset="0"/>
              </a:rPr>
              <a:t>Mission</a:t>
            </a:r>
          </a:p>
        </p:txBody>
      </p:sp>
      <p:cxnSp>
        <p:nvCxnSpPr>
          <p:cNvPr id="21" name="Straight Connector 20"/>
          <p:cNvCxnSpPr/>
          <p:nvPr/>
        </p:nvCxnSpPr>
        <p:spPr bwMode="auto">
          <a:xfrm flipV="1">
            <a:off x="7446709" y="4187993"/>
            <a:ext cx="3692670" cy="1527766"/>
          </a:xfrm>
          <a:prstGeom prst="line">
            <a:avLst/>
          </a:prstGeom>
          <a:gradFill rotWithShape="1">
            <a:gsLst>
              <a:gs pos="0">
                <a:srgbClr val="DAEBFC">
                  <a:alpha val="81000"/>
                </a:srgbClr>
              </a:gs>
              <a:gs pos="100000">
                <a:schemeClr val="bg1">
                  <a:alpha val="39999"/>
                </a:schemeClr>
              </a:gs>
            </a:gsLst>
            <a:lin ang="18900000" scaled="1"/>
          </a:gra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2" name="Straight Connector 21"/>
          <p:cNvCxnSpPr/>
          <p:nvPr/>
        </p:nvCxnSpPr>
        <p:spPr bwMode="auto">
          <a:xfrm flipH="1" flipV="1">
            <a:off x="13481548" y="4208486"/>
            <a:ext cx="3519452" cy="1507272"/>
          </a:xfrm>
          <a:prstGeom prst="line">
            <a:avLst/>
          </a:prstGeom>
          <a:gradFill rotWithShape="1">
            <a:gsLst>
              <a:gs pos="0">
                <a:srgbClr val="DAEBFC">
                  <a:alpha val="81000"/>
                </a:srgbClr>
              </a:gs>
              <a:gs pos="100000">
                <a:schemeClr val="bg1">
                  <a:alpha val="39999"/>
                </a:schemeClr>
              </a:gs>
            </a:gsLst>
            <a:lin ang="18900000" scaled="1"/>
          </a:gra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23" name="TextBox 22"/>
          <p:cNvSpPr txBox="1"/>
          <p:nvPr/>
        </p:nvSpPr>
        <p:spPr>
          <a:xfrm>
            <a:off x="3268466" y="6065512"/>
            <a:ext cx="5035592" cy="4093428"/>
          </a:xfrm>
          <a:prstGeom prst="rect">
            <a:avLst/>
          </a:prstGeom>
          <a:noFill/>
        </p:spPr>
        <p:txBody>
          <a:bodyPr wrap="square" rtlCol="0">
            <a:spAutoFit/>
          </a:bodyPr>
          <a:lstStyle/>
          <a:p>
            <a:pPr defTabSz="1828800" fontAlgn="base">
              <a:spcBef>
                <a:spcPts val="1152"/>
              </a:spcBef>
              <a:spcAft>
                <a:spcPct val="0"/>
              </a:spcAft>
            </a:pPr>
            <a:r>
              <a:rPr lang="en-US" sz="4000" kern="1200" dirty="0">
                <a:solidFill>
                  <a:srgbClr val="66808D"/>
                </a:solidFill>
                <a:latin typeface="Georgia" pitchFamily="18" charset="0"/>
                <a:ea typeface="MS PGothic" pitchFamily="34" charset="-128"/>
                <a:cs typeface="+mn-cs"/>
              </a:rPr>
              <a:t>BMs decompose the mission</a:t>
            </a:r>
          </a:p>
          <a:p>
            <a:pPr defTabSz="1828800" fontAlgn="base">
              <a:spcBef>
                <a:spcPts val="1152"/>
              </a:spcBef>
              <a:spcAft>
                <a:spcPct val="0"/>
              </a:spcAft>
            </a:pPr>
            <a:endParaRPr lang="en-US" sz="4000" kern="1200" dirty="0">
              <a:solidFill>
                <a:srgbClr val="66808D"/>
              </a:solidFill>
              <a:latin typeface="Georgia" pitchFamily="18" charset="0"/>
              <a:ea typeface="MS PGothic" pitchFamily="34" charset="-128"/>
              <a:cs typeface="+mn-cs"/>
            </a:endParaRPr>
          </a:p>
          <a:p>
            <a:pPr defTabSz="1828800" fontAlgn="base">
              <a:spcBef>
                <a:spcPts val="1152"/>
              </a:spcBef>
              <a:spcAft>
                <a:spcPct val="0"/>
              </a:spcAft>
            </a:pPr>
            <a:r>
              <a:rPr lang="en-US" sz="4000" kern="1200" dirty="0">
                <a:solidFill>
                  <a:srgbClr val="66808D"/>
                </a:solidFill>
                <a:latin typeface="Georgia" pitchFamily="18" charset="0"/>
                <a:ea typeface="MS PGothic" pitchFamily="34" charset="-128"/>
                <a:cs typeface="+mn-cs"/>
              </a:rPr>
              <a:t>Both customer-facing and internal Business Models</a:t>
            </a:r>
            <a:endParaRPr lang="en-US" sz="4000" b="1" kern="1200" baseline="30000" dirty="0">
              <a:solidFill>
                <a:srgbClr val="66808D"/>
              </a:solidFill>
              <a:latin typeface="Georgia" pitchFamily="18" charset="0"/>
              <a:ea typeface="MS PGothic" pitchFamily="34" charset="-128"/>
              <a:cs typeface="+mn-cs"/>
            </a:endParaRPr>
          </a:p>
        </p:txBody>
      </p:sp>
      <p:sp>
        <p:nvSpPr>
          <p:cNvPr id="26" name="TextBox 25"/>
          <p:cNvSpPr txBox="1"/>
          <p:nvPr/>
        </p:nvSpPr>
        <p:spPr>
          <a:xfrm>
            <a:off x="9786361" y="5388071"/>
            <a:ext cx="2832846" cy="1323439"/>
          </a:xfrm>
          <a:prstGeom prst="rect">
            <a:avLst/>
          </a:prstGeom>
          <a:noFill/>
        </p:spPr>
        <p:txBody>
          <a:bodyPr wrap="square" rtlCol="0">
            <a:spAutoFit/>
          </a:bodyPr>
          <a:lstStyle/>
          <a:p>
            <a:pPr marL="585216" indent="-585216" defTabSz="1828800" fontAlgn="base">
              <a:spcBef>
                <a:spcPts val="1152"/>
              </a:spcBef>
              <a:spcAft>
                <a:spcPct val="0"/>
              </a:spcAft>
            </a:pPr>
            <a:r>
              <a:rPr lang="en-US" sz="4000" b="1" kern="1200" dirty="0">
                <a:solidFill>
                  <a:srgbClr val="FFFFFF"/>
                </a:solidFill>
                <a:latin typeface="Arial" charset="0"/>
                <a:ea typeface="+mn-ea"/>
                <a:cs typeface="+mn-cs"/>
              </a:rPr>
              <a:t>Business Plus</a:t>
            </a:r>
          </a:p>
        </p:txBody>
      </p:sp>
      <p:sp>
        <p:nvSpPr>
          <p:cNvPr id="27" name="TextBox 26"/>
          <p:cNvSpPr txBox="1"/>
          <p:nvPr/>
        </p:nvSpPr>
        <p:spPr>
          <a:xfrm>
            <a:off x="12331577" y="5542531"/>
            <a:ext cx="2832846" cy="707886"/>
          </a:xfrm>
          <a:prstGeom prst="rect">
            <a:avLst/>
          </a:prstGeom>
          <a:noFill/>
        </p:spPr>
        <p:txBody>
          <a:bodyPr wrap="square" rtlCol="0">
            <a:spAutoFit/>
          </a:bodyPr>
          <a:lstStyle/>
          <a:p>
            <a:pPr marL="585216" indent="-585216" defTabSz="1828800" fontAlgn="base">
              <a:spcBef>
                <a:spcPts val="1152"/>
              </a:spcBef>
              <a:spcAft>
                <a:spcPct val="0"/>
              </a:spcAft>
            </a:pPr>
            <a:r>
              <a:rPr lang="en-US" sz="4000" b="1" kern="1200" dirty="0">
                <a:solidFill>
                  <a:srgbClr val="FFFFFF"/>
                </a:solidFill>
                <a:latin typeface="Arial" charset="0"/>
                <a:ea typeface="+mn-ea"/>
                <a:cs typeface="+mn-cs"/>
              </a:rPr>
              <a:t>Economy</a:t>
            </a:r>
          </a:p>
        </p:txBody>
      </p:sp>
      <p:sp>
        <p:nvSpPr>
          <p:cNvPr id="28" name="TextBox 27"/>
          <p:cNvSpPr txBox="1"/>
          <p:nvPr/>
        </p:nvSpPr>
        <p:spPr>
          <a:xfrm>
            <a:off x="11350812" y="7809677"/>
            <a:ext cx="2074280" cy="707886"/>
          </a:xfrm>
          <a:prstGeom prst="rect">
            <a:avLst/>
          </a:prstGeom>
          <a:noFill/>
        </p:spPr>
        <p:txBody>
          <a:bodyPr wrap="square" rtlCol="0">
            <a:spAutoFit/>
          </a:bodyPr>
          <a:lstStyle/>
          <a:p>
            <a:pPr marL="585216" indent="-585216" defTabSz="1828800" fontAlgn="base">
              <a:spcBef>
                <a:spcPts val="1152"/>
              </a:spcBef>
              <a:spcAft>
                <a:spcPct val="0"/>
              </a:spcAft>
            </a:pPr>
            <a:r>
              <a:rPr lang="en-US" sz="4000" b="1" kern="1200" dirty="0">
                <a:solidFill>
                  <a:srgbClr val="FFFFFF"/>
                </a:solidFill>
                <a:latin typeface="Arial" charset="0"/>
                <a:ea typeface="+mn-ea"/>
                <a:cs typeface="+mn-cs"/>
              </a:rPr>
              <a:t>Flights</a:t>
            </a:r>
          </a:p>
        </p:txBody>
      </p:sp>
      <p:sp>
        <p:nvSpPr>
          <p:cNvPr id="29" name="TextBox 28"/>
          <p:cNvSpPr txBox="1"/>
          <p:nvPr/>
        </p:nvSpPr>
        <p:spPr>
          <a:xfrm>
            <a:off x="9965471" y="9969887"/>
            <a:ext cx="2067582" cy="707886"/>
          </a:xfrm>
          <a:prstGeom prst="rect">
            <a:avLst/>
          </a:prstGeom>
          <a:noFill/>
        </p:spPr>
        <p:txBody>
          <a:bodyPr wrap="square" rtlCol="0">
            <a:spAutoFit/>
          </a:bodyPr>
          <a:lstStyle/>
          <a:p>
            <a:pPr marL="585216" indent="-585216" defTabSz="1828800" fontAlgn="base">
              <a:spcBef>
                <a:spcPts val="1152"/>
              </a:spcBef>
              <a:spcAft>
                <a:spcPct val="0"/>
              </a:spcAft>
            </a:pPr>
            <a:r>
              <a:rPr lang="en-US" sz="4000" b="1" kern="1200" dirty="0">
                <a:solidFill>
                  <a:srgbClr val="FFFFFF"/>
                </a:solidFill>
                <a:latin typeface="Arial" charset="0"/>
                <a:ea typeface="+mn-ea"/>
                <a:cs typeface="+mn-cs"/>
              </a:rPr>
              <a:t>Shops</a:t>
            </a:r>
          </a:p>
        </p:txBody>
      </p:sp>
      <p:sp>
        <p:nvSpPr>
          <p:cNvPr id="30" name="TextBox 29"/>
          <p:cNvSpPr txBox="1"/>
          <p:nvPr/>
        </p:nvSpPr>
        <p:spPr>
          <a:xfrm>
            <a:off x="14220553" y="7858884"/>
            <a:ext cx="1581978" cy="707886"/>
          </a:xfrm>
          <a:prstGeom prst="rect">
            <a:avLst/>
          </a:prstGeom>
          <a:noFill/>
        </p:spPr>
        <p:txBody>
          <a:bodyPr wrap="square" rtlCol="0">
            <a:spAutoFit/>
          </a:bodyPr>
          <a:lstStyle/>
          <a:p>
            <a:pPr marL="585216" indent="-585216" defTabSz="1828800" fontAlgn="base">
              <a:spcBef>
                <a:spcPts val="1152"/>
              </a:spcBef>
              <a:spcAft>
                <a:spcPct val="0"/>
              </a:spcAft>
            </a:pPr>
            <a:r>
              <a:rPr lang="en-US" sz="4000" b="1" kern="1200" dirty="0">
                <a:solidFill>
                  <a:srgbClr val="FFFFFF"/>
                </a:solidFill>
                <a:latin typeface="Arial" charset="0"/>
                <a:ea typeface="+mn-ea"/>
                <a:cs typeface="+mn-cs"/>
              </a:rPr>
              <a:t>LCC</a:t>
            </a:r>
          </a:p>
        </p:txBody>
      </p:sp>
      <p:sp>
        <p:nvSpPr>
          <p:cNvPr id="32" name="TextBox 31"/>
          <p:cNvSpPr txBox="1"/>
          <p:nvPr/>
        </p:nvSpPr>
        <p:spPr>
          <a:xfrm>
            <a:off x="12478282" y="9612267"/>
            <a:ext cx="2305256" cy="1323439"/>
          </a:xfrm>
          <a:prstGeom prst="rect">
            <a:avLst/>
          </a:prstGeom>
          <a:noFill/>
        </p:spPr>
        <p:txBody>
          <a:bodyPr wrap="square" rtlCol="0">
            <a:spAutoFit/>
          </a:bodyPr>
          <a:lstStyle/>
          <a:p>
            <a:pPr algn="ctr" defTabSz="1828800" fontAlgn="base">
              <a:spcBef>
                <a:spcPts val="1152"/>
              </a:spcBef>
              <a:spcAft>
                <a:spcPct val="0"/>
              </a:spcAft>
            </a:pPr>
            <a:r>
              <a:rPr lang="en-US" sz="4000" b="1" kern="1200" dirty="0">
                <a:solidFill>
                  <a:srgbClr val="FFFFFF"/>
                </a:solidFill>
                <a:latin typeface="Arial" charset="0"/>
                <a:ea typeface="+mn-ea"/>
                <a:cs typeface="+mn-cs"/>
              </a:rPr>
              <a:t>LCC Hosting</a:t>
            </a:r>
          </a:p>
        </p:txBody>
      </p:sp>
    </p:spTree>
    <p:extLst>
      <p:ext uri="{BB962C8B-B14F-4D97-AF65-F5344CB8AC3E}">
        <p14:creationId xmlns:p14="http://schemas.microsoft.com/office/powerpoint/2010/main" val="202480455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use Business Models as Units for (Strategic) Planning ?</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83</a:t>
            </a:fld>
            <a:endParaRPr lang="en-US" kern="1200" dirty="0">
              <a:ea typeface="+mn-ea"/>
            </a:endParaRPr>
          </a:p>
        </p:txBody>
      </p:sp>
      <p:pic>
        <p:nvPicPr>
          <p:cNvPr id="8" name="Picture 7"/>
          <p:cNvPicPr>
            <a:picLocks noChangeAspect="1"/>
          </p:cNvPicPr>
          <p:nvPr/>
        </p:nvPicPr>
        <p:blipFill>
          <a:blip r:embed="rId2"/>
          <a:stretch>
            <a:fillRect/>
          </a:stretch>
        </p:blipFill>
        <p:spPr>
          <a:xfrm>
            <a:off x="2535239" y="2064417"/>
            <a:ext cx="19313526" cy="3383574"/>
          </a:xfrm>
          <a:prstGeom prst="rect">
            <a:avLst/>
          </a:prstGeom>
        </p:spPr>
      </p:pic>
      <p:sp>
        <p:nvSpPr>
          <p:cNvPr id="2" name="TextBox 1"/>
          <p:cNvSpPr txBox="1"/>
          <p:nvPr/>
        </p:nvSpPr>
        <p:spPr>
          <a:xfrm>
            <a:off x="5083397" y="12180739"/>
            <a:ext cx="14366433" cy="830997"/>
          </a:xfrm>
          <a:prstGeom prst="rect">
            <a:avLst/>
          </a:prstGeom>
          <a:noFill/>
        </p:spPr>
        <p:txBody>
          <a:bodyPr wrap="none" rtlCol="0">
            <a:spAutoFit/>
          </a:bodyPr>
          <a:lstStyle/>
          <a:p>
            <a:pPr marL="585216" indent="-585216" defTabSz="1828800" fontAlgn="base">
              <a:spcBef>
                <a:spcPts val="1152"/>
              </a:spcBef>
              <a:spcAft>
                <a:spcPct val="0"/>
              </a:spcAft>
            </a:pPr>
            <a:r>
              <a:rPr lang="en-US" sz="4800" b="1" i="1" kern="1200" dirty="0">
                <a:solidFill>
                  <a:srgbClr val="C00000"/>
                </a:solidFill>
                <a:latin typeface="Arial" charset="0"/>
                <a:ea typeface="+mn-ea"/>
                <a:cs typeface="+mn-cs"/>
              </a:rPr>
              <a:t>Business Models as Units for Strategic Planning</a:t>
            </a:r>
          </a:p>
        </p:txBody>
      </p:sp>
      <p:sp>
        <p:nvSpPr>
          <p:cNvPr id="15" name="Flowchart: Preparation 14"/>
          <p:cNvSpPr/>
          <p:nvPr/>
        </p:nvSpPr>
        <p:spPr>
          <a:xfrm rot="5400000">
            <a:off x="3358448" y="6246444"/>
            <a:ext cx="1828800" cy="164592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17" name="Flowchart: Preparation 16"/>
          <p:cNvSpPr/>
          <p:nvPr/>
        </p:nvSpPr>
        <p:spPr>
          <a:xfrm rot="5400000">
            <a:off x="5191654" y="6246444"/>
            <a:ext cx="1828800" cy="164592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18" name="Flowchart: Preparation 17"/>
          <p:cNvSpPr/>
          <p:nvPr/>
        </p:nvSpPr>
        <p:spPr>
          <a:xfrm rot="5400000">
            <a:off x="4257122" y="7868730"/>
            <a:ext cx="1828800" cy="164592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19" name="Flowchart: Preparation 18"/>
          <p:cNvSpPr/>
          <p:nvPr/>
        </p:nvSpPr>
        <p:spPr>
          <a:xfrm rot="5400000">
            <a:off x="6090328" y="7868730"/>
            <a:ext cx="1828800" cy="164592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22" name="Flowchart: Preparation 21"/>
          <p:cNvSpPr/>
          <p:nvPr/>
        </p:nvSpPr>
        <p:spPr>
          <a:xfrm rot="5400000">
            <a:off x="3434162" y="9491016"/>
            <a:ext cx="1828800" cy="164592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sp>
        <p:nvSpPr>
          <p:cNvPr id="23" name="Flowchart: Preparation 22"/>
          <p:cNvSpPr/>
          <p:nvPr/>
        </p:nvSpPr>
        <p:spPr>
          <a:xfrm rot="5400000">
            <a:off x="5231508" y="9490144"/>
            <a:ext cx="1828800" cy="1645920"/>
          </a:xfrm>
          <a:prstGeom prst="flowChartPreparation">
            <a:avLst/>
          </a:prstGeom>
          <a:solidFill>
            <a:srgbClr val="ED7D31"/>
          </a:solidFill>
          <a:ln w="12700" cap="flat" cmpd="sng" algn="ctr">
            <a:solidFill>
              <a:srgbClr val="ED7D31">
                <a:shade val="50000"/>
              </a:srgbClr>
            </a:solidFill>
            <a:prstDash val="solid"/>
            <a:miter lim="800000"/>
          </a:ln>
          <a:effectLst/>
        </p:spPr>
        <p:txBody>
          <a:bodyPr vert="vert270" rtlCol="0" anchor="ctr"/>
          <a:lstStyle/>
          <a:p>
            <a:pPr algn="ctr" defTabSz="1828800">
              <a:buClrTx/>
              <a:defRPr/>
            </a:pPr>
            <a:endParaRPr lang="en-US" sz="2218" b="1" dirty="0">
              <a:solidFill>
                <a:prstClr val="white"/>
              </a:solidFill>
              <a:latin typeface="Calibri" panose="020F0502020204030204"/>
              <a:ea typeface="+mn-ea"/>
              <a:cs typeface="+mn-cs"/>
            </a:endParaRPr>
          </a:p>
        </p:txBody>
      </p:sp>
      <p:cxnSp>
        <p:nvCxnSpPr>
          <p:cNvPr id="24" name="Straight Connector 23"/>
          <p:cNvCxnSpPr/>
          <p:nvPr/>
        </p:nvCxnSpPr>
        <p:spPr bwMode="auto">
          <a:xfrm flipV="1">
            <a:off x="2724638" y="5600040"/>
            <a:ext cx="1811264" cy="753636"/>
          </a:xfrm>
          <a:prstGeom prst="line">
            <a:avLst/>
          </a:prstGeom>
          <a:gradFill rotWithShape="1">
            <a:gsLst>
              <a:gs pos="0">
                <a:srgbClr val="DAEBFC">
                  <a:alpha val="81000"/>
                </a:srgbClr>
              </a:gs>
              <a:gs pos="100000">
                <a:schemeClr val="bg1">
                  <a:alpha val="39999"/>
                </a:schemeClr>
              </a:gs>
            </a:gsLst>
            <a:lin ang="18900000" scaled="1"/>
          </a:gra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5" name="Straight Connector 24"/>
          <p:cNvCxnSpPr/>
          <p:nvPr/>
        </p:nvCxnSpPr>
        <p:spPr bwMode="auto">
          <a:xfrm flipH="1" flipV="1">
            <a:off x="6181768" y="5600040"/>
            <a:ext cx="1409564" cy="716164"/>
          </a:xfrm>
          <a:prstGeom prst="line">
            <a:avLst/>
          </a:prstGeom>
          <a:gradFill rotWithShape="1">
            <a:gsLst>
              <a:gs pos="0">
                <a:srgbClr val="DAEBFC">
                  <a:alpha val="81000"/>
                </a:srgbClr>
              </a:gs>
              <a:gs pos="100000">
                <a:schemeClr val="bg1">
                  <a:alpha val="39999"/>
                </a:schemeClr>
              </a:gs>
            </a:gsLst>
            <a:lin ang="18900000" scaled="1"/>
          </a:gra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cxnSp>
      <p:graphicFrame>
        <p:nvGraphicFramePr>
          <p:cNvPr id="10" name="Diagram 9"/>
          <p:cNvGraphicFramePr/>
          <p:nvPr/>
        </p:nvGraphicFramePr>
        <p:xfrm>
          <a:off x="9613718" y="3645107"/>
          <a:ext cx="11281240" cy="7582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Picture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09778" y="7973842"/>
            <a:ext cx="3602744" cy="3602744"/>
          </a:xfrm>
          <a:prstGeom prst="rect">
            <a:avLst/>
          </a:prstGeom>
        </p:spPr>
      </p:pic>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553228" y="7973842"/>
            <a:ext cx="3602744" cy="3602744"/>
          </a:xfrm>
          <a:prstGeom prst="rect">
            <a:avLst/>
          </a:prstGeom>
        </p:spPr>
      </p:pic>
      <p:sp>
        <p:nvSpPr>
          <p:cNvPr id="20" name="TextBox 19"/>
          <p:cNvSpPr txBox="1"/>
          <p:nvPr/>
        </p:nvSpPr>
        <p:spPr>
          <a:xfrm>
            <a:off x="14465245" y="11461794"/>
            <a:ext cx="2111754" cy="769441"/>
          </a:xfrm>
          <a:prstGeom prst="rect">
            <a:avLst/>
          </a:prstGeom>
          <a:noFill/>
        </p:spPr>
        <p:txBody>
          <a:bodyPr wrap="square" rtlCol="0">
            <a:spAutoFit/>
          </a:bodyPr>
          <a:lstStyle/>
          <a:p>
            <a:pPr defTabSz="1828800" fontAlgn="base">
              <a:spcBef>
                <a:spcPts val="1152"/>
              </a:spcBef>
              <a:spcAft>
                <a:spcPct val="0"/>
              </a:spcAft>
            </a:pPr>
            <a:r>
              <a:rPr lang="en-US" sz="4400" kern="1200" dirty="0">
                <a:solidFill>
                  <a:srgbClr val="66808D"/>
                </a:solidFill>
                <a:latin typeface="Georgia" pitchFamily="18" charset="0"/>
                <a:ea typeface="MS PGothic" pitchFamily="34" charset="-128"/>
                <a:cs typeface="+mn-cs"/>
                <a:sym typeface="Georgia" pitchFamily="18" charset="0"/>
              </a:rPr>
              <a:t>Phases</a:t>
            </a:r>
          </a:p>
        </p:txBody>
      </p:sp>
      <p:sp>
        <p:nvSpPr>
          <p:cNvPr id="21" name="TextBox 20"/>
          <p:cNvSpPr txBox="1"/>
          <p:nvPr/>
        </p:nvSpPr>
        <p:spPr>
          <a:xfrm>
            <a:off x="18286226" y="11400052"/>
            <a:ext cx="3589432" cy="769441"/>
          </a:xfrm>
          <a:prstGeom prst="rect">
            <a:avLst/>
          </a:prstGeom>
          <a:noFill/>
        </p:spPr>
        <p:txBody>
          <a:bodyPr wrap="square" rtlCol="0">
            <a:spAutoFit/>
          </a:bodyPr>
          <a:lstStyle/>
          <a:p>
            <a:pPr defTabSz="1828800" fontAlgn="base">
              <a:spcBef>
                <a:spcPts val="1152"/>
              </a:spcBef>
              <a:spcAft>
                <a:spcPct val="0"/>
              </a:spcAft>
            </a:pPr>
            <a:r>
              <a:rPr lang="en-US" sz="4400" kern="1200" dirty="0">
                <a:solidFill>
                  <a:srgbClr val="66808D"/>
                </a:solidFill>
                <a:latin typeface="Georgia" pitchFamily="18" charset="0"/>
                <a:ea typeface="MS PGothic" pitchFamily="34" charset="-128"/>
                <a:cs typeface="+mn-cs"/>
                <a:sym typeface="Georgia" pitchFamily="18" charset="0"/>
              </a:rPr>
              <a:t>Alternatives</a:t>
            </a:r>
          </a:p>
        </p:txBody>
      </p:sp>
    </p:spTree>
    <p:extLst>
      <p:ext uri="{BB962C8B-B14F-4D97-AF65-F5344CB8AC3E}">
        <p14:creationId xmlns:p14="http://schemas.microsoft.com/office/powerpoint/2010/main" val="1563443039"/>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2206371" y="9192081"/>
            <a:ext cx="10735631" cy="83099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rtlCol="0">
            <a:spAutoFit/>
          </a:bodyPr>
          <a:lstStyle/>
          <a:p>
            <a:pPr marL="585216" indent="-585216" defTabSz="1828800" fontAlgn="base">
              <a:spcBef>
                <a:spcPts val="1152"/>
              </a:spcBef>
              <a:spcAft>
                <a:spcPct val="0"/>
              </a:spcAft>
            </a:pPr>
            <a:r>
              <a:rPr lang="en-US" sz="4800" b="1" i="1" kern="1200" dirty="0">
                <a:solidFill>
                  <a:srgbClr val="C00000"/>
                </a:solidFill>
                <a:latin typeface="Arial" charset="0"/>
                <a:ea typeface="+mn-ea"/>
                <a:cs typeface="+mn-cs"/>
              </a:rPr>
              <a:t>Improve business &amp; customer value</a:t>
            </a:r>
          </a:p>
        </p:txBody>
      </p:sp>
      <p:graphicFrame>
        <p:nvGraphicFramePr>
          <p:cNvPr id="29" name="Diagram 28"/>
          <p:cNvGraphicFramePr/>
          <p:nvPr/>
        </p:nvGraphicFramePr>
        <p:xfrm>
          <a:off x="11164338" y="4998356"/>
          <a:ext cx="10789920" cy="585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a:stretch>
            <a:fillRect/>
          </a:stretch>
        </p:blipFill>
        <p:spPr>
          <a:xfrm>
            <a:off x="6915695" y="2091622"/>
            <a:ext cx="14614370" cy="2560320"/>
          </a:xfrm>
          <a:prstGeom prst="rect">
            <a:avLst/>
          </a:prstGeom>
          <a:effectLst>
            <a:glow rad="228600">
              <a:schemeClr val="accent6">
                <a:satMod val="175000"/>
                <a:alpha val="40000"/>
              </a:schemeClr>
            </a:glow>
            <a:outerShdw blurRad="50800" dist="38100" dir="2700000" algn="tl" rotWithShape="0">
              <a:prstClr val="black">
                <a:alpha val="40000"/>
              </a:prstClr>
            </a:outerShdw>
          </a:effectLst>
        </p:spPr>
      </p:pic>
      <p:graphicFrame>
        <p:nvGraphicFramePr>
          <p:cNvPr id="9" name="Diagram 8"/>
          <p:cNvGraphicFramePr/>
          <p:nvPr/>
        </p:nvGraphicFramePr>
        <p:xfrm>
          <a:off x="1504888" y="5155648"/>
          <a:ext cx="12875684" cy="640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nvGraphicFramePr>
        <p:xfrm>
          <a:off x="1504888" y="3964596"/>
          <a:ext cx="12875684" cy="98755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 name="Title 2"/>
          <p:cNvSpPr>
            <a:spLocks noGrp="1"/>
          </p:cNvSpPr>
          <p:nvPr>
            <p:ph type="title"/>
          </p:nvPr>
        </p:nvSpPr>
        <p:spPr/>
        <p:txBody>
          <a:bodyPr/>
          <a:lstStyle/>
          <a:p>
            <a:r>
              <a:rPr lang="en-US" dirty="0"/>
              <a:t>VDM method: Continuous Business Model Planning (CBMP)</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84</a:t>
            </a:fld>
            <a:endParaRPr lang="en-US" kern="1200" dirty="0">
              <a:ea typeface="+mn-ea"/>
            </a:endParaRPr>
          </a:p>
        </p:txBody>
      </p:sp>
    </p:spTree>
    <p:extLst>
      <p:ext uri="{BB962C8B-B14F-4D97-AF65-F5344CB8AC3E}">
        <p14:creationId xmlns:p14="http://schemas.microsoft.com/office/powerpoint/2010/main" val="1756567224"/>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gnetic Disk 4"/>
          <p:cNvSpPr/>
          <p:nvPr/>
        </p:nvSpPr>
        <p:spPr bwMode="auto">
          <a:xfrm>
            <a:off x="13576841" y="7969556"/>
            <a:ext cx="5188482" cy="1751240"/>
          </a:xfrm>
          <a:prstGeom prst="flowChartMagneticDisk">
            <a:avLst/>
          </a:prstGeom>
          <a:solidFill>
            <a:srgbClr val="FFE38B"/>
          </a:solidFill>
          <a:ln w="25400" cap="flat" cmpd="sng" algn="ctr">
            <a:solidFill>
              <a:schemeClr val="bg1">
                <a:lumMod val="75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algn="ctr" defTabSz="2508250" fontAlgn="base">
              <a:spcBef>
                <a:spcPts val="1152"/>
              </a:spcBef>
              <a:spcAft>
                <a:spcPct val="0"/>
              </a:spcAft>
              <a:buClr>
                <a:srgbClr val="003399"/>
              </a:buClr>
            </a:pPr>
            <a:endParaRPr lang="en-US" sz="4000" b="1" kern="1200" dirty="0">
              <a:solidFill>
                <a:srgbClr val="66808D"/>
              </a:solidFill>
              <a:latin typeface="Georgia" pitchFamily="18" charset="0"/>
              <a:ea typeface="MS PGothic" pitchFamily="34" charset="-128"/>
            </a:endParaRPr>
          </a:p>
        </p:txBody>
      </p:sp>
      <p:cxnSp>
        <p:nvCxnSpPr>
          <p:cNvPr id="105" name="Straight Connector 104"/>
          <p:cNvCxnSpPr/>
          <p:nvPr/>
        </p:nvCxnSpPr>
        <p:spPr bwMode="auto">
          <a:xfrm>
            <a:off x="17301614" y="7261397"/>
            <a:ext cx="0" cy="958654"/>
          </a:xfrm>
          <a:prstGeom prst="line">
            <a:avLst/>
          </a:prstGeom>
          <a:gradFill rotWithShape="1">
            <a:gsLst>
              <a:gs pos="0">
                <a:srgbClr val="DAEBFC">
                  <a:alpha val="81000"/>
                </a:srgbClr>
              </a:gs>
              <a:gs pos="100000">
                <a:schemeClr val="bg1">
                  <a:alpha val="39999"/>
                </a:schemeClr>
              </a:gs>
            </a:gsLst>
            <a:lin ang="18900000" scaled="1"/>
          </a:gradFill>
          <a:ln w="76200" cap="flat" cmpd="sng" algn="ctr">
            <a:solidFill>
              <a:schemeClr val="bg1">
                <a:lumMod val="75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a:off x="14970788" y="7243483"/>
            <a:ext cx="0" cy="958654"/>
          </a:xfrm>
          <a:prstGeom prst="line">
            <a:avLst/>
          </a:prstGeom>
          <a:gradFill rotWithShape="1">
            <a:gsLst>
              <a:gs pos="0">
                <a:srgbClr val="DAEBFC">
                  <a:alpha val="81000"/>
                </a:srgbClr>
              </a:gs>
              <a:gs pos="100000">
                <a:schemeClr val="bg1">
                  <a:alpha val="39999"/>
                </a:schemeClr>
              </a:gs>
            </a:gsLst>
            <a:lin ang="18900000" scaled="1"/>
          </a:gradFill>
          <a:ln w="76200" cap="flat" cmpd="sng" algn="ctr">
            <a:solidFill>
              <a:schemeClr val="bg1">
                <a:lumMod val="75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1">
            <a:schemeClr val="accent1"/>
          </a:effectRef>
          <a:fontRef idx="minor">
            <a:schemeClr val="tx1"/>
          </a:fontRef>
        </p:style>
      </p:cxnSp>
      <p:sp>
        <p:nvSpPr>
          <p:cNvPr id="96" name="TextBox 95"/>
          <p:cNvSpPr txBox="1"/>
          <p:nvPr/>
        </p:nvSpPr>
        <p:spPr>
          <a:xfrm>
            <a:off x="13522435" y="8549578"/>
            <a:ext cx="5423938" cy="1036692"/>
          </a:xfrm>
          <a:prstGeom prst="rect">
            <a:avLst/>
          </a:prstGeom>
          <a:noFill/>
          <a:ln w="25400" cap="flat" cmpd="sng" algn="ctr">
            <a:no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uFillTx/>
              </a:defRPr>
            </a:defPPr>
            <a:lvl1pPr marR="0" defTabSz="1254125" eaLnBrk="1" latinLnBrk="0" hangingPunct="1">
              <a:lnSpc>
                <a:spcPct val="100000"/>
              </a:lnSpc>
              <a:spcBef>
                <a:spcPts val="576"/>
              </a:spcBef>
              <a:defRPr sz="2000" b="1">
                <a:solidFill>
                  <a:srgbClr val="66808D"/>
                </a:solidFill>
                <a:latin typeface="Georgia" pitchFamily="18" charset="0"/>
                <a:ea typeface="MS PGothic" pitchFamily="34" charset="-128"/>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ctr" defTabSz="2508250" fontAlgn="base">
              <a:spcBef>
                <a:spcPts val="1152"/>
              </a:spcBef>
              <a:spcAft>
                <a:spcPct val="0"/>
              </a:spcAft>
              <a:buClr>
                <a:srgbClr val="003399"/>
              </a:buClr>
            </a:pPr>
            <a:r>
              <a:rPr lang="en-US" sz="2800" kern="1200" dirty="0">
                <a:sym typeface="Georgia" pitchFamily="18" charset="0"/>
              </a:rPr>
              <a:t>Data repository</a:t>
            </a:r>
          </a:p>
          <a:p>
            <a:pPr algn="ctr" defTabSz="2508250" fontAlgn="base">
              <a:spcBef>
                <a:spcPts val="1152"/>
              </a:spcBef>
              <a:spcAft>
                <a:spcPct val="0"/>
              </a:spcAft>
              <a:buClr>
                <a:srgbClr val="003399"/>
              </a:buClr>
            </a:pPr>
            <a:r>
              <a:rPr lang="en-US" sz="2800" b="0" kern="1200" dirty="0">
                <a:sym typeface="Georgia" pitchFamily="18" charset="0"/>
              </a:rPr>
              <a:t>(VDML™ by OMG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5764" y="8275218"/>
            <a:ext cx="3738652" cy="2011680"/>
          </a:xfrm>
          <a:prstGeom prst="rect">
            <a:avLst/>
          </a:prstGeom>
          <a:ln>
            <a:noFill/>
          </a:ln>
          <a:effectLst>
            <a:outerShdw blurRad="292100" dist="139700" dir="2700000" algn="tl" rotWithShape="0">
              <a:srgbClr val="333333">
                <a:alpha val="65000"/>
              </a:srgbClr>
            </a:outerShdw>
          </a:effectLst>
        </p:spPr>
      </p:pic>
      <p:pic>
        <p:nvPicPr>
          <p:cNvPr id="74" name="Picture 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4639" y="8313994"/>
            <a:ext cx="4088738" cy="2011680"/>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AA7A0EDB-3061-496A-8060-70046B85BD90}"/>
              </a:ext>
            </a:extLst>
          </p:cNvPr>
          <p:cNvSpPr>
            <a:spLocks noGrp="1"/>
          </p:cNvSpPr>
          <p:nvPr>
            <p:ph type="title"/>
          </p:nvPr>
        </p:nvSpPr>
        <p:spPr/>
        <p:txBody>
          <a:bodyPr/>
          <a:lstStyle/>
          <a:p>
            <a:r>
              <a:rPr lang="en-US" dirty="0"/>
              <a:t>Models used during “Discover”, “Prototype” and “Adopt”</a:t>
            </a:r>
          </a:p>
        </p:txBody>
      </p:sp>
      <p:sp>
        <p:nvSpPr>
          <p:cNvPr id="4" name="Slide Number Placeholder 3">
            <a:extLst>
              <a:ext uri="{FF2B5EF4-FFF2-40B4-BE49-F238E27FC236}">
                <a16:creationId xmlns:a16="http://schemas.microsoft.com/office/drawing/2014/main" id="{6F159AC3-9075-48C3-B244-EC110B328B5E}"/>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85</a:t>
            </a:fld>
            <a:endParaRPr lang="en-US" kern="1200" dirty="0">
              <a:ea typeface="+mn-ea"/>
            </a:endParaRPr>
          </a:p>
        </p:txBody>
      </p:sp>
      <p:pic>
        <p:nvPicPr>
          <p:cNvPr id="42" name="Picture 22">
            <a:extLst>
              <a:ext uri="{FF2B5EF4-FFF2-40B4-BE49-F238E27FC236}">
                <a16:creationId xmlns:a16="http://schemas.microsoft.com/office/drawing/2014/main" id="{D45DFC4D-6B00-404C-A76B-DA317E1BAF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6065" y="5657626"/>
            <a:ext cx="3755246" cy="2011680"/>
          </a:xfrm>
          <a:prstGeom prst="rect">
            <a:avLst/>
          </a:prstGeom>
          <a:ln>
            <a:noFill/>
          </a:ln>
          <a:effectLst>
            <a:outerShdw blurRad="292100" dist="139700" dir="2700000" algn="tl" rotWithShape="0">
              <a:srgbClr val="333333">
                <a:alpha val="65000"/>
              </a:srgbClr>
            </a:outerShdw>
          </a:effectLst>
        </p:spPr>
      </p:pic>
      <p:sp>
        <p:nvSpPr>
          <p:cNvPr id="43" name="TextBox 7">
            <a:extLst>
              <a:ext uri="{FF2B5EF4-FFF2-40B4-BE49-F238E27FC236}">
                <a16:creationId xmlns:a16="http://schemas.microsoft.com/office/drawing/2014/main" id="{7C63A667-CBB3-40EA-BC63-B8EC3ECA38E5}"/>
              </a:ext>
            </a:extLst>
          </p:cNvPr>
          <p:cNvSpPr txBox="1"/>
          <p:nvPr/>
        </p:nvSpPr>
        <p:spPr>
          <a:xfrm>
            <a:off x="4671397" y="5149910"/>
            <a:ext cx="3424398" cy="522451"/>
          </a:xfrm>
          <a:prstGeom prst="rect">
            <a:avLst/>
          </a:prstGeom>
          <a:noFill/>
        </p:spPr>
        <p:txBody>
          <a:bodyPr wrap="square" rtlCol="0">
            <a:spAutoFit/>
          </a:bodyPr>
          <a:lstStyle>
            <a:defPPr>
              <a:defRPr lang="en-US">
                <a:uFillTx/>
              </a:defRPr>
            </a:defPPr>
            <a:lvl1pPr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1pPr>
            <a:lvl2pPr marL="476231"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2pPr>
            <a:lvl3pPr marL="952457"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3pPr>
            <a:lvl4pPr marL="1428689"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4pPr>
            <a:lvl5pPr marL="1904918"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5pPr>
            <a:lvl6pPr marL="2381146" algn="l" defTabSz="952457" rtl="0" eaLnBrk="1" latinLnBrk="0" hangingPunct="1">
              <a:defRPr sz="2600" kern="1200">
                <a:solidFill>
                  <a:srgbClr val="004386"/>
                </a:solidFill>
                <a:uFillTx/>
                <a:latin typeface="Arial" charset="0"/>
                <a:ea typeface="+mn-ea"/>
                <a:cs typeface="+mn-cs"/>
              </a:defRPr>
            </a:lvl6pPr>
            <a:lvl7pPr marL="2857372" algn="l" defTabSz="952457" rtl="0" eaLnBrk="1" latinLnBrk="0" hangingPunct="1">
              <a:defRPr sz="2600" kern="1200">
                <a:solidFill>
                  <a:srgbClr val="004386"/>
                </a:solidFill>
                <a:uFillTx/>
                <a:latin typeface="Arial" charset="0"/>
                <a:ea typeface="+mn-ea"/>
                <a:cs typeface="+mn-cs"/>
              </a:defRPr>
            </a:lvl7pPr>
            <a:lvl8pPr marL="3333602" algn="l" defTabSz="952457" rtl="0" eaLnBrk="1" latinLnBrk="0" hangingPunct="1">
              <a:defRPr sz="2600" kern="1200">
                <a:solidFill>
                  <a:srgbClr val="004386"/>
                </a:solidFill>
                <a:uFillTx/>
                <a:latin typeface="Arial" charset="0"/>
                <a:ea typeface="+mn-ea"/>
                <a:cs typeface="+mn-cs"/>
              </a:defRPr>
            </a:lvl8pPr>
            <a:lvl9pPr marL="3809833" algn="l" defTabSz="952457" rtl="0" eaLnBrk="1" latinLnBrk="0" hangingPunct="1">
              <a:defRPr sz="2600" kern="1200">
                <a:solidFill>
                  <a:srgbClr val="004386"/>
                </a:solidFill>
                <a:uFillTx/>
                <a:latin typeface="Arial" charset="0"/>
                <a:ea typeface="+mn-ea"/>
                <a:cs typeface="+mn-cs"/>
              </a:defRPr>
            </a:lvl9pPr>
          </a:lstStyle>
          <a:p>
            <a:pPr defTabSz="1828800">
              <a:defRPr/>
            </a:pPr>
            <a:r>
              <a:rPr lang="en-US" sz="2400" b="1" dirty="0">
                <a:solidFill>
                  <a:srgbClr val="A30B1A"/>
                </a:solidFill>
              </a:rPr>
              <a:t>Business Canvas</a:t>
            </a:r>
          </a:p>
        </p:txBody>
      </p:sp>
      <p:pic>
        <p:nvPicPr>
          <p:cNvPr id="44" name="Picture 21">
            <a:extLst>
              <a:ext uri="{FF2B5EF4-FFF2-40B4-BE49-F238E27FC236}">
                <a16:creationId xmlns:a16="http://schemas.microsoft.com/office/drawing/2014/main" id="{3DE1A947-50B2-4AE9-B69B-A21B09D89D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88997" y="2941456"/>
            <a:ext cx="3752314" cy="2011680"/>
          </a:xfrm>
          <a:prstGeom prst="rect">
            <a:avLst/>
          </a:prstGeom>
          <a:ln>
            <a:noFill/>
          </a:ln>
          <a:effectLst>
            <a:outerShdw blurRad="292100" dist="139700" dir="2700000" algn="tl" rotWithShape="0">
              <a:srgbClr val="333333">
                <a:alpha val="65000"/>
              </a:srgbClr>
            </a:outerShdw>
          </a:effectLst>
        </p:spPr>
      </p:pic>
      <p:sp>
        <p:nvSpPr>
          <p:cNvPr id="45" name="TextBox 8">
            <a:extLst>
              <a:ext uri="{FF2B5EF4-FFF2-40B4-BE49-F238E27FC236}">
                <a16:creationId xmlns:a16="http://schemas.microsoft.com/office/drawing/2014/main" id="{8DAF921D-7882-46F4-97DF-7391C2EF6380}"/>
              </a:ext>
            </a:extLst>
          </p:cNvPr>
          <p:cNvSpPr txBox="1"/>
          <p:nvPr/>
        </p:nvSpPr>
        <p:spPr>
          <a:xfrm>
            <a:off x="4486064" y="2378590"/>
            <a:ext cx="3651236" cy="522451"/>
          </a:xfrm>
          <a:prstGeom prst="rect">
            <a:avLst/>
          </a:prstGeom>
          <a:noFill/>
        </p:spPr>
        <p:txBody>
          <a:bodyPr wrap="square" rtlCol="0">
            <a:spAutoFit/>
          </a:bodyPr>
          <a:lstStyle>
            <a:defPPr>
              <a:defRPr lang="en-US">
                <a:uFillTx/>
              </a:defRPr>
            </a:defPPr>
            <a:lvl1pPr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1pPr>
            <a:lvl2pPr marL="476231"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2pPr>
            <a:lvl3pPr marL="952457"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3pPr>
            <a:lvl4pPr marL="1428689"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4pPr>
            <a:lvl5pPr marL="1904918"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5pPr>
            <a:lvl6pPr marL="2381146" algn="l" defTabSz="952457" rtl="0" eaLnBrk="1" latinLnBrk="0" hangingPunct="1">
              <a:defRPr sz="2600" kern="1200">
                <a:solidFill>
                  <a:srgbClr val="004386"/>
                </a:solidFill>
                <a:uFillTx/>
                <a:latin typeface="Arial" charset="0"/>
                <a:ea typeface="+mn-ea"/>
                <a:cs typeface="+mn-cs"/>
              </a:defRPr>
            </a:lvl6pPr>
            <a:lvl7pPr marL="2857372" algn="l" defTabSz="952457" rtl="0" eaLnBrk="1" latinLnBrk="0" hangingPunct="1">
              <a:defRPr sz="2600" kern="1200">
                <a:solidFill>
                  <a:srgbClr val="004386"/>
                </a:solidFill>
                <a:uFillTx/>
                <a:latin typeface="Arial" charset="0"/>
                <a:ea typeface="+mn-ea"/>
                <a:cs typeface="+mn-cs"/>
              </a:defRPr>
            </a:lvl7pPr>
            <a:lvl8pPr marL="3333602" algn="l" defTabSz="952457" rtl="0" eaLnBrk="1" latinLnBrk="0" hangingPunct="1">
              <a:defRPr sz="2600" kern="1200">
                <a:solidFill>
                  <a:srgbClr val="004386"/>
                </a:solidFill>
                <a:uFillTx/>
                <a:latin typeface="Arial" charset="0"/>
                <a:ea typeface="+mn-ea"/>
                <a:cs typeface="+mn-cs"/>
              </a:defRPr>
            </a:lvl8pPr>
            <a:lvl9pPr marL="3809833" algn="l" defTabSz="952457" rtl="0" eaLnBrk="1" latinLnBrk="0" hangingPunct="1">
              <a:defRPr sz="2600" kern="1200">
                <a:solidFill>
                  <a:srgbClr val="004386"/>
                </a:solidFill>
                <a:uFillTx/>
                <a:latin typeface="Arial" charset="0"/>
                <a:ea typeface="+mn-ea"/>
                <a:cs typeface="+mn-cs"/>
              </a:defRPr>
            </a:lvl9pPr>
          </a:lstStyle>
          <a:p>
            <a:pPr defTabSz="1828800">
              <a:defRPr/>
            </a:pPr>
            <a:r>
              <a:rPr lang="en-US" sz="2400" b="1" dirty="0">
                <a:solidFill>
                  <a:srgbClr val="A30B1A"/>
                </a:solidFill>
              </a:rPr>
              <a:t>Business Eco Map</a:t>
            </a:r>
          </a:p>
        </p:txBody>
      </p:sp>
      <p:sp>
        <p:nvSpPr>
          <p:cNvPr id="47" name="TextBox 9">
            <a:extLst>
              <a:ext uri="{FF2B5EF4-FFF2-40B4-BE49-F238E27FC236}">
                <a16:creationId xmlns:a16="http://schemas.microsoft.com/office/drawing/2014/main" id="{6BCCAD8E-1613-4746-9D41-B8E7592525A3}"/>
              </a:ext>
            </a:extLst>
          </p:cNvPr>
          <p:cNvSpPr txBox="1"/>
          <p:nvPr/>
        </p:nvSpPr>
        <p:spPr>
          <a:xfrm>
            <a:off x="3734236" y="7786116"/>
            <a:ext cx="2690380" cy="461665"/>
          </a:xfrm>
          <a:prstGeom prst="rect">
            <a:avLst/>
          </a:prstGeom>
          <a:noFill/>
          <a:ln>
            <a:noFill/>
          </a:ln>
        </p:spPr>
        <p:txBody>
          <a:bodyPr wrap="square" rtlCol="0">
            <a:spAutoFit/>
          </a:bodyPr>
          <a:lstStyle>
            <a:defPPr>
              <a:defRPr lang="en-US">
                <a:uFillTx/>
              </a:defRPr>
            </a:defPPr>
            <a:lvl1pPr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1pPr>
            <a:lvl2pPr marL="476231"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2pPr>
            <a:lvl3pPr marL="952457"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3pPr>
            <a:lvl4pPr marL="1428689"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4pPr>
            <a:lvl5pPr marL="1904918"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5pPr>
            <a:lvl6pPr marL="2381146" algn="l" defTabSz="952457" rtl="0" eaLnBrk="1" latinLnBrk="0" hangingPunct="1">
              <a:defRPr sz="2600" kern="1200">
                <a:solidFill>
                  <a:srgbClr val="004386"/>
                </a:solidFill>
                <a:uFillTx/>
                <a:latin typeface="Arial" charset="0"/>
                <a:ea typeface="+mn-ea"/>
                <a:cs typeface="+mn-cs"/>
              </a:defRPr>
            </a:lvl6pPr>
            <a:lvl7pPr marL="2857372" algn="l" defTabSz="952457" rtl="0" eaLnBrk="1" latinLnBrk="0" hangingPunct="1">
              <a:defRPr sz="2600" kern="1200">
                <a:solidFill>
                  <a:srgbClr val="004386"/>
                </a:solidFill>
                <a:uFillTx/>
                <a:latin typeface="Arial" charset="0"/>
                <a:ea typeface="+mn-ea"/>
                <a:cs typeface="+mn-cs"/>
              </a:defRPr>
            </a:lvl7pPr>
            <a:lvl8pPr marL="3333602" algn="l" defTabSz="952457" rtl="0" eaLnBrk="1" latinLnBrk="0" hangingPunct="1">
              <a:defRPr sz="2600" kern="1200">
                <a:solidFill>
                  <a:srgbClr val="004386"/>
                </a:solidFill>
                <a:uFillTx/>
                <a:latin typeface="Arial" charset="0"/>
                <a:ea typeface="+mn-ea"/>
                <a:cs typeface="+mn-cs"/>
              </a:defRPr>
            </a:lvl8pPr>
            <a:lvl9pPr marL="3809833" algn="l" defTabSz="952457" rtl="0" eaLnBrk="1" latinLnBrk="0" hangingPunct="1">
              <a:defRPr sz="2600" kern="1200">
                <a:solidFill>
                  <a:srgbClr val="004386"/>
                </a:solidFill>
                <a:uFillTx/>
                <a:latin typeface="Arial" charset="0"/>
                <a:ea typeface="+mn-ea"/>
                <a:cs typeface="+mn-cs"/>
              </a:defRPr>
            </a:lvl9pPr>
          </a:lstStyle>
          <a:p>
            <a:pPr marL="585216" indent="-585216" algn="l" defTabSz="1828800">
              <a:lnSpc>
                <a:spcPct val="100000"/>
              </a:lnSpc>
              <a:spcBef>
                <a:spcPts val="1152"/>
              </a:spcBef>
              <a:buClr>
                <a:srgbClr val="000000"/>
              </a:buClr>
              <a:defRPr/>
            </a:pPr>
            <a:r>
              <a:rPr lang="en-US" sz="2400" b="1" dirty="0">
                <a:solidFill>
                  <a:srgbClr val="A30B1A"/>
                </a:solidFill>
              </a:rPr>
              <a:t>Strategy Map</a:t>
            </a:r>
          </a:p>
        </p:txBody>
      </p:sp>
      <p:sp>
        <p:nvSpPr>
          <p:cNvPr id="49" name="テキスト ボックス 33">
            <a:extLst>
              <a:ext uri="{FF2B5EF4-FFF2-40B4-BE49-F238E27FC236}">
                <a16:creationId xmlns:a16="http://schemas.microsoft.com/office/drawing/2014/main" id="{170DC4F5-5E8C-4727-86C5-C11FB40BDA8C}"/>
              </a:ext>
            </a:extLst>
          </p:cNvPr>
          <p:cNvSpPr txBox="1"/>
          <p:nvPr/>
        </p:nvSpPr>
        <p:spPr>
          <a:xfrm>
            <a:off x="7607086" y="7763185"/>
            <a:ext cx="2819040" cy="522451"/>
          </a:xfrm>
          <a:prstGeom prst="rect">
            <a:avLst/>
          </a:prstGeom>
          <a:noFill/>
        </p:spPr>
        <p:txBody>
          <a:bodyPr wrap="none" rtlCol="0">
            <a:spAutoFit/>
          </a:bodyPr>
          <a:lstStyle/>
          <a:p>
            <a:pPr algn="ctr" defTabSz="1828800" fontAlgn="base">
              <a:lnSpc>
                <a:spcPct val="130000"/>
              </a:lnSpc>
              <a:spcBef>
                <a:spcPct val="20000"/>
              </a:spcBef>
              <a:spcAft>
                <a:spcPct val="0"/>
              </a:spcAft>
              <a:buClr>
                <a:srgbClr val="003399"/>
              </a:buClr>
              <a:defRPr/>
            </a:pPr>
            <a:r>
              <a:rPr lang="en-US" altLang="ja-JP" sz="2400" b="1" kern="1200" dirty="0">
                <a:solidFill>
                  <a:srgbClr val="A30B1A"/>
                </a:solidFill>
                <a:latin typeface="Arial" charset="0"/>
                <a:ea typeface="+mn-ea"/>
                <a:cs typeface="+mn-cs"/>
              </a:rPr>
              <a:t>Value</a:t>
            </a:r>
            <a:r>
              <a:rPr lang="ja-JP" altLang="en-US" sz="2400" b="1" kern="1200" dirty="0">
                <a:solidFill>
                  <a:srgbClr val="A30B1A"/>
                </a:solidFill>
                <a:latin typeface="Arial" charset="0"/>
                <a:ea typeface="+mn-ea"/>
                <a:cs typeface="+mn-cs"/>
              </a:rPr>
              <a:t> </a:t>
            </a:r>
            <a:r>
              <a:rPr lang="en-US" altLang="ja-JP" sz="2400" b="1" kern="1200" dirty="0">
                <a:solidFill>
                  <a:srgbClr val="A30B1A"/>
                </a:solidFill>
                <a:latin typeface="Arial" charset="0"/>
                <a:ea typeface="+mn-ea"/>
                <a:cs typeface="+mn-cs"/>
              </a:rPr>
              <a:t>Stream</a:t>
            </a:r>
            <a:r>
              <a:rPr lang="ja-JP" altLang="en-US" sz="2400" b="1" kern="1200" dirty="0">
                <a:solidFill>
                  <a:srgbClr val="A30B1A"/>
                </a:solidFill>
                <a:latin typeface="Arial" charset="0"/>
                <a:ea typeface="+mn-ea"/>
                <a:cs typeface="+mn-cs"/>
              </a:rPr>
              <a:t> </a:t>
            </a:r>
            <a:r>
              <a:rPr lang="en-US" altLang="ja-JP" sz="2400" b="1" kern="1200" dirty="0">
                <a:solidFill>
                  <a:srgbClr val="A30B1A"/>
                </a:solidFill>
                <a:latin typeface="Arial" charset="0"/>
                <a:ea typeface="+mn-ea"/>
                <a:cs typeface="+mn-cs"/>
              </a:rPr>
              <a:t>Map</a:t>
            </a:r>
            <a:endParaRPr lang="ja-JP" altLang="en-US" sz="2400" b="1" kern="1200" dirty="0">
              <a:solidFill>
                <a:srgbClr val="A30B1A"/>
              </a:solidFill>
              <a:latin typeface="Arial" charset="0"/>
              <a:ea typeface="+mn-ea"/>
              <a:cs typeface="+mn-cs"/>
            </a:endParaRPr>
          </a:p>
        </p:txBody>
      </p:sp>
      <p:pic>
        <p:nvPicPr>
          <p:cNvPr id="50" name="Picture 39">
            <a:extLst>
              <a:ext uri="{FF2B5EF4-FFF2-40B4-BE49-F238E27FC236}">
                <a16:creationId xmlns:a16="http://schemas.microsoft.com/office/drawing/2014/main" id="{9E95380D-D262-4203-885D-8E30E947ABA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77069" y="5400850"/>
            <a:ext cx="4408250" cy="2283344"/>
          </a:xfrm>
          <a:prstGeom prst="rect">
            <a:avLst/>
          </a:prstGeom>
          <a:ln>
            <a:noFill/>
          </a:ln>
          <a:effectLst>
            <a:outerShdw blurRad="292100" dist="139700" dir="2700000" algn="tl" rotWithShape="0">
              <a:srgbClr val="333333">
                <a:alpha val="65000"/>
              </a:srgbClr>
            </a:outerShdw>
          </a:effectLst>
        </p:spPr>
      </p:pic>
      <p:sp>
        <p:nvSpPr>
          <p:cNvPr id="51" name="TextBox 43">
            <a:extLst>
              <a:ext uri="{FF2B5EF4-FFF2-40B4-BE49-F238E27FC236}">
                <a16:creationId xmlns:a16="http://schemas.microsoft.com/office/drawing/2014/main" id="{E293FCE1-8CD5-468E-AFC8-EEF9F906BAEE}"/>
              </a:ext>
            </a:extLst>
          </p:cNvPr>
          <p:cNvSpPr txBox="1"/>
          <p:nvPr/>
        </p:nvSpPr>
        <p:spPr>
          <a:xfrm>
            <a:off x="11901227" y="4872911"/>
            <a:ext cx="3359930" cy="461665"/>
          </a:xfrm>
          <a:prstGeom prst="rect">
            <a:avLst/>
          </a:prstGeom>
          <a:noFill/>
        </p:spPr>
        <p:txBody>
          <a:bodyPr wrap="square" rtlCol="0">
            <a:spAutoFit/>
          </a:bodyPr>
          <a:lstStyle>
            <a:defPPr>
              <a:defRPr lang="en-US">
                <a:uFillTx/>
              </a:defRPr>
            </a:defPPr>
            <a:lvl1pPr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1pPr>
            <a:lvl2pPr marL="476231"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2pPr>
            <a:lvl3pPr marL="952457"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3pPr>
            <a:lvl4pPr marL="1428689"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4pPr>
            <a:lvl5pPr marL="1904918"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5pPr>
            <a:lvl6pPr marL="2381146" algn="l" defTabSz="952457" rtl="0" eaLnBrk="1" latinLnBrk="0" hangingPunct="1">
              <a:defRPr sz="2600" kern="1200">
                <a:solidFill>
                  <a:srgbClr val="004386"/>
                </a:solidFill>
                <a:uFillTx/>
                <a:latin typeface="Arial" charset="0"/>
                <a:ea typeface="+mn-ea"/>
                <a:cs typeface="+mn-cs"/>
              </a:defRPr>
            </a:lvl6pPr>
            <a:lvl7pPr marL="2857372" algn="l" defTabSz="952457" rtl="0" eaLnBrk="1" latinLnBrk="0" hangingPunct="1">
              <a:defRPr sz="2600" kern="1200">
                <a:solidFill>
                  <a:srgbClr val="004386"/>
                </a:solidFill>
                <a:uFillTx/>
                <a:latin typeface="Arial" charset="0"/>
                <a:ea typeface="+mn-ea"/>
                <a:cs typeface="+mn-cs"/>
              </a:defRPr>
            </a:lvl7pPr>
            <a:lvl8pPr marL="3333602" algn="l" defTabSz="952457" rtl="0" eaLnBrk="1" latinLnBrk="0" hangingPunct="1">
              <a:defRPr sz="2600" kern="1200">
                <a:solidFill>
                  <a:srgbClr val="004386"/>
                </a:solidFill>
                <a:uFillTx/>
                <a:latin typeface="Arial" charset="0"/>
                <a:ea typeface="+mn-ea"/>
                <a:cs typeface="+mn-cs"/>
              </a:defRPr>
            </a:lvl8pPr>
            <a:lvl9pPr marL="3809833" algn="l" defTabSz="952457" rtl="0" eaLnBrk="1" latinLnBrk="0" hangingPunct="1">
              <a:defRPr sz="2600" kern="1200">
                <a:solidFill>
                  <a:srgbClr val="004386"/>
                </a:solidFill>
                <a:uFillTx/>
                <a:latin typeface="Arial" charset="0"/>
                <a:ea typeface="+mn-ea"/>
                <a:cs typeface="+mn-cs"/>
              </a:defRPr>
            </a:lvl9pPr>
          </a:lstStyle>
          <a:p>
            <a:pPr defTabSz="1828800">
              <a:lnSpc>
                <a:spcPct val="100000"/>
              </a:lnSpc>
              <a:spcBef>
                <a:spcPts val="1152"/>
              </a:spcBef>
              <a:buClr>
                <a:srgbClr val="000000"/>
              </a:buClr>
              <a:defRPr/>
            </a:pPr>
            <a:r>
              <a:rPr lang="en-US" sz="2400" b="1" dirty="0">
                <a:solidFill>
                  <a:srgbClr val="A30B1A"/>
                </a:solidFill>
              </a:rPr>
              <a:t>Ecosystem of BMs</a:t>
            </a:r>
          </a:p>
        </p:txBody>
      </p:sp>
      <p:sp>
        <p:nvSpPr>
          <p:cNvPr id="73" name="TextBox 72">
            <a:extLst>
              <a:ext uri="{FF2B5EF4-FFF2-40B4-BE49-F238E27FC236}">
                <a16:creationId xmlns:a16="http://schemas.microsoft.com/office/drawing/2014/main" id="{E79493E0-CB71-47B4-9B88-20328AD46B17}"/>
              </a:ext>
            </a:extLst>
          </p:cNvPr>
          <p:cNvSpPr txBox="1"/>
          <p:nvPr/>
        </p:nvSpPr>
        <p:spPr>
          <a:xfrm>
            <a:off x="13373124" y="4422043"/>
            <a:ext cx="441146" cy="646331"/>
          </a:xfrm>
          <a:prstGeom prst="rect">
            <a:avLst/>
          </a:prstGeom>
          <a:noFill/>
        </p:spPr>
        <p:txBody>
          <a:bodyPr wrap="none" rtlCol="0">
            <a:spAutoFit/>
          </a:bodyPr>
          <a:lstStyle/>
          <a:p>
            <a:pPr defTabSz="1828800">
              <a:buClrTx/>
            </a:pPr>
            <a:r>
              <a:rPr lang="en-US" sz="3600" b="1" kern="1200" dirty="0">
                <a:solidFill>
                  <a:srgbClr val="FFFFFF"/>
                </a:solidFill>
                <a:ea typeface="+mn-ea"/>
                <a:cs typeface="+mn-cs"/>
              </a:rPr>
              <a:t>8</a:t>
            </a:r>
          </a:p>
        </p:txBody>
      </p:sp>
      <p:pic>
        <p:nvPicPr>
          <p:cNvPr id="75" name="図 35">
            <a:extLst>
              <a:ext uri="{FF2B5EF4-FFF2-40B4-BE49-F238E27FC236}">
                <a16:creationId xmlns:a16="http://schemas.microsoft.com/office/drawing/2014/main" id="{7E9C729F-4150-412E-8E50-B0C1CC5276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62358" y="10861954"/>
            <a:ext cx="3229452" cy="2011680"/>
          </a:xfrm>
          <a:prstGeom prst="rect">
            <a:avLst/>
          </a:prstGeom>
          <a:ln>
            <a:noFill/>
          </a:ln>
          <a:effectLst>
            <a:outerShdw blurRad="292100" dist="139700" dir="2700000" algn="tl" rotWithShape="0">
              <a:srgbClr val="333333">
                <a:alpha val="65000"/>
              </a:srgbClr>
            </a:outerShdw>
          </a:effectLst>
        </p:spPr>
      </p:pic>
      <p:sp>
        <p:nvSpPr>
          <p:cNvPr id="76" name="テキスト ボックス 36">
            <a:extLst>
              <a:ext uri="{FF2B5EF4-FFF2-40B4-BE49-F238E27FC236}">
                <a16:creationId xmlns:a16="http://schemas.microsoft.com/office/drawing/2014/main" id="{1C2BED2B-E078-4059-8FA7-2B920207CC75}"/>
              </a:ext>
            </a:extLst>
          </p:cNvPr>
          <p:cNvSpPr txBox="1"/>
          <p:nvPr/>
        </p:nvSpPr>
        <p:spPr>
          <a:xfrm>
            <a:off x="4635536" y="10321396"/>
            <a:ext cx="3473348" cy="522451"/>
          </a:xfrm>
          <a:prstGeom prst="rect">
            <a:avLst/>
          </a:prstGeom>
          <a:noFill/>
        </p:spPr>
        <p:txBody>
          <a:bodyPr wrap="square" rtlCol="0">
            <a:spAutoFit/>
          </a:bodyPr>
          <a:lstStyle/>
          <a:p>
            <a:pPr algn="ctr" defTabSz="1828800" fontAlgn="base">
              <a:lnSpc>
                <a:spcPct val="130000"/>
              </a:lnSpc>
              <a:spcBef>
                <a:spcPct val="20000"/>
              </a:spcBef>
              <a:spcAft>
                <a:spcPct val="0"/>
              </a:spcAft>
              <a:buClr>
                <a:srgbClr val="003399"/>
              </a:buClr>
              <a:defRPr/>
            </a:pPr>
            <a:r>
              <a:rPr lang="en-US" altLang="ja-JP" sz="2400" b="1" kern="1200" dirty="0">
                <a:solidFill>
                  <a:srgbClr val="A30B1A"/>
                </a:solidFill>
                <a:latin typeface="Arial" charset="0"/>
                <a:ea typeface="+mn-ea"/>
                <a:cs typeface="+mn-cs"/>
              </a:rPr>
              <a:t>Capability Map</a:t>
            </a:r>
          </a:p>
        </p:txBody>
      </p:sp>
      <p:pic>
        <p:nvPicPr>
          <p:cNvPr id="87" name="Picture 8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758981" y="5318880"/>
            <a:ext cx="4349038" cy="2377440"/>
          </a:xfrm>
          <a:prstGeom prst="rect">
            <a:avLst/>
          </a:prstGeom>
          <a:ln>
            <a:noFill/>
          </a:ln>
          <a:effectLst>
            <a:outerShdw blurRad="292100" dist="139700" dir="2700000" algn="tl" rotWithShape="0">
              <a:srgbClr val="333333">
                <a:alpha val="65000"/>
              </a:srgbClr>
            </a:outerShdw>
          </a:effectLst>
        </p:spPr>
      </p:pic>
      <p:sp>
        <p:nvSpPr>
          <p:cNvPr id="88" name="TextBox 9">
            <a:extLst>
              <a:ext uri="{FF2B5EF4-FFF2-40B4-BE49-F238E27FC236}">
                <a16:creationId xmlns:a16="http://schemas.microsoft.com/office/drawing/2014/main" id="{6BCCAD8E-1613-4746-9D41-B8E7592525A3}"/>
              </a:ext>
            </a:extLst>
          </p:cNvPr>
          <p:cNvSpPr txBox="1"/>
          <p:nvPr/>
        </p:nvSpPr>
        <p:spPr>
          <a:xfrm>
            <a:off x="17854751" y="4840778"/>
            <a:ext cx="2089958" cy="461665"/>
          </a:xfrm>
          <a:prstGeom prst="rect">
            <a:avLst/>
          </a:prstGeom>
          <a:noFill/>
          <a:ln>
            <a:noFill/>
          </a:ln>
        </p:spPr>
        <p:txBody>
          <a:bodyPr wrap="square" rtlCol="0">
            <a:spAutoFit/>
          </a:bodyPr>
          <a:lstStyle>
            <a:defPPr>
              <a:defRPr lang="en-US">
                <a:uFillTx/>
              </a:defRPr>
            </a:defPPr>
            <a:lvl1pPr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1pPr>
            <a:lvl2pPr marL="476231"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2pPr>
            <a:lvl3pPr marL="952457"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3pPr>
            <a:lvl4pPr marL="1428689"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4pPr>
            <a:lvl5pPr marL="1904918"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5pPr>
            <a:lvl6pPr marL="2381146" algn="l" defTabSz="952457" rtl="0" eaLnBrk="1" latinLnBrk="0" hangingPunct="1">
              <a:defRPr sz="2600" kern="1200">
                <a:solidFill>
                  <a:srgbClr val="004386"/>
                </a:solidFill>
                <a:uFillTx/>
                <a:latin typeface="Arial" charset="0"/>
                <a:ea typeface="+mn-ea"/>
                <a:cs typeface="+mn-cs"/>
              </a:defRPr>
            </a:lvl6pPr>
            <a:lvl7pPr marL="2857372" algn="l" defTabSz="952457" rtl="0" eaLnBrk="1" latinLnBrk="0" hangingPunct="1">
              <a:defRPr sz="2600" kern="1200">
                <a:solidFill>
                  <a:srgbClr val="004386"/>
                </a:solidFill>
                <a:uFillTx/>
                <a:latin typeface="Arial" charset="0"/>
                <a:ea typeface="+mn-ea"/>
                <a:cs typeface="+mn-cs"/>
              </a:defRPr>
            </a:lvl7pPr>
            <a:lvl8pPr marL="3333602" algn="l" defTabSz="952457" rtl="0" eaLnBrk="1" latinLnBrk="0" hangingPunct="1">
              <a:defRPr sz="2600" kern="1200">
                <a:solidFill>
                  <a:srgbClr val="004386"/>
                </a:solidFill>
                <a:uFillTx/>
                <a:latin typeface="Arial" charset="0"/>
                <a:ea typeface="+mn-ea"/>
                <a:cs typeface="+mn-cs"/>
              </a:defRPr>
            </a:lvl8pPr>
            <a:lvl9pPr marL="3809833" algn="l" defTabSz="952457" rtl="0" eaLnBrk="1" latinLnBrk="0" hangingPunct="1">
              <a:defRPr sz="2600" kern="1200">
                <a:solidFill>
                  <a:srgbClr val="004386"/>
                </a:solidFill>
                <a:uFillTx/>
                <a:latin typeface="Arial" charset="0"/>
                <a:ea typeface="+mn-ea"/>
                <a:cs typeface="+mn-cs"/>
              </a:defRPr>
            </a:lvl9pPr>
          </a:lstStyle>
          <a:p>
            <a:pPr marL="585216" indent="-585216" algn="l" defTabSz="1828800">
              <a:lnSpc>
                <a:spcPct val="100000"/>
              </a:lnSpc>
              <a:spcBef>
                <a:spcPts val="1152"/>
              </a:spcBef>
              <a:buClr>
                <a:srgbClr val="000000"/>
              </a:buClr>
              <a:defRPr/>
            </a:pPr>
            <a:r>
              <a:rPr lang="en-US" sz="2400" b="1" dirty="0">
                <a:solidFill>
                  <a:srgbClr val="A30B1A"/>
                </a:solidFill>
              </a:rPr>
              <a:t>Dashboard</a:t>
            </a:r>
          </a:p>
        </p:txBody>
      </p:sp>
      <p:sp>
        <p:nvSpPr>
          <p:cNvPr id="90" name="10-Point Star 89"/>
          <p:cNvSpPr/>
          <p:nvPr/>
        </p:nvSpPr>
        <p:spPr bwMode="auto">
          <a:xfrm>
            <a:off x="18760666" y="2359368"/>
            <a:ext cx="2926080" cy="2926080"/>
          </a:xfrm>
          <a:prstGeom prst="star10">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182880" tIns="91440" rIns="182880" bIns="91440" numCol="1" rtlCol="0" anchor="ctr" anchorCtr="0" compatLnSpc="1">
            <a:prstTxWarp prst="textNoShape">
              <a:avLst/>
            </a:prstTxWarp>
            <a:noAutofit/>
          </a:bodyPr>
          <a:lstStyle/>
          <a:p>
            <a:pPr algn="ctr" defTabSz="2508250" fontAlgn="base">
              <a:spcBef>
                <a:spcPts val="1152"/>
              </a:spcBef>
              <a:spcAft>
                <a:spcPct val="0"/>
              </a:spcAft>
              <a:buClr>
                <a:srgbClr val="003399"/>
              </a:buClr>
            </a:pPr>
            <a:endParaRPr lang="en-US" sz="4000" kern="1200" dirty="0">
              <a:solidFill>
                <a:srgbClr val="000000"/>
              </a:solidFill>
              <a:latin typeface="Arial" charset="0"/>
            </a:endParaRPr>
          </a:p>
        </p:txBody>
      </p:sp>
      <p:sp>
        <p:nvSpPr>
          <p:cNvPr id="91" name="TextBox 90"/>
          <p:cNvSpPr txBox="1"/>
          <p:nvPr/>
        </p:nvSpPr>
        <p:spPr>
          <a:xfrm rot="2040000">
            <a:off x="18564780" y="3100306"/>
            <a:ext cx="3349828" cy="1323439"/>
          </a:xfrm>
          <a:prstGeom prst="rect">
            <a:avLst/>
          </a:prstGeom>
          <a:noFill/>
        </p:spPr>
        <p:txBody>
          <a:bodyPr wrap="square" rtlCol="0">
            <a:spAutoFit/>
          </a:bodyPr>
          <a:lstStyle/>
          <a:p>
            <a:pPr algn="ctr" defTabSz="1828800" fontAlgn="base">
              <a:spcBef>
                <a:spcPts val="1152"/>
              </a:spcBef>
              <a:spcAft>
                <a:spcPct val="0"/>
              </a:spcAft>
            </a:pPr>
            <a:r>
              <a:rPr lang="en-US" sz="4000" b="1" kern="1200" dirty="0">
                <a:solidFill>
                  <a:srgbClr val="FFFFFF"/>
                </a:solidFill>
                <a:latin typeface="Arial" charset="0"/>
                <a:ea typeface="+mn-ea"/>
                <a:cs typeface="+mn-cs"/>
              </a:rPr>
              <a:t>What-if Scenarios</a:t>
            </a:r>
          </a:p>
        </p:txBody>
      </p:sp>
      <p:cxnSp>
        <p:nvCxnSpPr>
          <p:cNvPr id="92" name="Straight Arrow Connector 91"/>
          <p:cNvCxnSpPr/>
          <p:nvPr/>
        </p:nvCxnSpPr>
        <p:spPr bwMode="auto">
          <a:xfrm>
            <a:off x="10096908" y="6447276"/>
            <a:ext cx="1280160" cy="0"/>
          </a:xfrm>
          <a:prstGeom prst="straightConnector1">
            <a:avLst/>
          </a:pr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none" w="med" len="med"/>
            <a:tailEnd type="triangle"/>
          </a:ln>
          <a:effectLst/>
        </p:spPr>
        <p:style>
          <a:lnRef idx="1">
            <a:schemeClr val="accent1"/>
          </a:lnRef>
          <a:fillRef idx="0">
            <a:schemeClr val="accent1"/>
          </a:fillRef>
          <a:effectRef idx="1">
            <a:schemeClr val="accent1"/>
          </a:effectRef>
          <a:fontRef idx="minor">
            <a:schemeClr val="tx1"/>
          </a:fontRef>
        </p:style>
      </p:cxnSp>
      <p:sp>
        <p:nvSpPr>
          <p:cNvPr id="9" name="Freeform 8"/>
          <p:cNvSpPr/>
          <p:nvPr/>
        </p:nvSpPr>
        <p:spPr bwMode="auto">
          <a:xfrm>
            <a:off x="4005450" y="6577571"/>
            <a:ext cx="412376" cy="1080809"/>
          </a:xfrm>
          <a:custGeom>
            <a:avLst/>
            <a:gdLst>
              <a:gd name="connsiteX0" fmla="*/ 206188 w 206188"/>
              <a:gd name="connsiteY0" fmla="*/ 0 h 537882"/>
              <a:gd name="connsiteX1" fmla="*/ 0 w 206188"/>
              <a:gd name="connsiteY1" fmla="*/ 134471 h 537882"/>
              <a:gd name="connsiteX2" fmla="*/ 0 w 206188"/>
              <a:gd name="connsiteY2" fmla="*/ 537882 h 537882"/>
            </a:gdLst>
            <a:ahLst/>
            <a:cxnLst>
              <a:cxn ang="0">
                <a:pos x="connsiteX0" y="connsiteY0"/>
              </a:cxn>
              <a:cxn ang="0">
                <a:pos x="connsiteX1" y="connsiteY1"/>
              </a:cxn>
              <a:cxn ang="0">
                <a:pos x="connsiteX2" y="connsiteY2"/>
              </a:cxn>
            </a:cxnLst>
            <a:rect l="l" t="t" r="r" b="b"/>
            <a:pathLst>
              <a:path w="206188" h="537882">
                <a:moveTo>
                  <a:pt x="206188" y="0"/>
                </a:moveTo>
                <a:lnTo>
                  <a:pt x="0" y="134471"/>
                </a:lnTo>
                <a:lnTo>
                  <a:pt x="0" y="537882"/>
                </a:lnTo>
              </a:path>
            </a:pathLst>
          </a:cu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triangle" w="med" len="med"/>
            <a:tailEnd type="triangle" w="med" len="med"/>
          </a:ln>
          <a:effectLst/>
        </p:spPr>
        <p:style>
          <a:lnRef idx="1">
            <a:schemeClr val="accent1"/>
          </a:lnRef>
          <a:fillRef idx="0">
            <a:schemeClr val="accent1"/>
          </a:fillRef>
          <a:effectRef idx="1">
            <a:schemeClr val="accent1"/>
          </a:effectRef>
          <a:fontRef idx="minor">
            <a:schemeClr val="tx1"/>
          </a:fontRef>
        </p:style>
        <p:txBody>
          <a:bodyPr vert="horz" wrap="square" lIns="182880" tIns="91440" rIns="182880" bIns="91440" numCol="1" rtlCol="0" anchor="ctr" anchorCtr="0" compatLnSpc="1">
            <a:prstTxWarp prst="textNoShape">
              <a:avLst/>
            </a:prstTxWarp>
            <a:spAutoFit/>
          </a:bodyPr>
          <a:lstStyle/>
          <a:p>
            <a:pPr marL="577850" indent="-577850" algn="ctr" defTabSz="2508250" fontAlgn="base">
              <a:lnSpc>
                <a:spcPct val="130000"/>
              </a:lnSpc>
              <a:spcBef>
                <a:spcPct val="20000"/>
              </a:spcBef>
              <a:spcAft>
                <a:spcPct val="0"/>
              </a:spcAft>
              <a:buClr>
                <a:srgbClr val="003399"/>
              </a:buClr>
            </a:pPr>
            <a:endParaRPr lang="en-US" sz="5000" kern="1200">
              <a:solidFill>
                <a:srgbClr val="004386"/>
              </a:solidFill>
              <a:latin typeface="Arial" charset="0"/>
            </a:endParaRPr>
          </a:p>
        </p:txBody>
      </p:sp>
      <p:sp>
        <p:nvSpPr>
          <p:cNvPr id="97" name="Freeform 96"/>
          <p:cNvSpPr/>
          <p:nvPr/>
        </p:nvSpPr>
        <p:spPr bwMode="auto">
          <a:xfrm flipH="1">
            <a:off x="8524924" y="6577571"/>
            <a:ext cx="446972" cy="1080809"/>
          </a:xfrm>
          <a:custGeom>
            <a:avLst/>
            <a:gdLst>
              <a:gd name="connsiteX0" fmla="*/ 206188 w 206188"/>
              <a:gd name="connsiteY0" fmla="*/ 0 h 537882"/>
              <a:gd name="connsiteX1" fmla="*/ 0 w 206188"/>
              <a:gd name="connsiteY1" fmla="*/ 134471 h 537882"/>
              <a:gd name="connsiteX2" fmla="*/ 0 w 206188"/>
              <a:gd name="connsiteY2" fmla="*/ 537882 h 537882"/>
            </a:gdLst>
            <a:ahLst/>
            <a:cxnLst>
              <a:cxn ang="0">
                <a:pos x="connsiteX0" y="connsiteY0"/>
              </a:cxn>
              <a:cxn ang="0">
                <a:pos x="connsiteX1" y="connsiteY1"/>
              </a:cxn>
              <a:cxn ang="0">
                <a:pos x="connsiteX2" y="connsiteY2"/>
              </a:cxn>
            </a:cxnLst>
            <a:rect l="l" t="t" r="r" b="b"/>
            <a:pathLst>
              <a:path w="206188" h="537882">
                <a:moveTo>
                  <a:pt x="206188" y="0"/>
                </a:moveTo>
                <a:lnTo>
                  <a:pt x="0" y="134471"/>
                </a:lnTo>
                <a:lnTo>
                  <a:pt x="0" y="537882"/>
                </a:lnTo>
              </a:path>
            </a:pathLst>
          </a:cu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triangle" w="med" len="med"/>
            <a:tailEnd type="triangle" w="med" len="med"/>
          </a:ln>
          <a:effectLst/>
        </p:spPr>
        <p:style>
          <a:lnRef idx="1">
            <a:schemeClr val="accent1"/>
          </a:lnRef>
          <a:fillRef idx="0">
            <a:schemeClr val="accent1"/>
          </a:fillRef>
          <a:effectRef idx="1">
            <a:schemeClr val="accent1"/>
          </a:effectRef>
          <a:fontRef idx="minor">
            <a:schemeClr val="tx1"/>
          </a:fontRef>
        </p:style>
        <p:txBody>
          <a:bodyPr vert="horz" wrap="square" lIns="182880" tIns="91440" rIns="182880" bIns="91440" numCol="1" rtlCol="0" anchor="ctr" anchorCtr="0" compatLnSpc="1">
            <a:prstTxWarp prst="textNoShape">
              <a:avLst/>
            </a:prstTxWarp>
            <a:spAutoFit/>
          </a:bodyPr>
          <a:lstStyle/>
          <a:p>
            <a:pPr marL="577850" indent="-577850" algn="ctr" defTabSz="2508250" fontAlgn="base">
              <a:lnSpc>
                <a:spcPct val="130000"/>
              </a:lnSpc>
              <a:spcBef>
                <a:spcPct val="20000"/>
              </a:spcBef>
              <a:spcAft>
                <a:spcPct val="0"/>
              </a:spcAft>
              <a:buClr>
                <a:srgbClr val="003399"/>
              </a:buClr>
            </a:pPr>
            <a:endParaRPr lang="en-US" sz="5000" kern="1200">
              <a:solidFill>
                <a:srgbClr val="004386"/>
              </a:solidFill>
              <a:latin typeface="Arial" charset="0"/>
            </a:endParaRPr>
          </a:p>
        </p:txBody>
      </p:sp>
      <p:sp>
        <p:nvSpPr>
          <p:cNvPr id="10" name="Freeform 9"/>
          <p:cNvSpPr/>
          <p:nvPr/>
        </p:nvSpPr>
        <p:spPr bwMode="auto">
          <a:xfrm>
            <a:off x="3469778" y="5266419"/>
            <a:ext cx="896472" cy="1080809"/>
          </a:xfrm>
          <a:custGeom>
            <a:avLst/>
            <a:gdLst>
              <a:gd name="connsiteX0" fmla="*/ 448236 w 448236"/>
              <a:gd name="connsiteY0" fmla="*/ 0 h 1882588"/>
              <a:gd name="connsiteX1" fmla="*/ 0 w 448236"/>
              <a:gd name="connsiteY1" fmla="*/ 376517 h 1882588"/>
              <a:gd name="connsiteX2" fmla="*/ 0 w 448236"/>
              <a:gd name="connsiteY2" fmla="*/ 1882588 h 1882588"/>
            </a:gdLst>
            <a:ahLst/>
            <a:cxnLst>
              <a:cxn ang="0">
                <a:pos x="connsiteX0" y="connsiteY0"/>
              </a:cxn>
              <a:cxn ang="0">
                <a:pos x="connsiteX1" y="connsiteY1"/>
              </a:cxn>
              <a:cxn ang="0">
                <a:pos x="connsiteX2" y="connsiteY2"/>
              </a:cxn>
            </a:cxnLst>
            <a:rect l="l" t="t" r="r" b="b"/>
            <a:pathLst>
              <a:path w="448236" h="1882588">
                <a:moveTo>
                  <a:pt x="448236" y="0"/>
                </a:moveTo>
                <a:lnTo>
                  <a:pt x="0" y="376517"/>
                </a:lnTo>
                <a:lnTo>
                  <a:pt x="0" y="1882588"/>
                </a:lnTo>
              </a:path>
            </a:pathLst>
          </a:cu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none" w="med" len="med"/>
            <a:tailEnd type="triangle"/>
          </a:ln>
          <a:effectLst/>
        </p:spPr>
        <p:style>
          <a:lnRef idx="1">
            <a:schemeClr val="accent1"/>
          </a:lnRef>
          <a:fillRef idx="0">
            <a:schemeClr val="accent1"/>
          </a:fillRef>
          <a:effectRef idx="1">
            <a:schemeClr val="accent1"/>
          </a:effectRef>
          <a:fontRef idx="minor">
            <a:schemeClr val="tx1"/>
          </a:fontRef>
        </p:style>
        <p:txBody>
          <a:bodyPr vert="horz" wrap="square" lIns="182880" tIns="91440" rIns="182880" bIns="91440" numCol="1" rtlCol="0" anchor="ctr" anchorCtr="0" compatLnSpc="1">
            <a:prstTxWarp prst="textNoShape">
              <a:avLst/>
            </a:prstTxWarp>
            <a:spAutoFit/>
          </a:bodyPr>
          <a:lstStyle/>
          <a:p>
            <a:pPr marL="577850" indent="-577850" algn="ctr" defTabSz="2508250" fontAlgn="base">
              <a:lnSpc>
                <a:spcPct val="130000"/>
              </a:lnSpc>
              <a:spcBef>
                <a:spcPct val="20000"/>
              </a:spcBef>
              <a:spcAft>
                <a:spcPct val="0"/>
              </a:spcAft>
              <a:buClr>
                <a:srgbClr val="003399"/>
              </a:buClr>
            </a:pPr>
            <a:endParaRPr lang="en-US" sz="5000" kern="1200">
              <a:solidFill>
                <a:srgbClr val="004386"/>
              </a:solidFill>
              <a:latin typeface="Arial" charset="0"/>
            </a:endParaRPr>
          </a:p>
        </p:txBody>
      </p:sp>
      <p:sp>
        <p:nvSpPr>
          <p:cNvPr id="98" name="Freeform 97"/>
          <p:cNvSpPr/>
          <p:nvPr/>
        </p:nvSpPr>
        <p:spPr bwMode="auto">
          <a:xfrm flipH="1">
            <a:off x="8537679" y="5290703"/>
            <a:ext cx="921998" cy="1080809"/>
          </a:xfrm>
          <a:custGeom>
            <a:avLst/>
            <a:gdLst>
              <a:gd name="connsiteX0" fmla="*/ 448236 w 448236"/>
              <a:gd name="connsiteY0" fmla="*/ 0 h 1882588"/>
              <a:gd name="connsiteX1" fmla="*/ 0 w 448236"/>
              <a:gd name="connsiteY1" fmla="*/ 376517 h 1882588"/>
              <a:gd name="connsiteX2" fmla="*/ 0 w 448236"/>
              <a:gd name="connsiteY2" fmla="*/ 1882588 h 1882588"/>
            </a:gdLst>
            <a:ahLst/>
            <a:cxnLst>
              <a:cxn ang="0">
                <a:pos x="connsiteX0" y="connsiteY0"/>
              </a:cxn>
              <a:cxn ang="0">
                <a:pos x="connsiteX1" y="connsiteY1"/>
              </a:cxn>
              <a:cxn ang="0">
                <a:pos x="connsiteX2" y="connsiteY2"/>
              </a:cxn>
            </a:cxnLst>
            <a:rect l="l" t="t" r="r" b="b"/>
            <a:pathLst>
              <a:path w="448236" h="1882588">
                <a:moveTo>
                  <a:pt x="448236" y="0"/>
                </a:moveTo>
                <a:lnTo>
                  <a:pt x="0" y="376517"/>
                </a:lnTo>
                <a:lnTo>
                  <a:pt x="0" y="1882588"/>
                </a:lnTo>
              </a:path>
            </a:pathLst>
          </a:cu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none" w="med" len="med"/>
            <a:tailEnd type="triangle"/>
          </a:ln>
          <a:effectLst/>
        </p:spPr>
        <p:style>
          <a:lnRef idx="1">
            <a:schemeClr val="accent1"/>
          </a:lnRef>
          <a:fillRef idx="0">
            <a:schemeClr val="accent1"/>
          </a:fillRef>
          <a:effectRef idx="1">
            <a:schemeClr val="accent1"/>
          </a:effectRef>
          <a:fontRef idx="minor">
            <a:schemeClr val="tx1"/>
          </a:fontRef>
        </p:style>
        <p:txBody>
          <a:bodyPr vert="horz" wrap="square" lIns="182880" tIns="91440" rIns="182880" bIns="91440" numCol="1" rtlCol="0" anchor="ctr" anchorCtr="0" compatLnSpc="1">
            <a:prstTxWarp prst="textNoShape">
              <a:avLst/>
            </a:prstTxWarp>
            <a:spAutoFit/>
          </a:bodyPr>
          <a:lstStyle/>
          <a:p>
            <a:pPr marL="577850" indent="-577850" algn="ctr" defTabSz="2508250" fontAlgn="base">
              <a:lnSpc>
                <a:spcPct val="130000"/>
              </a:lnSpc>
              <a:spcBef>
                <a:spcPct val="20000"/>
              </a:spcBef>
              <a:spcAft>
                <a:spcPct val="0"/>
              </a:spcAft>
              <a:buClr>
                <a:srgbClr val="003399"/>
              </a:buClr>
            </a:pPr>
            <a:endParaRPr lang="en-US" sz="5000" kern="1200">
              <a:solidFill>
                <a:srgbClr val="004386"/>
              </a:solidFill>
              <a:latin typeface="Arial" charset="0"/>
            </a:endParaRPr>
          </a:p>
        </p:txBody>
      </p:sp>
      <p:cxnSp>
        <p:nvCxnSpPr>
          <p:cNvPr id="100" name="Straight Arrow Connector 99"/>
          <p:cNvCxnSpPr/>
          <p:nvPr/>
        </p:nvCxnSpPr>
        <p:spPr bwMode="auto">
          <a:xfrm rot="5400000">
            <a:off x="6004746" y="5024708"/>
            <a:ext cx="731520" cy="0"/>
          </a:xfrm>
          <a:prstGeom prst="straightConnector1">
            <a:avLst/>
          </a:pr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none" w="med" len="med"/>
            <a:tailEnd type="triangle"/>
          </a:ln>
          <a:effectLst/>
        </p:spPr>
        <p:style>
          <a:lnRef idx="1">
            <a:schemeClr val="accent1"/>
          </a:lnRef>
          <a:fillRef idx="0">
            <a:schemeClr val="accent1"/>
          </a:fillRef>
          <a:effectRef idx="1">
            <a:schemeClr val="accent1"/>
          </a:effectRef>
          <a:fontRef idx="minor">
            <a:schemeClr val="tx1"/>
          </a:fontRef>
        </p:style>
      </p:cxnSp>
      <p:sp>
        <p:nvSpPr>
          <p:cNvPr id="101" name="Freeform 100"/>
          <p:cNvSpPr/>
          <p:nvPr/>
        </p:nvSpPr>
        <p:spPr bwMode="auto">
          <a:xfrm flipV="1">
            <a:off x="4218086" y="10489759"/>
            <a:ext cx="302588" cy="1080809"/>
          </a:xfrm>
          <a:custGeom>
            <a:avLst/>
            <a:gdLst>
              <a:gd name="connsiteX0" fmla="*/ 206188 w 206188"/>
              <a:gd name="connsiteY0" fmla="*/ 0 h 537882"/>
              <a:gd name="connsiteX1" fmla="*/ 0 w 206188"/>
              <a:gd name="connsiteY1" fmla="*/ 134471 h 537882"/>
              <a:gd name="connsiteX2" fmla="*/ 0 w 206188"/>
              <a:gd name="connsiteY2" fmla="*/ 537882 h 537882"/>
            </a:gdLst>
            <a:ahLst/>
            <a:cxnLst>
              <a:cxn ang="0">
                <a:pos x="connsiteX0" y="connsiteY0"/>
              </a:cxn>
              <a:cxn ang="0">
                <a:pos x="connsiteX1" y="connsiteY1"/>
              </a:cxn>
              <a:cxn ang="0">
                <a:pos x="connsiteX2" y="connsiteY2"/>
              </a:cxn>
            </a:cxnLst>
            <a:rect l="l" t="t" r="r" b="b"/>
            <a:pathLst>
              <a:path w="206188" h="537882">
                <a:moveTo>
                  <a:pt x="206188" y="0"/>
                </a:moveTo>
                <a:lnTo>
                  <a:pt x="0" y="134471"/>
                </a:lnTo>
                <a:lnTo>
                  <a:pt x="0" y="537882"/>
                </a:lnTo>
              </a:path>
            </a:pathLst>
          </a:cu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none" w="med" len="med"/>
            <a:tailEnd type="triangle"/>
          </a:ln>
          <a:effectLst/>
        </p:spPr>
        <p:style>
          <a:lnRef idx="1">
            <a:schemeClr val="accent1"/>
          </a:lnRef>
          <a:fillRef idx="0">
            <a:schemeClr val="accent1"/>
          </a:fillRef>
          <a:effectRef idx="1">
            <a:schemeClr val="accent1"/>
          </a:effectRef>
          <a:fontRef idx="minor">
            <a:schemeClr val="tx1"/>
          </a:fontRef>
        </p:style>
        <p:txBody>
          <a:bodyPr vert="horz" wrap="square" lIns="182880" tIns="91440" rIns="182880" bIns="91440" numCol="1" rtlCol="0" anchor="ctr" anchorCtr="0" compatLnSpc="1">
            <a:prstTxWarp prst="textNoShape">
              <a:avLst/>
            </a:prstTxWarp>
            <a:spAutoFit/>
          </a:bodyPr>
          <a:lstStyle/>
          <a:p>
            <a:pPr marL="577850" indent="-577850" algn="ctr" defTabSz="2508250" fontAlgn="base">
              <a:lnSpc>
                <a:spcPct val="130000"/>
              </a:lnSpc>
              <a:spcBef>
                <a:spcPct val="20000"/>
              </a:spcBef>
              <a:spcAft>
                <a:spcPct val="0"/>
              </a:spcAft>
              <a:buClr>
                <a:srgbClr val="003399"/>
              </a:buClr>
            </a:pPr>
            <a:endParaRPr lang="en-US" sz="5000" kern="1200">
              <a:solidFill>
                <a:srgbClr val="004386"/>
              </a:solidFill>
              <a:latin typeface="Arial" charset="0"/>
            </a:endParaRPr>
          </a:p>
        </p:txBody>
      </p:sp>
      <p:sp>
        <p:nvSpPr>
          <p:cNvPr id="102" name="Freeform 101"/>
          <p:cNvSpPr/>
          <p:nvPr/>
        </p:nvSpPr>
        <p:spPr bwMode="auto">
          <a:xfrm flipH="1" flipV="1">
            <a:off x="8259240" y="10489759"/>
            <a:ext cx="377040" cy="1080809"/>
          </a:xfrm>
          <a:custGeom>
            <a:avLst/>
            <a:gdLst>
              <a:gd name="connsiteX0" fmla="*/ 206188 w 206188"/>
              <a:gd name="connsiteY0" fmla="*/ 0 h 537882"/>
              <a:gd name="connsiteX1" fmla="*/ 0 w 206188"/>
              <a:gd name="connsiteY1" fmla="*/ 134471 h 537882"/>
              <a:gd name="connsiteX2" fmla="*/ 0 w 206188"/>
              <a:gd name="connsiteY2" fmla="*/ 537882 h 537882"/>
            </a:gdLst>
            <a:ahLst/>
            <a:cxnLst>
              <a:cxn ang="0">
                <a:pos x="connsiteX0" y="connsiteY0"/>
              </a:cxn>
              <a:cxn ang="0">
                <a:pos x="connsiteX1" y="connsiteY1"/>
              </a:cxn>
              <a:cxn ang="0">
                <a:pos x="connsiteX2" y="connsiteY2"/>
              </a:cxn>
            </a:cxnLst>
            <a:rect l="l" t="t" r="r" b="b"/>
            <a:pathLst>
              <a:path w="206188" h="537882">
                <a:moveTo>
                  <a:pt x="206188" y="0"/>
                </a:moveTo>
                <a:lnTo>
                  <a:pt x="0" y="134471"/>
                </a:lnTo>
                <a:lnTo>
                  <a:pt x="0" y="537882"/>
                </a:lnTo>
              </a:path>
            </a:pathLst>
          </a:cu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none" w="med" len="med"/>
            <a:tailEnd type="triangle"/>
          </a:ln>
          <a:effectLst/>
        </p:spPr>
        <p:style>
          <a:lnRef idx="1">
            <a:schemeClr val="accent1"/>
          </a:lnRef>
          <a:fillRef idx="0">
            <a:schemeClr val="accent1"/>
          </a:fillRef>
          <a:effectRef idx="1">
            <a:schemeClr val="accent1"/>
          </a:effectRef>
          <a:fontRef idx="minor">
            <a:schemeClr val="tx1"/>
          </a:fontRef>
        </p:style>
        <p:txBody>
          <a:bodyPr vert="horz" wrap="square" lIns="182880" tIns="91440" rIns="182880" bIns="91440" numCol="1" rtlCol="0" anchor="ctr" anchorCtr="0" compatLnSpc="1">
            <a:prstTxWarp prst="textNoShape">
              <a:avLst/>
            </a:prstTxWarp>
            <a:spAutoFit/>
          </a:bodyPr>
          <a:lstStyle/>
          <a:p>
            <a:pPr marL="577850" indent="-577850" algn="ctr" defTabSz="2508250" fontAlgn="base">
              <a:lnSpc>
                <a:spcPct val="130000"/>
              </a:lnSpc>
              <a:spcBef>
                <a:spcPct val="20000"/>
              </a:spcBef>
              <a:spcAft>
                <a:spcPct val="0"/>
              </a:spcAft>
              <a:buClr>
                <a:srgbClr val="003399"/>
              </a:buClr>
            </a:pPr>
            <a:endParaRPr lang="en-US" sz="5000" kern="1200">
              <a:solidFill>
                <a:srgbClr val="004386"/>
              </a:solidFill>
              <a:latin typeface="Arial" charset="0"/>
            </a:endParaRPr>
          </a:p>
        </p:txBody>
      </p:sp>
      <p:sp>
        <p:nvSpPr>
          <p:cNvPr id="11" name="Freeform 10"/>
          <p:cNvSpPr/>
          <p:nvPr/>
        </p:nvSpPr>
        <p:spPr bwMode="auto">
          <a:xfrm>
            <a:off x="10083520" y="3673007"/>
            <a:ext cx="1864660" cy="1080809"/>
          </a:xfrm>
          <a:custGeom>
            <a:avLst/>
            <a:gdLst>
              <a:gd name="connsiteX0" fmla="*/ 0 w 932330"/>
              <a:gd name="connsiteY0" fmla="*/ 0 h 448236"/>
              <a:gd name="connsiteX1" fmla="*/ 430306 w 932330"/>
              <a:gd name="connsiteY1" fmla="*/ 8965 h 448236"/>
              <a:gd name="connsiteX2" fmla="*/ 932330 w 932330"/>
              <a:gd name="connsiteY2" fmla="*/ 448236 h 448236"/>
            </a:gdLst>
            <a:ahLst/>
            <a:cxnLst>
              <a:cxn ang="0">
                <a:pos x="connsiteX0" y="connsiteY0"/>
              </a:cxn>
              <a:cxn ang="0">
                <a:pos x="connsiteX1" y="connsiteY1"/>
              </a:cxn>
              <a:cxn ang="0">
                <a:pos x="connsiteX2" y="connsiteY2"/>
              </a:cxn>
            </a:cxnLst>
            <a:rect l="l" t="t" r="r" b="b"/>
            <a:pathLst>
              <a:path w="932330" h="448236">
                <a:moveTo>
                  <a:pt x="0" y="0"/>
                </a:moveTo>
                <a:lnTo>
                  <a:pt x="430306" y="8965"/>
                </a:lnTo>
                <a:lnTo>
                  <a:pt x="932330" y="448236"/>
                </a:lnTo>
              </a:path>
            </a:pathLst>
          </a:cu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none" w="med" len="med"/>
            <a:tailEnd type="triangle"/>
          </a:ln>
          <a:effectLst/>
        </p:spPr>
        <p:style>
          <a:lnRef idx="1">
            <a:schemeClr val="accent1"/>
          </a:lnRef>
          <a:fillRef idx="0">
            <a:schemeClr val="accent1"/>
          </a:fillRef>
          <a:effectRef idx="1">
            <a:schemeClr val="accent1"/>
          </a:effectRef>
          <a:fontRef idx="minor">
            <a:schemeClr val="tx1"/>
          </a:fontRef>
        </p:style>
        <p:txBody>
          <a:bodyPr vert="horz" wrap="square" lIns="182880" tIns="91440" rIns="182880" bIns="91440" numCol="1" rtlCol="0" anchor="ctr" anchorCtr="0" compatLnSpc="1">
            <a:prstTxWarp prst="textNoShape">
              <a:avLst/>
            </a:prstTxWarp>
            <a:spAutoFit/>
          </a:bodyPr>
          <a:lstStyle/>
          <a:p>
            <a:pPr marL="577850" indent="-577850" algn="ctr" defTabSz="2508250" fontAlgn="base">
              <a:lnSpc>
                <a:spcPct val="130000"/>
              </a:lnSpc>
              <a:spcBef>
                <a:spcPct val="20000"/>
              </a:spcBef>
              <a:spcAft>
                <a:spcPct val="0"/>
              </a:spcAft>
              <a:buClr>
                <a:srgbClr val="003399"/>
              </a:buClr>
            </a:pPr>
            <a:endParaRPr lang="en-US" sz="5000" kern="1200">
              <a:solidFill>
                <a:srgbClr val="004386"/>
              </a:solidFill>
              <a:latin typeface="Arial" charset="0"/>
            </a:endParaRPr>
          </a:p>
        </p:txBody>
      </p:sp>
      <p:sp>
        <p:nvSpPr>
          <p:cNvPr id="12" name="Freeform 11"/>
          <p:cNvSpPr/>
          <p:nvPr/>
        </p:nvSpPr>
        <p:spPr bwMode="auto">
          <a:xfrm>
            <a:off x="10209026" y="8164325"/>
            <a:ext cx="1631576" cy="1080809"/>
          </a:xfrm>
          <a:custGeom>
            <a:avLst/>
            <a:gdLst>
              <a:gd name="connsiteX0" fmla="*/ 0 w 815788"/>
              <a:gd name="connsiteY0" fmla="*/ 466165 h 475129"/>
              <a:gd name="connsiteX1" fmla="*/ 475130 w 815788"/>
              <a:gd name="connsiteY1" fmla="*/ 475129 h 475129"/>
              <a:gd name="connsiteX2" fmla="*/ 815788 w 815788"/>
              <a:gd name="connsiteY2" fmla="*/ 0 h 475129"/>
            </a:gdLst>
            <a:ahLst/>
            <a:cxnLst>
              <a:cxn ang="0">
                <a:pos x="connsiteX0" y="connsiteY0"/>
              </a:cxn>
              <a:cxn ang="0">
                <a:pos x="connsiteX1" y="connsiteY1"/>
              </a:cxn>
              <a:cxn ang="0">
                <a:pos x="connsiteX2" y="connsiteY2"/>
              </a:cxn>
            </a:cxnLst>
            <a:rect l="l" t="t" r="r" b="b"/>
            <a:pathLst>
              <a:path w="815788" h="475129">
                <a:moveTo>
                  <a:pt x="0" y="466165"/>
                </a:moveTo>
                <a:lnTo>
                  <a:pt x="475130" y="475129"/>
                </a:lnTo>
                <a:lnTo>
                  <a:pt x="815788" y="0"/>
                </a:lnTo>
              </a:path>
            </a:pathLst>
          </a:custGeom>
          <a:noFill/>
          <a:ln w="57150" cap="flat" cmpd="sng" algn="ctr">
            <a:solidFill>
              <a:srgbClr val="258AEF"/>
            </a:solidFill>
            <a:prstDash val="solid"/>
            <a:round/>
            <a:headEnd type="none" w="med" len="med"/>
            <a:tailEnd type="triangle"/>
          </a:ln>
          <a:effectLst/>
        </p:spPr>
        <p:style>
          <a:lnRef idx="1">
            <a:schemeClr val="accent1"/>
          </a:lnRef>
          <a:fillRef idx="0">
            <a:schemeClr val="accent1"/>
          </a:fillRef>
          <a:effectRef idx="1">
            <a:schemeClr val="accent1"/>
          </a:effectRef>
          <a:fontRef idx="minor">
            <a:schemeClr val="tx1"/>
          </a:fontRef>
        </p:style>
        <p:txBody>
          <a:bodyPr vert="horz" wrap="square" lIns="182880" tIns="91440" rIns="182880" bIns="91440" numCol="1" rtlCol="0" anchor="ctr" anchorCtr="0" compatLnSpc="1">
            <a:prstTxWarp prst="textNoShape">
              <a:avLst/>
            </a:prstTxWarp>
            <a:spAutoFit/>
          </a:bodyPr>
          <a:lstStyle/>
          <a:p>
            <a:pPr marL="577850" indent="-577850" algn="ctr" defTabSz="2508250" fontAlgn="base">
              <a:lnSpc>
                <a:spcPct val="130000"/>
              </a:lnSpc>
              <a:spcBef>
                <a:spcPct val="20000"/>
              </a:spcBef>
              <a:spcAft>
                <a:spcPct val="0"/>
              </a:spcAft>
              <a:buClr>
                <a:srgbClr val="003399"/>
              </a:buClr>
            </a:pPr>
            <a:endParaRPr lang="en-US" sz="5000" kern="1200">
              <a:solidFill>
                <a:srgbClr val="004386"/>
              </a:solidFill>
              <a:latin typeface="Arial" charset="0"/>
            </a:endParaRPr>
          </a:p>
        </p:txBody>
      </p:sp>
      <p:cxnSp>
        <p:nvCxnSpPr>
          <p:cNvPr id="104" name="Straight Arrow Connector 103"/>
          <p:cNvCxnSpPr/>
          <p:nvPr/>
        </p:nvCxnSpPr>
        <p:spPr bwMode="auto">
          <a:xfrm>
            <a:off x="15785318" y="6503200"/>
            <a:ext cx="1280160" cy="0"/>
          </a:xfrm>
          <a:prstGeom prst="straightConnector1">
            <a:avLst/>
          </a:pr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none" w="med" len="med"/>
            <a:tailEnd type="triangle"/>
          </a:ln>
          <a:effectLst/>
        </p:spPr>
        <p:style>
          <a:lnRef idx="1">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bwMode="auto">
          <a:xfrm>
            <a:off x="6370506" y="9238820"/>
            <a:ext cx="1280160" cy="0"/>
          </a:xfrm>
          <a:prstGeom prst="straightConnector1">
            <a:avLst/>
          </a:prstGeom>
          <a:gradFill rotWithShape="1">
            <a:gsLst>
              <a:gs pos="0">
                <a:srgbClr val="DAEBFC">
                  <a:alpha val="81000"/>
                </a:srgbClr>
              </a:gs>
              <a:gs pos="100000">
                <a:schemeClr val="bg1">
                  <a:alpha val="39999"/>
                </a:schemeClr>
              </a:gs>
            </a:gsLst>
            <a:lin ang="18900000" scaled="1"/>
          </a:gradFill>
          <a:ln w="57150" cap="flat" cmpd="sng" algn="ctr">
            <a:solidFill>
              <a:srgbClr val="258AEF"/>
            </a:solidFill>
            <a:prstDash val="solid"/>
            <a:round/>
            <a:headEnd type="triangle" w="med" len="med"/>
            <a:tailEnd type="triangle" w="med" len="med"/>
          </a:ln>
          <a:effectLst/>
        </p:spPr>
        <p:style>
          <a:lnRef idx="1">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397289" y="10754188"/>
            <a:ext cx="3703422" cy="209036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377069" y="10808530"/>
            <a:ext cx="3763558" cy="2068764"/>
          </a:xfrm>
          <a:prstGeom prst="rect">
            <a:avLst/>
          </a:prstGeom>
          <a:ln>
            <a:noFill/>
          </a:ln>
          <a:effectLst>
            <a:outerShdw blurRad="292100" dist="139700" dir="2700000" algn="tl" rotWithShape="0">
              <a:srgbClr val="333333">
                <a:alpha val="65000"/>
              </a:srgbClr>
            </a:outerShdw>
          </a:effectLst>
        </p:spPr>
      </p:pic>
      <p:sp>
        <p:nvSpPr>
          <p:cNvPr id="46" name="TextBox 9">
            <a:extLst>
              <a:ext uri="{FF2B5EF4-FFF2-40B4-BE49-F238E27FC236}">
                <a16:creationId xmlns:a16="http://schemas.microsoft.com/office/drawing/2014/main" id="{6BCCAD8E-1613-4746-9D41-B8E7592525A3}"/>
              </a:ext>
            </a:extLst>
          </p:cNvPr>
          <p:cNvSpPr txBox="1"/>
          <p:nvPr/>
        </p:nvSpPr>
        <p:spPr>
          <a:xfrm>
            <a:off x="12142324" y="10382242"/>
            <a:ext cx="2690380" cy="461665"/>
          </a:xfrm>
          <a:prstGeom prst="rect">
            <a:avLst/>
          </a:prstGeom>
          <a:noFill/>
          <a:ln>
            <a:noFill/>
          </a:ln>
        </p:spPr>
        <p:txBody>
          <a:bodyPr wrap="square" rtlCol="0">
            <a:spAutoFit/>
          </a:bodyPr>
          <a:lstStyle>
            <a:defPPr>
              <a:defRPr lang="en-US">
                <a:uFillTx/>
              </a:defRPr>
            </a:defPPr>
            <a:lvl1pPr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1pPr>
            <a:lvl2pPr marL="476231"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2pPr>
            <a:lvl3pPr marL="952457"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3pPr>
            <a:lvl4pPr marL="1428689"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4pPr>
            <a:lvl5pPr marL="1904918"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5pPr>
            <a:lvl6pPr marL="2381146" algn="l" defTabSz="952457" rtl="0" eaLnBrk="1" latinLnBrk="0" hangingPunct="1">
              <a:defRPr sz="2600" kern="1200">
                <a:solidFill>
                  <a:srgbClr val="004386"/>
                </a:solidFill>
                <a:uFillTx/>
                <a:latin typeface="Arial" charset="0"/>
                <a:ea typeface="+mn-ea"/>
                <a:cs typeface="+mn-cs"/>
              </a:defRPr>
            </a:lvl6pPr>
            <a:lvl7pPr marL="2857372" algn="l" defTabSz="952457" rtl="0" eaLnBrk="1" latinLnBrk="0" hangingPunct="1">
              <a:defRPr sz="2600" kern="1200">
                <a:solidFill>
                  <a:srgbClr val="004386"/>
                </a:solidFill>
                <a:uFillTx/>
                <a:latin typeface="Arial" charset="0"/>
                <a:ea typeface="+mn-ea"/>
                <a:cs typeface="+mn-cs"/>
              </a:defRPr>
            </a:lvl7pPr>
            <a:lvl8pPr marL="3333602" algn="l" defTabSz="952457" rtl="0" eaLnBrk="1" latinLnBrk="0" hangingPunct="1">
              <a:defRPr sz="2600" kern="1200">
                <a:solidFill>
                  <a:srgbClr val="004386"/>
                </a:solidFill>
                <a:uFillTx/>
                <a:latin typeface="Arial" charset="0"/>
                <a:ea typeface="+mn-ea"/>
                <a:cs typeface="+mn-cs"/>
              </a:defRPr>
            </a:lvl8pPr>
            <a:lvl9pPr marL="3809833" algn="l" defTabSz="952457" rtl="0" eaLnBrk="1" latinLnBrk="0" hangingPunct="1">
              <a:defRPr sz="2600" kern="1200">
                <a:solidFill>
                  <a:srgbClr val="004386"/>
                </a:solidFill>
                <a:uFillTx/>
                <a:latin typeface="Arial" charset="0"/>
                <a:ea typeface="+mn-ea"/>
                <a:cs typeface="+mn-cs"/>
              </a:defRPr>
            </a:lvl9pPr>
          </a:lstStyle>
          <a:p>
            <a:pPr marL="585216" indent="-585216" algn="l" defTabSz="1828800">
              <a:lnSpc>
                <a:spcPct val="100000"/>
              </a:lnSpc>
              <a:spcBef>
                <a:spcPts val="1152"/>
              </a:spcBef>
              <a:buClr>
                <a:srgbClr val="000000"/>
              </a:buClr>
              <a:defRPr/>
            </a:pPr>
            <a:r>
              <a:rPr lang="en-US" sz="2400" b="1" dirty="0">
                <a:solidFill>
                  <a:srgbClr val="A30B1A"/>
                </a:solidFill>
              </a:rPr>
              <a:t>Process model</a:t>
            </a:r>
          </a:p>
        </p:txBody>
      </p:sp>
      <p:sp>
        <p:nvSpPr>
          <p:cNvPr id="48" name="TextBox 9">
            <a:extLst>
              <a:ext uri="{FF2B5EF4-FFF2-40B4-BE49-F238E27FC236}">
                <a16:creationId xmlns:a16="http://schemas.microsoft.com/office/drawing/2014/main" id="{6BCCAD8E-1613-4746-9D41-B8E7592525A3}"/>
              </a:ext>
            </a:extLst>
          </p:cNvPr>
          <p:cNvSpPr txBox="1"/>
          <p:nvPr/>
        </p:nvSpPr>
        <p:spPr>
          <a:xfrm>
            <a:off x="15903808" y="10266585"/>
            <a:ext cx="2690380" cy="461665"/>
          </a:xfrm>
          <a:prstGeom prst="rect">
            <a:avLst/>
          </a:prstGeom>
          <a:noFill/>
          <a:ln>
            <a:noFill/>
          </a:ln>
        </p:spPr>
        <p:txBody>
          <a:bodyPr wrap="square" rtlCol="0">
            <a:spAutoFit/>
          </a:bodyPr>
          <a:lstStyle>
            <a:defPPr>
              <a:defRPr lang="en-US">
                <a:uFillTx/>
              </a:defRPr>
            </a:defPPr>
            <a:lvl1pPr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1pPr>
            <a:lvl2pPr marL="476231"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2pPr>
            <a:lvl3pPr marL="952457"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3pPr>
            <a:lvl4pPr marL="1428689"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4pPr>
            <a:lvl5pPr marL="1904918" algn="ctr" rtl="0" fontAlgn="base">
              <a:lnSpc>
                <a:spcPct val="130000"/>
              </a:lnSpc>
              <a:spcBef>
                <a:spcPct val="20000"/>
              </a:spcBef>
              <a:spcAft>
                <a:spcPct val="0"/>
              </a:spcAft>
              <a:buClr>
                <a:srgbClr val="003399"/>
              </a:buClr>
              <a:defRPr sz="2600" kern="1200">
                <a:solidFill>
                  <a:srgbClr val="004386"/>
                </a:solidFill>
                <a:uFillTx/>
                <a:latin typeface="Arial" charset="0"/>
                <a:ea typeface="+mn-ea"/>
                <a:cs typeface="+mn-cs"/>
              </a:defRPr>
            </a:lvl5pPr>
            <a:lvl6pPr marL="2381146" algn="l" defTabSz="952457" rtl="0" eaLnBrk="1" latinLnBrk="0" hangingPunct="1">
              <a:defRPr sz="2600" kern="1200">
                <a:solidFill>
                  <a:srgbClr val="004386"/>
                </a:solidFill>
                <a:uFillTx/>
                <a:latin typeface="Arial" charset="0"/>
                <a:ea typeface="+mn-ea"/>
                <a:cs typeface="+mn-cs"/>
              </a:defRPr>
            </a:lvl6pPr>
            <a:lvl7pPr marL="2857372" algn="l" defTabSz="952457" rtl="0" eaLnBrk="1" latinLnBrk="0" hangingPunct="1">
              <a:defRPr sz="2600" kern="1200">
                <a:solidFill>
                  <a:srgbClr val="004386"/>
                </a:solidFill>
                <a:uFillTx/>
                <a:latin typeface="Arial" charset="0"/>
                <a:ea typeface="+mn-ea"/>
                <a:cs typeface="+mn-cs"/>
              </a:defRPr>
            </a:lvl7pPr>
            <a:lvl8pPr marL="3333602" algn="l" defTabSz="952457" rtl="0" eaLnBrk="1" latinLnBrk="0" hangingPunct="1">
              <a:defRPr sz="2600" kern="1200">
                <a:solidFill>
                  <a:srgbClr val="004386"/>
                </a:solidFill>
                <a:uFillTx/>
                <a:latin typeface="Arial" charset="0"/>
                <a:ea typeface="+mn-ea"/>
                <a:cs typeface="+mn-cs"/>
              </a:defRPr>
            </a:lvl8pPr>
            <a:lvl9pPr marL="3809833" algn="l" defTabSz="952457" rtl="0" eaLnBrk="1" latinLnBrk="0" hangingPunct="1">
              <a:defRPr sz="2600" kern="1200">
                <a:solidFill>
                  <a:srgbClr val="004386"/>
                </a:solidFill>
                <a:uFillTx/>
                <a:latin typeface="Arial" charset="0"/>
                <a:ea typeface="+mn-ea"/>
                <a:cs typeface="+mn-cs"/>
              </a:defRPr>
            </a:lvl9pPr>
          </a:lstStyle>
          <a:p>
            <a:pPr marL="585216" indent="-585216" algn="l" defTabSz="1828800">
              <a:lnSpc>
                <a:spcPct val="100000"/>
              </a:lnSpc>
              <a:spcBef>
                <a:spcPts val="1152"/>
              </a:spcBef>
              <a:buClr>
                <a:srgbClr val="000000"/>
              </a:buClr>
              <a:defRPr/>
            </a:pPr>
            <a:r>
              <a:rPr lang="en-US" sz="2400" b="1" dirty="0">
                <a:solidFill>
                  <a:srgbClr val="A30B1A"/>
                </a:solidFill>
              </a:rPr>
              <a:t>Case model</a:t>
            </a:r>
          </a:p>
        </p:txBody>
      </p:sp>
      <p:sp>
        <p:nvSpPr>
          <p:cNvPr id="8" name="Freeform 7"/>
          <p:cNvSpPr/>
          <p:nvPr/>
        </p:nvSpPr>
        <p:spPr bwMode="auto">
          <a:xfrm>
            <a:off x="10244886" y="9284921"/>
            <a:ext cx="1595716" cy="1080809"/>
          </a:xfrm>
          <a:custGeom>
            <a:avLst/>
            <a:gdLst>
              <a:gd name="connsiteX0" fmla="*/ 0 w 797858"/>
              <a:gd name="connsiteY0" fmla="*/ 0 h 394447"/>
              <a:gd name="connsiteX1" fmla="*/ 457200 w 797858"/>
              <a:gd name="connsiteY1" fmla="*/ 0 h 394447"/>
              <a:gd name="connsiteX2" fmla="*/ 797858 w 797858"/>
              <a:gd name="connsiteY2" fmla="*/ 394447 h 394447"/>
            </a:gdLst>
            <a:ahLst/>
            <a:cxnLst>
              <a:cxn ang="0">
                <a:pos x="connsiteX0" y="connsiteY0"/>
              </a:cxn>
              <a:cxn ang="0">
                <a:pos x="connsiteX1" y="connsiteY1"/>
              </a:cxn>
              <a:cxn ang="0">
                <a:pos x="connsiteX2" y="connsiteY2"/>
              </a:cxn>
            </a:cxnLst>
            <a:rect l="l" t="t" r="r" b="b"/>
            <a:pathLst>
              <a:path w="797858" h="394447">
                <a:moveTo>
                  <a:pt x="0" y="0"/>
                </a:moveTo>
                <a:lnTo>
                  <a:pt x="457200" y="0"/>
                </a:lnTo>
                <a:lnTo>
                  <a:pt x="797858" y="394447"/>
                </a:lnTo>
              </a:path>
            </a:pathLst>
          </a:custGeom>
          <a:noFill/>
          <a:ln w="57150" cap="flat" cmpd="sng" algn="ctr">
            <a:solidFill>
              <a:srgbClr val="258AEF"/>
            </a:solidFill>
            <a:prstDash val="sysDot"/>
            <a:round/>
            <a:headEnd type="none" w="med" len="med"/>
            <a:tailEnd type="triangle"/>
          </a:ln>
          <a:effectLst/>
        </p:spPr>
        <p:style>
          <a:lnRef idx="1">
            <a:schemeClr val="accent1"/>
          </a:lnRef>
          <a:fillRef idx="0">
            <a:schemeClr val="accent1"/>
          </a:fillRef>
          <a:effectRef idx="1">
            <a:schemeClr val="accent1"/>
          </a:effectRef>
          <a:fontRef idx="minor">
            <a:schemeClr val="tx1"/>
          </a:fontRef>
        </p:style>
        <p:txBody>
          <a:bodyPr vert="horz" wrap="square" lIns="182880" tIns="91440" rIns="182880" bIns="91440" numCol="1" rtlCol="0" anchor="ctr" anchorCtr="0" compatLnSpc="1">
            <a:prstTxWarp prst="textNoShape">
              <a:avLst/>
            </a:prstTxWarp>
            <a:spAutoFit/>
          </a:bodyPr>
          <a:lstStyle/>
          <a:p>
            <a:pPr marL="577850" indent="-577850" algn="ctr" defTabSz="2508250" fontAlgn="base">
              <a:lnSpc>
                <a:spcPct val="130000"/>
              </a:lnSpc>
              <a:spcBef>
                <a:spcPct val="20000"/>
              </a:spcBef>
              <a:spcAft>
                <a:spcPct val="0"/>
              </a:spcAft>
              <a:buClr>
                <a:srgbClr val="003399"/>
              </a:buClr>
            </a:pPr>
            <a:endParaRPr lang="en-US" sz="5000" kern="1200">
              <a:solidFill>
                <a:srgbClr val="004386"/>
              </a:solidFill>
              <a:latin typeface="Arial" charset="0"/>
            </a:endParaRPr>
          </a:p>
        </p:txBody>
      </p:sp>
      <p:cxnSp>
        <p:nvCxnSpPr>
          <p:cNvPr id="15" name="Straight Arrow Connector 14"/>
          <p:cNvCxnSpPr>
            <a:cxnSpLocks/>
          </p:cNvCxnSpPr>
          <p:nvPr/>
        </p:nvCxnSpPr>
        <p:spPr bwMode="auto">
          <a:xfrm>
            <a:off x="14893856" y="9795134"/>
            <a:ext cx="704104" cy="824528"/>
          </a:xfrm>
          <a:prstGeom prst="straightConnector1">
            <a:avLst/>
          </a:prstGeom>
          <a:noFill/>
          <a:ln w="57150" cap="flat" cmpd="sng" algn="ctr">
            <a:solidFill>
              <a:srgbClr val="258AEF"/>
            </a:solidFill>
            <a:prstDash val="sysDot"/>
            <a:round/>
            <a:headEnd type="none" w="med" len="med"/>
            <a:tailEnd type="triangle"/>
          </a:ln>
          <a:effectLst/>
        </p:spPr>
        <p:style>
          <a:lnRef idx="1">
            <a:schemeClr val="accent1"/>
          </a:lnRef>
          <a:fillRef idx="0">
            <a:schemeClr val="accent1"/>
          </a:fillRef>
          <a:effectRef idx="1">
            <a:schemeClr val="accent1"/>
          </a:effectRef>
          <a:fontRef idx="minor">
            <a:schemeClr val="tx1"/>
          </a:fontRef>
        </p:style>
      </p:cxnSp>
      <p:cxnSp>
        <p:nvCxnSpPr>
          <p:cNvPr id="55" name="Straight Arrow Connector 54"/>
          <p:cNvCxnSpPr>
            <a:cxnSpLocks/>
          </p:cNvCxnSpPr>
          <p:nvPr/>
        </p:nvCxnSpPr>
        <p:spPr bwMode="auto">
          <a:xfrm>
            <a:off x="14893856" y="9795135"/>
            <a:ext cx="44000" cy="833718"/>
          </a:xfrm>
          <a:prstGeom prst="straightConnector1">
            <a:avLst/>
          </a:prstGeom>
          <a:noFill/>
          <a:ln w="57150" cap="flat" cmpd="sng" algn="ctr">
            <a:solidFill>
              <a:srgbClr val="258AEF"/>
            </a:solidFill>
            <a:prstDash val="sysDot"/>
            <a:round/>
            <a:headEnd type="none" w="med" len="med"/>
            <a:tailEnd type="triangle"/>
          </a:ln>
          <a:effectLst/>
        </p:spPr>
        <p:style>
          <a:lnRef idx="1">
            <a:schemeClr val="accent1"/>
          </a:lnRef>
          <a:fillRef idx="0">
            <a:schemeClr val="accent1"/>
          </a:fillRef>
          <a:effectRef idx="1">
            <a:schemeClr val="accent1"/>
          </a:effectRef>
          <a:fontRef idx="minor">
            <a:schemeClr val="tx1"/>
          </a:fontRef>
        </p:style>
      </p:cxnSp>
      <p:sp>
        <p:nvSpPr>
          <p:cNvPr id="52" name="TextBox 51"/>
          <p:cNvSpPr txBox="1"/>
          <p:nvPr/>
        </p:nvSpPr>
        <p:spPr>
          <a:xfrm>
            <a:off x="4888146" y="1648653"/>
            <a:ext cx="2579552" cy="830997"/>
          </a:xfrm>
          <a:prstGeom prst="rect">
            <a:avLst/>
          </a:prstGeom>
          <a:noFill/>
        </p:spPr>
        <p:txBody>
          <a:bodyPr wrap="none" rtlCol="0">
            <a:spAutoFit/>
          </a:bodyPr>
          <a:lstStyle>
            <a:defPPr>
              <a:defRPr lang="en-US">
                <a:uFillTx/>
              </a:defRPr>
            </a:defPPr>
            <a:lvl1pPr marL="292608" indent="-292608" algn="l">
              <a:lnSpc>
                <a:spcPct val="100000"/>
              </a:lnSpc>
              <a:spcBef>
                <a:spcPts val="576"/>
              </a:spcBef>
              <a:buClr>
                <a:srgbClr val="000000"/>
              </a:buClr>
              <a:buFont typeface="Arial" pitchFamily="34" charset="0"/>
              <a:buNone/>
              <a:defRPr sz="2400" u="sng">
                <a:solidFill>
                  <a:srgbClr val="000000"/>
                </a:solidFill>
                <a:effectLst>
                  <a:outerShdw blurRad="50800" dist="38100" dir="2700000" algn="tl" rotWithShape="0">
                    <a:prstClr val="black">
                      <a:alpha val="40000"/>
                    </a:prstClr>
                  </a:outerShdw>
                </a:effectLst>
              </a:defRPr>
            </a:lvl1pPr>
          </a:lstStyle>
          <a:p>
            <a:pPr marL="585216" indent="-585216" defTabSz="1828800" fontAlgn="base">
              <a:spcBef>
                <a:spcPts val="1152"/>
              </a:spcBef>
              <a:spcAft>
                <a:spcPct val="0"/>
              </a:spcAft>
            </a:pPr>
            <a:r>
              <a:rPr lang="en-US" sz="4800" kern="1200" dirty="0">
                <a:latin typeface="Arial" charset="0"/>
                <a:ea typeface="+mn-ea"/>
                <a:cs typeface="+mn-cs"/>
              </a:rPr>
              <a:t>Discover</a:t>
            </a:r>
          </a:p>
        </p:txBody>
      </p:sp>
      <p:sp>
        <p:nvSpPr>
          <p:cNvPr id="53" name="TextBox 52"/>
          <p:cNvSpPr txBox="1"/>
          <p:nvPr/>
        </p:nvSpPr>
        <p:spPr>
          <a:xfrm>
            <a:off x="11966121" y="1612797"/>
            <a:ext cx="2823209" cy="830997"/>
          </a:xfrm>
          <a:prstGeom prst="rect">
            <a:avLst/>
          </a:prstGeom>
          <a:noFill/>
        </p:spPr>
        <p:txBody>
          <a:bodyPr wrap="none" rtlCol="0">
            <a:spAutoFit/>
          </a:bodyPr>
          <a:lstStyle/>
          <a:p>
            <a:pPr marL="585216" indent="-585216" defTabSz="1828800" fontAlgn="base">
              <a:spcBef>
                <a:spcPts val="1152"/>
              </a:spcBef>
              <a:spcAft>
                <a:spcPct val="0"/>
              </a:spcAft>
            </a:pPr>
            <a:r>
              <a:rPr lang="en-US" sz="4800" u="sng" kern="1200" dirty="0">
                <a:effectLst>
                  <a:outerShdw blurRad="50800" dist="38100" dir="2700000" algn="tl" rotWithShape="0">
                    <a:prstClr val="black">
                      <a:alpha val="40000"/>
                    </a:prstClr>
                  </a:outerShdw>
                </a:effectLst>
                <a:latin typeface="Arial" charset="0"/>
                <a:ea typeface="+mn-ea"/>
                <a:cs typeface="+mn-cs"/>
              </a:rPr>
              <a:t>Prototype</a:t>
            </a:r>
          </a:p>
        </p:txBody>
      </p:sp>
      <p:sp>
        <p:nvSpPr>
          <p:cNvPr id="54" name="TextBox 53"/>
          <p:cNvSpPr txBox="1"/>
          <p:nvPr/>
        </p:nvSpPr>
        <p:spPr>
          <a:xfrm>
            <a:off x="17644578" y="1637863"/>
            <a:ext cx="1795684" cy="830997"/>
          </a:xfrm>
          <a:prstGeom prst="rect">
            <a:avLst/>
          </a:prstGeom>
          <a:noFill/>
        </p:spPr>
        <p:txBody>
          <a:bodyPr wrap="none" rtlCol="0">
            <a:spAutoFit/>
          </a:bodyPr>
          <a:lstStyle/>
          <a:p>
            <a:pPr marL="585216" indent="-585216" defTabSz="1828800" fontAlgn="base">
              <a:spcBef>
                <a:spcPts val="1152"/>
              </a:spcBef>
              <a:spcAft>
                <a:spcPct val="0"/>
              </a:spcAft>
            </a:pPr>
            <a:r>
              <a:rPr lang="en-US" sz="4800" u="sng" kern="1200" dirty="0">
                <a:effectLst>
                  <a:outerShdw blurRad="50800" dist="38100" dir="2700000" algn="tl" rotWithShape="0">
                    <a:prstClr val="black">
                      <a:alpha val="40000"/>
                    </a:prstClr>
                  </a:outerShdw>
                </a:effectLst>
                <a:latin typeface="Arial" charset="0"/>
                <a:ea typeface="+mn-ea"/>
                <a:cs typeface="+mn-cs"/>
              </a:rPr>
              <a:t>Adopt</a:t>
            </a:r>
          </a:p>
        </p:txBody>
      </p:sp>
      <p:sp>
        <p:nvSpPr>
          <p:cNvPr id="57" name="10-Point Star 56"/>
          <p:cNvSpPr/>
          <p:nvPr/>
        </p:nvSpPr>
        <p:spPr bwMode="auto">
          <a:xfrm>
            <a:off x="18742736" y="7092730"/>
            <a:ext cx="2926080" cy="2926080"/>
          </a:xfrm>
          <a:prstGeom prst="star10">
            <a:avLst/>
          </a:prstGeom>
          <a:solidFill>
            <a:srgbClr val="00682F"/>
          </a:solidFill>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182880" tIns="91440" rIns="182880" bIns="91440" numCol="1" rtlCol="0" anchor="ctr" anchorCtr="0" compatLnSpc="1">
            <a:prstTxWarp prst="textNoShape">
              <a:avLst/>
            </a:prstTxWarp>
            <a:noAutofit/>
          </a:bodyPr>
          <a:lstStyle/>
          <a:p>
            <a:pPr algn="ctr" defTabSz="2508250" fontAlgn="base">
              <a:spcBef>
                <a:spcPts val="1152"/>
              </a:spcBef>
              <a:spcAft>
                <a:spcPct val="0"/>
              </a:spcAft>
              <a:buClr>
                <a:srgbClr val="003399"/>
              </a:buClr>
            </a:pPr>
            <a:endParaRPr lang="en-US" sz="4000" kern="1200" dirty="0">
              <a:solidFill>
                <a:srgbClr val="000000"/>
              </a:solidFill>
              <a:latin typeface="Arial" charset="0"/>
            </a:endParaRPr>
          </a:p>
        </p:txBody>
      </p:sp>
      <p:sp>
        <p:nvSpPr>
          <p:cNvPr id="58" name="TextBox 57"/>
          <p:cNvSpPr txBox="1"/>
          <p:nvPr/>
        </p:nvSpPr>
        <p:spPr>
          <a:xfrm rot="2040000">
            <a:off x="18546850" y="8141445"/>
            <a:ext cx="3349828" cy="707886"/>
          </a:xfrm>
          <a:prstGeom prst="rect">
            <a:avLst/>
          </a:prstGeom>
          <a:noFill/>
        </p:spPr>
        <p:txBody>
          <a:bodyPr wrap="square" rtlCol="0">
            <a:spAutoFit/>
          </a:bodyPr>
          <a:lstStyle/>
          <a:p>
            <a:pPr algn="ctr" defTabSz="1828800" fontAlgn="base">
              <a:spcBef>
                <a:spcPts val="1152"/>
              </a:spcBef>
              <a:spcAft>
                <a:spcPct val="0"/>
              </a:spcAft>
            </a:pPr>
            <a:r>
              <a:rPr lang="en-US" sz="4000" b="1" kern="1200" dirty="0">
                <a:solidFill>
                  <a:srgbClr val="FFFFFF"/>
                </a:solidFill>
                <a:latin typeface="Arial" charset="0"/>
                <a:ea typeface="+mn-ea"/>
                <a:cs typeface="+mn-cs"/>
              </a:rPr>
              <a:t>Monitoring</a:t>
            </a:r>
          </a:p>
        </p:txBody>
      </p:sp>
    </p:spTree>
    <p:extLst>
      <p:ext uri="{BB962C8B-B14F-4D97-AF65-F5344CB8AC3E}">
        <p14:creationId xmlns:p14="http://schemas.microsoft.com/office/powerpoint/2010/main" val="766780836"/>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3E51C9-2D84-4DA7-AE35-462E33804159}"/>
              </a:ext>
            </a:extLst>
          </p:cNvPr>
          <p:cNvSpPr>
            <a:spLocks noGrp="1"/>
          </p:cNvSpPr>
          <p:nvPr>
            <p:ph type="title"/>
          </p:nvPr>
        </p:nvSpPr>
        <p:spPr/>
        <p:txBody>
          <a:bodyPr/>
          <a:lstStyle/>
          <a:p>
            <a:r>
              <a:rPr lang="en-US" dirty="0"/>
              <a:t>BM Ecosystem: Health insurance</a:t>
            </a:r>
          </a:p>
        </p:txBody>
      </p:sp>
      <p:sp>
        <p:nvSpPr>
          <p:cNvPr id="4" name="Slide Number Placeholder 3">
            <a:extLst>
              <a:ext uri="{FF2B5EF4-FFF2-40B4-BE49-F238E27FC236}">
                <a16:creationId xmlns:a16="http://schemas.microsoft.com/office/drawing/2014/main" id="{0AEFD38C-4B47-45D8-ACAB-BCB9B72DBE4F}"/>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86</a:t>
            </a:fld>
            <a:endParaRPr lang="en-US" kern="1200" dirty="0">
              <a:ea typeface="+mn-ea"/>
            </a:endParaRPr>
          </a:p>
        </p:txBody>
      </p:sp>
      <p:pic>
        <p:nvPicPr>
          <p:cNvPr id="6" name="Picture 5">
            <a:extLst>
              <a:ext uri="{FF2B5EF4-FFF2-40B4-BE49-F238E27FC236}">
                <a16:creationId xmlns:a16="http://schemas.microsoft.com/office/drawing/2014/main" id="{D1DADCB4-8D43-4951-B138-3F117E5CE0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5237" y="4166138"/>
            <a:ext cx="19313526" cy="6453936"/>
          </a:xfrm>
          <a:prstGeom prst="rect">
            <a:avLst/>
          </a:prstGeom>
        </p:spPr>
      </p:pic>
      <p:pic>
        <p:nvPicPr>
          <p:cNvPr id="20" name="Picture 19">
            <a:extLst>
              <a:ext uri="{FF2B5EF4-FFF2-40B4-BE49-F238E27FC236}">
                <a16:creationId xmlns:a16="http://schemas.microsoft.com/office/drawing/2014/main" id="{228D37D7-07DD-45FB-985F-D333125B31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06371" y="5827776"/>
            <a:ext cx="1482286" cy="1280160"/>
          </a:xfrm>
          <a:prstGeom prst="rect">
            <a:avLst/>
          </a:prstGeom>
        </p:spPr>
      </p:pic>
      <p:pic>
        <p:nvPicPr>
          <p:cNvPr id="21" name="Picture 20">
            <a:extLst>
              <a:ext uri="{FF2B5EF4-FFF2-40B4-BE49-F238E27FC236}">
                <a16:creationId xmlns:a16="http://schemas.microsoft.com/office/drawing/2014/main" id="{744E0630-DD73-4B35-8D0F-2A8E931CD5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7375" y="5710266"/>
            <a:ext cx="1482286" cy="1280160"/>
          </a:xfrm>
          <a:prstGeom prst="rect">
            <a:avLst/>
          </a:prstGeom>
        </p:spPr>
      </p:pic>
    </p:spTree>
    <p:extLst>
      <p:ext uri="{BB962C8B-B14F-4D97-AF65-F5344CB8AC3E}">
        <p14:creationId xmlns:p14="http://schemas.microsoft.com/office/powerpoint/2010/main" val="406407622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2E2968-63C7-4B04-B45E-C720D0EFF52A}"/>
              </a:ext>
            </a:extLst>
          </p:cNvPr>
          <p:cNvSpPr>
            <a:spLocks noGrp="1"/>
          </p:cNvSpPr>
          <p:nvPr>
            <p:ph type="title"/>
          </p:nvPr>
        </p:nvSpPr>
        <p:spPr/>
        <p:txBody>
          <a:bodyPr/>
          <a:lstStyle/>
          <a:p>
            <a:r>
              <a:rPr lang="en-US" dirty="0"/>
              <a:t>Value Stream: Acquire coverage</a:t>
            </a:r>
          </a:p>
        </p:txBody>
      </p:sp>
      <p:sp>
        <p:nvSpPr>
          <p:cNvPr id="4" name="Slide Number Placeholder 3">
            <a:extLst>
              <a:ext uri="{FF2B5EF4-FFF2-40B4-BE49-F238E27FC236}">
                <a16:creationId xmlns:a16="http://schemas.microsoft.com/office/drawing/2014/main" id="{E708A461-DE75-48F9-957B-AF687A8AEAA3}"/>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87</a:t>
            </a:fld>
            <a:endParaRPr lang="en-US" kern="1200" dirty="0">
              <a:ea typeface="+mn-ea"/>
            </a:endParaRPr>
          </a:p>
        </p:txBody>
      </p:sp>
      <p:pic>
        <p:nvPicPr>
          <p:cNvPr id="6" name="Picture 5">
            <a:extLst>
              <a:ext uri="{FF2B5EF4-FFF2-40B4-BE49-F238E27FC236}">
                <a16:creationId xmlns:a16="http://schemas.microsoft.com/office/drawing/2014/main" id="{58E65A4A-FDA9-4054-9EA9-1C2DE440B2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4883" y="3605778"/>
            <a:ext cx="19017286" cy="6400800"/>
          </a:xfrm>
          <a:prstGeom prst="rect">
            <a:avLst/>
          </a:prstGeom>
        </p:spPr>
      </p:pic>
    </p:spTree>
    <p:extLst>
      <p:ext uri="{BB962C8B-B14F-4D97-AF65-F5344CB8AC3E}">
        <p14:creationId xmlns:p14="http://schemas.microsoft.com/office/powerpoint/2010/main" val="834620435"/>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43FB4-CB38-4959-91B5-35CF0A65F8E1}"/>
              </a:ext>
            </a:extLst>
          </p:cNvPr>
          <p:cNvSpPr>
            <a:spLocks noGrp="1"/>
          </p:cNvSpPr>
          <p:nvPr>
            <p:ph type="title"/>
          </p:nvPr>
        </p:nvSpPr>
        <p:spPr/>
        <p:txBody>
          <a:bodyPr/>
          <a:lstStyle/>
          <a:p>
            <a:r>
              <a:rPr lang="en-US" dirty="0"/>
              <a:t>Strategy Map: Best Insurance strategy</a:t>
            </a:r>
          </a:p>
        </p:txBody>
      </p:sp>
      <p:sp>
        <p:nvSpPr>
          <p:cNvPr id="4" name="Slide Number Placeholder 3">
            <a:extLst>
              <a:ext uri="{FF2B5EF4-FFF2-40B4-BE49-F238E27FC236}">
                <a16:creationId xmlns:a16="http://schemas.microsoft.com/office/drawing/2014/main" id="{5F50873E-BC5B-4CF5-9D6D-B2AA8A001ADC}"/>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88</a:t>
            </a:fld>
            <a:endParaRPr lang="en-US" kern="1200" dirty="0">
              <a:ea typeface="+mn-ea"/>
            </a:endParaRPr>
          </a:p>
        </p:txBody>
      </p:sp>
      <p:pic>
        <p:nvPicPr>
          <p:cNvPr id="10" name="Picture 9">
            <a:extLst>
              <a:ext uri="{FF2B5EF4-FFF2-40B4-BE49-F238E27FC236}">
                <a16:creationId xmlns:a16="http://schemas.microsoft.com/office/drawing/2014/main" id="{38D50B19-F660-4F65-A74A-8F05F37C15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4521" y="1959580"/>
            <a:ext cx="18812554" cy="10241280"/>
          </a:xfrm>
          <a:prstGeom prst="rect">
            <a:avLst/>
          </a:prstGeom>
        </p:spPr>
      </p:pic>
    </p:spTree>
    <p:extLst>
      <p:ext uri="{BB962C8B-B14F-4D97-AF65-F5344CB8AC3E}">
        <p14:creationId xmlns:p14="http://schemas.microsoft.com/office/powerpoint/2010/main" val="1516289912"/>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863ED-893A-4542-80CF-477129525DFE}"/>
              </a:ext>
            </a:extLst>
          </p:cNvPr>
          <p:cNvSpPr>
            <a:spLocks noGrp="1"/>
          </p:cNvSpPr>
          <p:nvPr>
            <p:ph type="title"/>
          </p:nvPr>
        </p:nvSpPr>
        <p:spPr/>
        <p:txBody>
          <a:bodyPr/>
          <a:lstStyle/>
          <a:p>
            <a:r>
              <a:rPr lang="en-US" dirty="0"/>
              <a:t>Dashboard &amp; scenarios</a:t>
            </a:r>
          </a:p>
        </p:txBody>
      </p:sp>
      <p:sp>
        <p:nvSpPr>
          <p:cNvPr id="4" name="Slide Number Placeholder 3">
            <a:extLst>
              <a:ext uri="{FF2B5EF4-FFF2-40B4-BE49-F238E27FC236}">
                <a16:creationId xmlns:a16="http://schemas.microsoft.com/office/drawing/2014/main" id="{63197C69-4628-45E3-B333-AF8704AEB801}"/>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89</a:t>
            </a:fld>
            <a:endParaRPr lang="en-US" kern="1200" dirty="0">
              <a:ea typeface="+mn-ea"/>
            </a:endParaRPr>
          </a:p>
        </p:txBody>
      </p:sp>
      <p:pic>
        <p:nvPicPr>
          <p:cNvPr id="7170" name="Picture 2">
            <a:extLst>
              <a:ext uri="{FF2B5EF4-FFF2-40B4-BE49-F238E27FC236}">
                <a16:creationId xmlns:a16="http://schemas.microsoft.com/office/drawing/2014/main" id="{464ACC36-7C54-45DE-A97F-556B5C58BB5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6712" y="1745208"/>
            <a:ext cx="7665776"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9F8D9FA-257D-447E-9284-54B1503F4B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02489" y="2527808"/>
            <a:ext cx="8113522" cy="62179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11A0AD-D5CB-4B8F-9384-190ECC7F301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37744" y="7099808"/>
            <a:ext cx="11241024" cy="512064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261959BE-5BD5-46B6-A530-2A10EBA243E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539493" y="6173216"/>
            <a:ext cx="6806766"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45715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aran erkennen Sie, ob es Zeit für einen Jobwechsel wird | GQ Germany">
            <a:extLst>
              <a:ext uri="{FF2B5EF4-FFF2-40B4-BE49-F238E27FC236}">
                <a16:creationId xmlns:a16="http://schemas.microsoft.com/office/drawing/2014/main" id="{C7A8EFC2-A66D-5BF0-FE3F-BB827278850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3500" y="-8765540"/>
            <a:ext cx="31102300" cy="2488184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platzhalter 5">
            <a:extLst>
              <a:ext uri="{FF2B5EF4-FFF2-40B4-BE49-F238E27FC236}">
                <a16:creationId xmlns:a16="http://schemas.microsoft.com/office/drawing/2014/main" id="{F1BF279D-9DF1-BF74-EE69-C82354DDE81B}"/>
              </a:ext>
            </a:extLst>
          </p:cNvPr>
          <p:cNvSpPr>
            <a:spLocks noGrp="1"/>
          </p:cNvSpPr>
          <p:nvPr>
            <p:ph type="body" idx="2"/>
          </p:nvPr>
        </p:nvSpPr>
        <p:spPr>
          <a:xfrm>
            <a:off x="9372600" y="1460500"/>
            <a:ext cx="13257212" cy="3835400"/>
          </a:xfrm>
          <a:solidFill>
            <a:srgbClr val="00B050"/>
          </a:solidFill>
          <a:ln>
            <a:noFill/>
          </a:ln>
        </p:spPr>
        <p:txBody>
          <a:bodyPr spcFirstLastPara="1" wrap="square" lIns="50800" tIns="50800" rIns="50800" bIns="50800" anchor="t" anchorCtr="0">
            <a:normAutofit/>
          </a:bodyPr>
          <a:lstStyle/>
          <a:p>
            <a:pPr algn="r"/>
            <a:r>
              <a:rPr lang="de-DE" dirty="0">
                <a:solidFill>
                  <a:schemeClr val="bg1"/>
                </a:solidFill>
                <a:latin typeface="Verdana" panose="020B0604030504040204" pitchFamily="34" charset="0"/>
                <a:ea typeface="Verdana" panose="020B0604030504040204" pitchFamily="34" charset="0"/>
              </a:rPr>
              <a:t>Die Idee einer „ganz normalen Versicherung“</a:t>
            </a:r>
          </a:p>
        </p:txBody>
      </p:sp>
    </p:spTree>
    <p:extLst>
      <p:ext uri="{BB962C8B-B14F-4D97-AF65-F5344CB8AC3E}">
        <p14:creationId xmlns:p14="http://schemas.microsoft.com/office/powerpoint/2010/main" val="3785042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persona’s work with the CBMP method ?</a:t>
            </a:r>
          </a:p>
        </p:txBody>
      </p:sp>
      <p:sp>
        <p:nvSpPr>
          <p:cNvPr id="4" name="Slide Number Placeholder 3"/>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90</a:t>
            </a:fld>
            <a:endParaRPr lang="en-US" kern="1200" dirty="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04668" y="2487122"/>
            <a:ext cx="3657600" cy="3657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3228" y="7913636"/>
            <a:ext cx="3810000" cy="381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73395" y="2767962"/>
            <a:ext cx="4324350" cy="3048000"/>
          </a:xfrm>
          <a:prstGeom prst="rect">
            <a:avLst/>
          </a:prstGeom>
        </p:spPr>
      </p:pic>
      <p:sp>
        <p:nvSpPr>
          <p:cNvPr id="8" name="TextBox 7"/>
          <p:cNvSpPr txBox="1"/>
          <p:nvPr/>
        </p:nvSpPr>
        <p:spPr>
          <a:xfrm>
            <a:off x="5493006" y="1875411"/>
            <a:ext cx="4638386" cy="800219"/>
          </a:xfrm>
          <a:prstGeom prst="rect">
            <a:avLst/>
          </a:prstGeom>
          <a:noFill/>
        </p:spPr>
        <p:txBody>
          <a:bodyPr wrap="none" rtlCol="0">
            <a:spAutoFit/>
          </a:bodyPr>
          <a:lstStyle/>
          <a:p>
            <a:pPr marL="585216" indent="-585216" defTabSz="1828800" fontAlgn="base">
              <a:spcBef>
                <a:spcPts val="1152"/>
              </a:spcBef>
              <a:spcAft>
                <a:spcPct val="0"/>
              </a:spcAft>
            </a:pPr>
            <a:r>
              <a:rPr lang="en-US" sz="4600" kern="1200" dirty="0">
                <a:latin typeface="Arial" charset="0"/>
                <a:ea typeface="+mn-ea"/>
                <a:cs typeface="+mn-cs"/>
              </a:rPr>
              <a:t>Workshop leader</a:t>
            </a:r>
          </a:p>
        </p:txBody>
      </p:sp>
      <p:sp>
        <p:nvSpPr>
          <p:cNvPr id="9" name="TextBox 8"/>
          <p:cNvSpPr txBox="1"/>
          <p:nvPr/>
        </p:nvSpPr>
        <p:spPr>
          <a:xfrm>
            <a:off x="11090953" y="11614089"/>
            <a:ext cx="2119491" cy="800219"/>
          </a:xfrm>
          <a:prstGeom prst="rect">
            <a:avLst/>
          </a:prstGeom>
          <a:noFill/>
        </p:spPr>
        <p:txBody>
          <a:bodyPr wrap="none" rtlCol="0">
            <a:spAutoFit/>
          </a:bodyPr>
          <a:lstStyle/>
          <a:p>
            <a:pPr marL="585216" indent="-585216" defTabSz="1828800" fontAlgn="base">
              <a:spcBef>
                <a:spcPts val="1152"/>
              </a:spcBef>
              <a:spcAft>
                <a:spcPct val="0"/>
              </a:spcAft>
            </a:pPr>
            <a:r>
              <a:rPr lang="en-US" sz="4600" kern="1200" dirty="0">
                <a:latin typeface="Arial" charset="0"/>
                <a:ea typeface="+mn-ea"/>
                <a:cs typeface="+mn-cs"/>
              </a:rPr>
              <a:t>Analyst</a:t>
            </a:r>
          </a:p>
        </p:txBody>
      </p:sp>
      <p:sp>
        <p:nvSpPr>
          <p:cNvPr id="10" name="TextBox 9"/>
          <p:cNvSpPr txBox="1"/>
          <p:nvPr/>
        </p:nvSpPr>
        <p:spPr>
          <a:xfrm>
            <a:off x="14849109" y="1875411"/>
            <a:ext cx="4096946" cy="800219"/>
          </a:xfrm>
          <a:prstGeom prst="rect">
            <a:avLst/>
          </a:prstGeom>
          <a:noFill/>
        </p:spPr>
        <p:txBody>
          <a:bodyPr wrap="square" rtlCol="0">
            <a:spAutoFit/>
          </a:bodyPr>
          <a:lstStyle/>
          <a:p>
            <a:pPr algn="ctr" defTabSz="1828800" fontAlgn="base">
              <a:spcBef>
                <a:spcPts val="1152"/>
              </a:spcBef>
              <a:spcAft>
                <a:spcPct val="0"/>
              </a:spcAft>
            </a:pPr>
            <a:r>
              <a:rPr lang="en-US" sz="4600" kern="1200" dirty="0">
                <a:latin typeface="Arial" charset="0"/>
                <a:ea typeface="+mn-ea"/>
                <a:cs typeface="+mn-cs"/>
              </a:rPr>
              <a:t>Change agent</a:t>
            </a:r>
          </a:p>
        </p:txBody>
      </p:sp>
      <p:graphicFrame>
        <p:nvGraphicFramePr>
          <p:cNvPr id="11" name="Diagram 10"/>
          <p:cNvGraphicFramePr/>
          <p:nvPr/>
        </p:nvGraphicFramePr>
        <p:xfrm>
          <a:off x="5754158" y="2566105"/>
          <a:ext cx="12875684" cy="85837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Freeform 12"/>
          <p:cNvSpPr/>
          <p:nvPr/>
        </p:nvSpPr>
        <p:spPr bwMode="auto">
          <a:xfrm>
            <a:off x="7412038" y="8836677"/>
            <a:ext cx="3245224" cy="1080809"/>
          </a:xfrm>
          <a:custGeom>
            <a:avLst/>
            <a:gdLst>
              <a:gd name="connsiteX0" fmla="*/ 1622612 w 1622612"/>
              <a:gd name="connsiteY0" fmla="*/ 1237130 h 1237130"/>
              <a:gd name="connsiteX1" fmla="*/ 412376 w 1622612"/>
              <a:gd name="connsiteY1" fmla="*/ 833718 h 1237130"/>
              <a:gd name="connsiteX2" fmla="*/ 0 w 1622612"/>
              <a:gd name="connsiteY2" fmla="*/ 0 h 1237130"/>
            </a:gdLst>
            <a:ahLst/>
            <a:cxnLst>
              <a:cxn ang="0">
                <a:pos x="connsiteX0" y="connsiteY0"/>
              </a:cxn>
              <a:cxn ang="0">
                <a:pos x="connsiteX1" y="connsiteY1"/>
              </a:cxn>
              <a:cxn ang="0">
                <a:pos x="connsiteX2" y="connsiteY2"/>
              </a:cxn>
            </a:cxnLst>
            <a:rect l="l" t="t" r="r" b="b"/>
            <a:pathLst>
              <a:path w="1622612" h="1237130">
                <a:moveTo>
                  <a:pt x="1622612" y="1237130"/>
                </a:moveTo>
                <a:cubicBezTo>
                  <a:pt x="1152711" y="1138518"/>
                  <a:pt x="682811" y="1039906"/>
                  <a:pt x="412376" y="833718"/>
                </a:cubicBezTo>
                <a:cubicBezTo>
                  <a:pt x="141941" y="627530"/>
                  <a:pt x="70970" y="313765"/>
                  <a:pt x="0" y="0"/>
                </a:cubicBezTo>
              </a:path>
            </a:pathLst>
          </a:custGeom>
          <a:noFill/>
          <a:ln w="76200" cap="flat" cmpd="sng" algn="ctr">
            <a:solidFill>
              <a:srgbClr val="C00000"/>
            </a:solidFill>
            <a:prstDash val="sysDash"/>
            <a:round/>
            <a:headEnd type="none" w="med" len="med"/>
            <a:tailEnd type="arrow"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spAutoFit/>
          </a:bodyPr>
          <a:lstStyle/>
          <a:p>
            <a:pPr marL="577850" indent="-577850" algn="ctr" defTabSz="2508250" fontAlgn="base">
              <a:lnSpc>
                <a:spcPct val="130000"/>
              </a:lnSpc>
              <a:spcBef>
                <a:spcPct val="20000"/>
              </a:spcBef>
              <a:spcAft>
                <a:spcPct val="0"/>
              </a:spcAft>
              <a:buClr>
                <a:srgbClr val="003399"/>
              </a:buClr>
            </a:pPr>
            <a:endParaRPr lang="en-US" sz="5000" kern="1200">
              <a:solidFill>
                <a:srgbClr val="004386"/>
              </a:solidFill>
              <a:latin typeface="Arial" charset="0"/>
            </a:endParaRPr>
          </a:p>
        </p:txBody>
      </p:sp>
      <p:sp>
        <p:nvSpPr>
          <p:cNvPr id="14" name="Rectangular Callout 13"/>
          <p:cNvSpPr/>
          <p:nvPr/>
        </p:nvSpPr>
        <p:spPr bwMode="auto">
          <a:xfrm>
            <a:off x="5108122" y="10818301"/>
            <a:ext cx="4446496" cy="2152154"/>
          </a:xfrm>
          <a:prstGeom prst="wedgeRectCallout">
            <a:avLst>
              <a:gd name="adj1" fmla="val 21580"/>
              <a:gd name="adj2" fmla="val -94785"/>
            </a:avLst>
          </a:prstGeom>
          <a:solidFill>
            <a:srgbClr val="FFEEB7"/>
          </a:solidFill>
          <a:ln w="25400" cap="flat" cmpd="sng" algn="ctr">
            <a:solidFill>
              <a:srgbClr val="FFC000"/>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algn="ctr" defTabSz="2508250" fontAlgn="base">
              <a:spcBef>
                <a:spcPts val="1152"/>
              </a:spcBef>
              <a:spcAft>
                <a:spcPct val="0"/>
              </a:spcAft>
              <a:buClr>
                <a:srgbClr val="003399"/>
              </a:buClr>
            </a:pPr>
            <a:r>
              <a:rPr lang="en-US" sz="4000" kern="1200" dirty="0">
                <a:solidFill>
                  <a:srgbClr val="000000"/>
                </a:solidFill>
                <a:latin typeface="Arial" charset="0"/>
              </a:rPr>
              <a:t>Analyst supports Workshop leader during workshops</a:t>
            </a:r>
          </a:p>
        </p:txBody>
      </p:sp>
      <p:pic>
        <p:nvPicPr>
          <p:cNvPr id="17" name="Picture 1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088636" y="6854090"/>
            <a:ext cx="1572220" cy="1463040"/>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122091" y="7075804"/>
            <a:ext cx="1542754" cy="1280160"/>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4901612" y="7128410"/>
            <a:ext cx="1687328" cy="1097280"/>
          </a:xfrm>
          <a:prstGeom prst="rect">
            <a:avLst/>
          </a:prstGeom>
        </p:spPr>
      </p:pic>
    </p:spTree>
    <p:extLst>
      <p:ext uri="{BB962C8B-B14F-4D97-AF65-F5344CB8AC3E}">
        <p14:creationId xmlns:p14="http://schemas.microsoft.com/office/powerpoint/2010/main" val="3418320876"/>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7FDA4F-938E-4C8D-8504-585B3BC64519}"/>
              </a:ext>
            </a:extLst>
          </p:cNvPr>
          <p:cNvSpPr>
            <a:spLocks noGrp="1"/>
          </p:cNvSpPr>
          <p:nvPr>
            <p:ph type="title"/>
          </p:nvPr>
        </p:nvSpPr>
        <p:spPr/>
        <p:txBody>
          <a:bodyPr/>
          <a:lstStyle/>
          <a:p>
            <a:r>
              <a:rPr lang="en-US" dirty="0"/>
              <a:t>VDM (CBMP) applied at different levels</a:t>
            </a:r>
          </a:p>
        </p:txBody>
      </p:sp>
      <p:sp>
        <p:nvSpPr>
          <p:cNvPr id="4" name="Slide Number Placeholder 3">
            <a:extLst>
              <a:ext uri="{FF2B5EF4-FFF2-40B4-BE49-F238E27FC236}">
                <a16:creationId xmlns:a16="http://schemas.microsoft.com/office/drawing/2014/main" id="{1BFE0438-2A17-409C-ADD0-C20A520CBECE}"/>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91</a:t>
            </a:fld>
            <a:endParaRPr lang="en-US" kern="1200" dirty="0">
              <a:ea typeface="+mn-ea"/>
            </a:endParaRPr>
          </a:p>
        </p:txBody>
      </p:sp>
      <p:pic>
        <p:nvPicPr>
          <p:cNvPr id="17" name="Picture 16">
            <a:extLst>
              <a:ext uri="{FF2B5EF4-FFF2-40B4-BE49-F238E27FC236}">
                <a16:creationId xmlns:a16="http://schemas.microsoft.com/office/drawing/2014/main" id="{30C68273-BA89-41A9-8F5D-67E0B6A045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28738" y="2953290"/>
            <a:ext cx="2377440" cy="2377440"/>
          </a:xfrm>
          <a:prstGeom prst="rect">
            <a:avLst/>
          </a:prstGeom>
        </p:spPr>
      </p:pic>
      <p:pic>
        <p:nvPicPr>
          <p:cNvPr id="18" name="Picture 17">
            <a:extLst>
              <a:ext uri="{FF2B5EF4-FFF2-40B4-BE49-F238E27FC236}">
                <a16:creationId xmlns:a16="http://schemas.microsoft.com/office/drawing/2014/main" id="{F4458488-97A6-4278-AF42-B82DFEBB58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56122" y="5432030"/>
            <a:ext cx="2377440" cy="2377440"/>
          </a:xfrm>
          <a:prstGeom prst="rect">
            <a:avLst/>
          </a:prstGeom>
        </p:spPr>
      </p:pic>
      <p:pic>
        <p:nvPicPr>
          <p:cNvPr id="19" name="Picture 18">
            <a:extLst>
              <a:ext uri="{FF2B5EF4-FFF2-40B4-BE49-F238E27FC236}">
                <a16:creationId xmlns:a16="http://schemas.microsoft.com/office/drawing/2014/main" id="{CA73DE7E-BCBF-4664-95BA-3CDEE7D75C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58176" y="4535452"/>
            <a:ext cx="2377440" cy="2377440"/>
          </a:xfrm>
          <a:prstGeom prst="rect">
            <a:avLst/>
          </a:prstGeom>
        </p:spPr>
      </p:pic>
      <p:pic>
        <p:nvPicPr>
          <p:cNvPr id="11" name="Picture 10">
            <a:extLst>
              <a:ext uri="{FF2B5EF4-FFF2-40B4-BE49-F238E27FC236}">
                <a16:creationId xmlns:a16="http://schemas.microsoft.com/office/drawing/2014/main" id="{3ED30300-A2A4-45BF-AA6E-65110A93F8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76782" y="3828246"/>
            <a:ext cx="2377440" cy="2377440"/>
          </a:xfrm>
          <a:prstGeom prst="rect">
            <a:avLst/>
          </a:prstGeom>
        </p:spPr>
      </p:pic>
      <p:sp>
        <p:nvSpPr>
          <p:cNvPr id="20" name="Freeform: Shape 19">
            <a:extLst>
              <a:ext uri="{FF2B5EF4-FFF2-40B4-BE49-F238E27FC236}">
                <a16:creationId xmlns:a16="http://schemas.microsoft.com/office/drawing/2014/main" id="{0964F031-A419-473C-9FCA-06865879C514}"/>
              </a:ext>
            </a:extLst>
          </p:cNvPr>
          <p:cNvSpPr/>
          <p:nvPr/>
        </p:nvSpPr>
        <p:spPr bwMode="auto">
          <a:xfrm>
            <a:off x="9689074" y="7289502"/>
            <a:ext cx="3756212" cy="2393576"/>
          </a:xfrm>
          <a:custGeom>
            <a:avLst/>
            <a:gdLst>
              <a:gd name="connsiteX0" fmla="*/ 358588 w 1878106"/>
              <a:gd name="connsiteY0" fmla="*/ 0 h 1196788"/>
              <a:gd name="connsiteX1" fmla="*/ 0 w 1878106"/>
              <a:gd name="connsiteY1" fmla="*/ 246529 h 1196788"/>
              <a:gd name="connsiteX2" fmla="*/ 1792941 w 1878106"/>
              <a:gd name="connsiteY2" fmla="*/ 1196788 h 1196788"/>
              <a:gd name="connsiteX3" fmla="*/ 1878106 w 1878106"/>
              <a:gd name="connsiteY3" fmla="*/ 1120588 h 1196788"/>
              <a:gd name="connsiteX4" fmla="*/ 1568823 w 1878106"/>
              <a:gd name="connsiteY4" fmla="*/ 963705 h 1196788"/>
              <a:gd name="connsiteX5" fmla="*/ 1586753 w 1878106"/>
              <a:gd name="connsiteY5" fmla="*/ 439270 h 1196788"/>
              <a:gd name="connsiteX6" fmla="*/ 358588 w 1878106"/>
              <a:gd name="connsiteY6" fmla="*/ 0 h 119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106" h="1196788">
                <a:moveTo>
                  <a:pt x="358588" y="0"/>
                </a:moveTo>
                <a:lnTo>
                  <a:pt x="0" y="246529"/>
                </a:lnTo>
                <a:lnTo>
                  <a:pt x="1792941" y="1196788"/>
                </a:lnTo>
                <a:lnTo>
                  <a:pt x="1878106" y="1120588"/>
                </a:lnTo>
                <a:lnTo>
                  <a:pt x="1568823" y="963705"/>
                </a:lnTo>
                <a:lnTo>
                  <a:pt x="1586753" y="439270"/>
                </a:lnTo>
                <a:lnTo>
                  <a:pt x="358588" y="0"/>
                </a:lnTo>
                <a:close/>
              </a:path>
            </a:pathLst>
          </a:custGeom>
          <a:solidFill>
            <a:srgbClr val="F9FBF7"/>
          </a:solidFill>
          <a:ln w="25400" cap="flat" cmpd="sng" algn="ctr">
            <a:solidFill>
              <a:srgbClr val="E0EBD9"/>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grpSp>
        <p:nvGrpSpPr>
          <p:cNvPr id="48" name="Group 47">
            <a:extLst>
              <a:ext uri="{FF2B5EF4-FFF2-40B4-BE49-F238E27FC236}">
                <a16:creationId xmlns:a16="http://schemas.microsoft.com/office/drawing/2014/main" id="{EBD4CEBD-E2AF-4171-8684-BDC30004BFDC}"/>
              </a:ext>
            </a:extLst>
          </p:cNvPr>
          <p:cNvGrpSpPr/>
          <p:nvPr/>
        </p:nvGrpSpPr>
        <p:grpSpPr>
          <a:xfrm>
            <a:off x="12512610" y="6411218"/>
            <a:ext cx="4023360" cy="4023360"/>
            <a:chOff x="714492" y="3018875"/>
            <a:chExt cx="3108960" cy="3108960"/>
          </a:xfrm>
        </p:grpSpPr>
        <p:pic>
          <p:nvPicPr>
            <p:cNvPr id="49" name="Picture 48">
              <a:extLst>
                <a:ext uri="{FF2B5EF4-FFF2-40B4-BE49-F238E27FC236}">
                  <a16:creationId xmlns:a16="http://schemas.microsoft.com/office/drawing/2014/main" id="{B9118493-7DC2-4309-82F6-A3E9286918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492" y="3018875"/>
              <a:ext cx="3108960" cy="3108960"/>
            </a:xfrm>
            <a:prstGeom prst="rect">
              <a:avLst/>
            </a:prstGeom>
          </p:spPr>
        </p:pic>
        <p:sp>
          <p:nvSpPr>
            <p:cNvPr id="50" name="Rectangle 49">
              <a:extLst>
                <a:ext uri="{FF2B5EF4-FFF2-40B4-BE49-F238E27FC236}">
                  <a16:creationId xmlns:a16="http://schemas.microsoft.com/office/drawing/2014/main" id="{1BB170A4-266E-46EC-AC5E-9B39EDF672B7}"/>
                </a:ext>
              </a:extLst>
            </p:cNvPr>
            <p:cNvSpPr/>
            <p:nvPr/>
          </p:nvSpPr>
          <p:spPr bwMode="auto">
            <a:xfrm>
              <a:off x="1016935" y="4279772"/>
              <a:ext cx="457200" cy="365760"/>
            </a:xfrm>
            <a:prstGeom prst="rect">
              <a:avLst/>
            </a:prstGeom>
            <a:solidFill>
              <a:srgbClr val="FFFF00"/>
            </a:solidFill>
            <a:ln w="25400" cap="flat" cmpd="sng" algn="ctr">
              <a:solidFill>
                <a:srgbClr val="EDA86F"/>
              </a:solidFill>
              <a:prstDash val="solid"/>
              <a:round/>
              <a:headEnd type="none" w="med" len="med"/>
              <a:tailEnd type="none" w="med" len="med"/>
            </a:ln>
            <a:effectLst/>
            <a:scene3d>
              <a:camera prst="isometricLeftDown"/>
              <a:lightRig rig="threePt" dir="t"/>
            </a:scene3d>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sp>
          <p:nvSpPr>
            <p:cNvPr id="51" name="Rectangle 50">
              <a:extLst>
                <a:ext uri="{FF2B5EF4-FFF2-40B4-BE49-F238E27FC236}">
                  <a16:creationId xmlns:a16="http://schemas.microsoft.com/office/drawing/2014/main" id="{FD5E0086-8DC8-4E5E-A8E7-0B33324E9BAC}"/>
                </a:ext>
              </a:extLst>
            </p:cNvPr>
            <p:cNvSpPr/>
            <p:nvPr/>
          </p:nvSpPr>
          <p:spPr bwMode="auto">
            <a:xfrm>
              <a:off x="1523440" y="4584573"/>
              <a:ext cx="457200" cy="365760"/>
            </a:xfrm>
            <a:prstGeom prst="rect">
              <a:avLst/>
            </a:prstGeom>
            <a:solidFill>
              <a:srgbClr val="FFFF00"/>
            </a:solidFill>
            <a:ln w="25400" cap="flat" cmpd="sng" algn="ctr">
              <a:solidFill>
                <a:srgbClr val="EDA86F"/>
              </a:solidFill>
              <a:prstDash val="solid"/>
              <a:round/>
              <a:headEnd type="none" w="med" len="med"/>
              <a:tailEnd type="none" w="med" len="med"/>
            </a:ln>
            <a:effectLst/>
            <a:scene3d>
              <a:camera prst="isometricLeftDown"/>
              <a:lightRig rig="threePt" dir="t"/>
            </a:scene3d>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sp>
          <p:nvSpPr>
            <p:cNvPr id="52" name="Rectangle 51">
              <a:extLst>
                <a:ext uri="{FF2B5EF4-FFF2-40B4-BE49-F238E27FC236}">
                  <a16:creationId xmlns:a16="http://schemas.microsoft.com/office/drawing/2014/main" id="{B211762F-C4B4-423D-AA65-2D0357C4C288}"/>
                </a:ext>
              </a:extLst>
            </p:cNvPr>
            <p:cNvSpPr/>
            <p:nvPr/>
          </p:nvSpPr>
          <p:spPr bwMode="auto">
            <a:xfrm>
              <a:off x="1030387" y="4826618"/>
              <a:ext cx="457200" cy="365760"/>
            </a:xfrm>
            <a:prstGeom prst="rect">
              <a:avLst/>
            </a:prstGeom>
            <a:solidFill>
              <a:srgbClr val="FFFF00"/>
            </a:solidFill>
            <a:ln w="25400" cap="flat" cmpd="sng" algn="ctr">
              <a:solidFill>
                <a:srgbClr val="EDA86F"/>
              </a:solidFill>
              <a:prstDash val="solid"/>
              <a:round/>
              <a:headEnd type="none" w="med" len="med"/>
              <a:tailEnd type="none" w="med" len="med"/>
            </a:ln>
            <a:effectLst/>
            <a:scene3d>
              <a:camera prst="isometricLeftDown"/>
              <a:lightRig rig="threePt" dir="t"/>
            </a:scene3d>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sp>
          <p:nvSpPr>
            <p:cNvPr id="53" name="Rectangle 52">
              <a:extLst>
                <a:ext uri="{FF2B5EF4-FFF2-40B4-BE49-F238E27FC236}">
                  <a16:creationId xmlns:a16="http://schemas.microsoft.com/office/drawing/2014/main" id="{83A80D3B-2E77-44F6-9625-DE373EC9F4C3}"/>
                </a:ext>
              </a:extLst>
            </p:cNvPr>
            <p:cNvSpPr/>
            <p:nvPr/>
          </p:nvSpPr>
          <p:spPr bwMode="auto">
            <a:xfrm>
              <a:off x="1536892" y="5131419"/>
              <a:ext cx="457200" cy="365760"/>
            </a:xfrm>
            <a:prstGeom prst="rect">
              <a:avLst/>
            </a:prstGeom>
            <a:solidFill>
              <a:srgbClr val="FFFF00"/>
            </a:solidFill>
            <a:ln w="25400" cap="flat" cmpd="sng" algn="ctr">
              <a:solidFill>
                <a:srgbClr val="EDA86F"/>
              </a:solidFill>
              <a:prstDash val="solid"/>
              <a:round/>
              <a:headEnd type="none" w="med" len="med"/>
              <a:tailEnd type="none" w="med" len="med"/>
            </a:ln>
            <a:effectLst/>
            <a:scene3d>
              <a:camera prst="isometricLeftDown"/>
              <a:lightRig rig="threePt" dir="t"/>
            </a:scene3d>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grpSp>
      <p:sp>
        <p:nvSpPr>
          <p:cNvPr id="39" name="Freeform: Shape 38">
            <a:extLst>
              <a:ext uri="{FF2B5EF4-FFF2-40B4-BE49-F238E27FC236}">
                <a16:creationId xmlns:a16="http://schemas.microsoft.com/office/drawing/2014/main" id="{D96E0E37-0E56-4577-9A52-7E7B0343BA6A}"/>
              </a:ext>
            </a:extLst>
          </p:cNvPr>
          <p:cNvSpPr/>
          <p:nvPr/>
        </p:nvSpPr>
        <p:spPr bwMode="auto">
          <a:xfrm>
            <a:off x="10047663" y="9476886"/>
            <a:ext cx="4034118" cy="2635624"/>
          </a:xfrm>
          <a:custGeom>
            <a:avLst/>
            <a:gdLst>
              <a:gd name="connsiteX0" fmla="*/ 1792941 w 2017059"/>
              <a:gd name="connsiteY0" fmla="*/ 0 h 1317812"/>
              <a:gd name="connsiteX1" fmla="*/ 13447 w 2017059"/>
              <a:gd name="connsiteY1" fmla="*/ 735106 h 1317812"/>
              <a:gd name="connsiteX2" fmla="*/ 0 w 2017059"/>
              <a:gd name="connsiteY2" fmla="*/ 1317812 h 1317812"/>
              <a:gd name="connsiteX3" fmla="*/ 2017059 w 2017059"/>
              <a:gd name="connsiteY3" fmla="*/ 112059 h 1317812"/>
              <a:gd name="connsiteX4" fmla="*/ 1792941 w 2017059"/>
              <a:gd name="connsiteY4" fmla="*/ 0 h 13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059" h="1317812">
                <a:moveTo>
                  <a:pt x="1792941" y="0"/>
                </a:moveTo>
                <a:lnTo>
                  <a:pt x="13447" y="735106"/>
                </a:lnTo>
                <a:lnTo>
                  <a:pt x="0" y="1317812"/>
                </a:lnTo>
                <a:lnTo>
                  <a:pt x="2017059" y="112059"/>
                </a:lnTo>
                <a:lnTo>
                  <a:pt x="1792941" y="0"/>
                </a:lnTo>
                <a:close/>
              </a:path>
            </a:pathLst>
          </a:custGeom>
          <a:solidFill>
            <a:srgbClr val="F9FBF7"/>
          </a:solidFill>
          <a:ln w="25400" cap="flat" cmpd="sng" algn="ctr">
            <a:solidFill>
              <a:srgbClr val="E0EBD9"/>
            </a:solidFill>
            <a:prstDash val="solid"/>
            <a:round/>
            <a:headEnd type="none" w="med" len="med"/>
            <a:tailEnd type="none" w="med" len="med"/>
          </a:ln>
          <a:effectLst/>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sp>
        <p:nvSpPr>
          <p:cNvPr id="30" name="Rectangle 29">
            <a:extLst>
              <a:ext uri="{FF2B5EF4-FFF2-40B4-BE49-F238E27FC236}">
                <a16:creationId xmlns:a16="http://schemas.microsoft.com/office/drawing/2014/main" id="{A3ACEDDF-0F17-418C-A711-4B73B89E9487}"/>
              </a:ext>
            </a:extLst>
          </p:cNvPr>
          <p:cNvSpPr/>
          <p:nvPr/>
        </p:nvSpPr>
        <p:spPr bwMode="auto">
          <a:xfrm>
            <a:off x="8648472" y="10443542"/>
            <a:ext cx="1645920" cy="1463040"/>
          </a:xfrm>
          <a:prstGeom prst="rect">
            <a:avLst/>
          </a:prstGeom>
          <a:solidFill>
            <a:srgbClr val="FFFF00"/>
          </a:solidFill>
          <a:ln w="25400" cap="flat" cmpd="sng" algn="ctr">
            <a:solidFill>
              <a:srgbClr val="EDA86F"/>
            </a:solidFill>
            <a:prstDash val="solid"/>
            <a:round/>
            <a:headEnd type="none" w="med" len="med"/>
            <a:tailEnd type="none" w="med" len="med"/>
          </a:ln>
          <a:effectLst/>
          <a:scene3d>
            <a:camera prst="isometricLeftDown"/>
            <a:lightRig rig="threePt" dir="t"/>
          </a:scene3d>
        </p:spPr>
        <p:style>
          <a:lnRef idx="1">
            <a:schemeClr val="accent1"/>
          </a:lnRef>
          <a:fillRef idx="1">
            <a:schemeClr val="accent1"/>
          </a:fillRef>
          <a:effectRef idx="1">
            <a:schemeClr val="accent1"/>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577850" indent="-577850" algn="ctr" defTabSz="2508250" fontAlgn="base">
              <a:spcBef>
                <a:spcPts val="1152"/>
              </a:spcBef>
              <a:spcAft>
                <a:spcPct val="0"/>
              </a:spcAft>
              <a:buClr>
                <a:srgbClr val="003399"/>
              </a:buClr>
              <a:buFont typeface="Arial" pitchFamily="34" charset="0"/>
              <a:buChar char="•"/>
            </a:pPr>
            <a:endParaRPr lang="en-US" sz="4000" kern="1200" dirty="0">
              <a:solidFill>
                <a:srgbClr val="000000"/>
              </a:solidFill>
              <a:latin typeface="Arial" charset="0"/>
            </a:endParaRPr>
          </a:p>
        </p:txBody>
      </p:sp>
      <p:sp>
        <p:nvSpPr>
          <p:cNvPr id="54" name="TextBox 53">
            <a:extLst>
              <a:ext uri="{FF2B5EF4-FFF2-40B4-BE49-F238E27FC236}">
                <a16:creationId xmlns:a16="http://schemas.microsoft.com/office/drawing/2014/main" id="{D244046C-A2E3-4CA4-B9CD-89B375456AE7}"/>
              </a:ext>
            </a:extLst>
          </p:cNvPr>
          <p:cNvSpPr txBox="1"/>
          <p:nvPr/>
        </p:nvSpPr>
        <p:spPr>
          <a:xfrm>
            <a:off x="2965544" y="2510615"/>
            <a:ext cx="6143028" cy="830997"/>
          </a:xfrm>
          <a:prstGeom prst="rect">
            <a:avLst/>
          </a:prstGeom>
          <a:noFill/>
        </p:spPr>
        <p:txBody>
          <a:bodyPr wrap="none" rtlCol="0">
            <a:spAutoFit/>
          </a:bodyPr>
          <a:lstStyle/>
          <a:p>
            <a:pPr marL="585216" indent="-585216" defTabSz="1828800" fontAlgn="base">
              <a:spcBef>
                <a:spcPts val="1152"/>
              </a:spcBef>
              <a:spcAft>
                <a:spcPct val="0"/>
              </a:spcAft>
            </a:pPr>
            <a:r>
              <a:rPr lang="en-US" sz="4800" b="1" kern="1200" dirty="0">
                <a:latin typeface="Arial" charset="0"/>
                <a:ea typeface="+mn-ea"/>
                <a:cs typeface="+mn-cs"/>
              </a:rPr>
              <a:t>Multi-BM ecosystem</a:t>
            </a:r>
          </a:p>
        </p:txBody>
      </p:sp>
      <p:sp>
        <p:nvSpPr>
          <p:cNvPr id="55" name="TextBox 54">
            <a:extLst>
              <a:ext uri="{FF2B5EF4-FFF2-40B4-BE49-F238E27FC236}">
                <a16:creationId xmlns:a16="http://schemas.microsoft.com/office/drawing/2014/main" id="{84A5F0CE-DA2A-43A0-9D29-3ECF4DBB4A3A}"/>
              </a:ext>
            </a:extLst>
          </p:cNvPr>
          <p:cNvSpPr txBox="1"/>
          <p:nvPr/>
        </p:nvSpPr>
        <p:spPr>
          <a:xfrm>
            <a:off x="16474265" y="7514087"/>
            <a:ext cx="4878259" cy="830997"/>
          </a:xfrm>
          <a:prstGeom prst="rect">
            <a:avLst/>
          </a:prstGeom>
          <a:noFill/>
        </p:spPr>
        <p:txBody>
          <a:bodyPr wrap="none" rtlCol="0">
            <a:spAutoFit/>
          </a:bodyPr>
          <a:lstStyle/>
          <a:p>
            <a:pPr marL="585216" indent="-585216" defTabSz="1828800" fontAlgn="base">
              <a:spcBef>
                <a:spcPts val="1152"/>
              </a:spcBef>
              <a:spcAft>
                <a:spcPct val="0"/>
              </a:spcAft>
            </a:pPr>
            <a:r>
              <a:rPr lang="en-US" sz="4800" b="1" kern="1200" dirty="0">
                <a:latin typeface="Arial" charset="0"/>
                <a:ea typeface="+mn-ea"/>
                <a:cs typeface="+mn-cs"/>
              </a:rPr>
              <a:t>Business Model</a:t>
            </a:r>
          </a:p>
        </p:txBody>
      </p:sp>
      <p:sp>
        <p:nvSpPr>
          <p:cNvPr id="56" name="TextBox 55">
            <a:extLst>
              <a:ext uri="{FF2B5EF4-FFF2-40B4-BE49-F238E27FC236}">
                <a16:creationId xmlns:a16="http://schemas.microsoft.com/office/drawing/2014/main" id="{75300B77-B833-4BA0-BC4E-7532021D0095}"/>
              </a:ext>
            </a:extLst>
          </p:cNvPr>
          <p:cNvSpPr txBox="1"/>
          <p:nvPr/>
        </p:nvSpPr>
        <p:spPr>
          <a:xfrm>
            <a:off x="5526563" y="11189181"/>
            <a:ext cx="3130985" cy="830997"/>
          </a:xfrm>
          <a:prstGeom prst="rect">
            <a:avLst/>
          </a:prstGeom>
          <a:noFill/>
        </p:spPr>
        <p:txBody>
          <a:bodyPr wrap="none" rtlCol="0">
            <a:spAutoFit/>
          </a:bodyPr>
          <a:lstStyle/>
          <a:p>
            <a:pPr marL="585216" indent="-585216" defTabSz="1828800" fontAlgn="base">
              <a:spcBef>
                <a:spcPts val="1152"/>
              </a:spcBef>
              <a:spcAft>
                <a:spcPct val="0"/>
              </a:spcAft>
            </a:pPr>
            <a:r>
              <a:rPr lang="en-US" sz="4800" b="1" kern="1200" dirty="0">
                <a:latin typeface="Arial" charset="0"/>
                <a:ea typeface="+mn-ea"/>
                <a:cs typeface="+mn-cs"/>
              </a:rPr>
              <a:t>Capability</a:t>
            </a:r>
          </a:p>
        </p:txBody>
      </p:sp>
    </p:spTree>
    <p:extLst>
      <p:ext uri="{BB962C8B-B14F-4D97-AF65-F5344CB8AC3E}">
        <p14:creationId xmlns:p14="http://schemas.microsoft.com/office/powerpoint/2010/main" val="707496890"/>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9424E2-3BB1-4B5D-88CA-F04DC3F9C6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65714" y="7669562"/>
            <a:ext cx="6687344" cy="5303520"/>
          </a:xfrm>
          <a:prstGeom prst="rect">
            <a:avLst/>
          </a:prstGeom>
        </p:spPr>
      </p:pic>
      <p:sp>
        <p:nvSpPr>
          <p:cNvPr id="2" name="Content Placeholder 1">
            <a:extLst>
              <a:ext uri="{FF2B5EF4-FFF2-40B4-BE49-F238E27FC236}">
                <a16:creationId xmlns:a16="http://schemas.microsoft.com/office/drawing/2014/main" id="{E9904513-301A-4D89-B678-9A9566810320}"/>
              </a:ext>
            </a:extLst>
          </p:cNvPr>
          <p:cNvSpPr>
            <a:spLocks noGrp="1"/>
          </p:cNvSpPr>
          <p:nvPr>
            <p:ph idx="1"/>
          </p:nvPr>
        </p:nvSpPr>
        <p:spPr>
          <a:xfrm>
            <a:off x="2952279" y="2115056"/>
            <a:ext cx="18538446" cy="7619192"/>
          </a:xfrm>
        </p:spPr>
        <p:txBody>
          <a:bodyPr/>
          <a:lstStyle/>
          <a:p>
            <a:r>
              <a:rPr lang="en-US" dirty="0"/>
              <a:t>Objective</a:t>
            </a:r>
          </a:p>
          <a:p>
            <a:pPr lvl="1"/>
            <a:r>
              <a:rPr lang="en-US" dirty="0"/>
              <a:t>Business plan for a sustainable ecosystem in Healthcare of Chicago</a:t>
            </a:r>
          </a:p>
          <a:p>
            <a:pPr lvl="1"/>
            <a:r>
              <a:rPr lang="en-US" dirty="0"/>
              <a:t>Assess value impact of Blockchain-based EHR in Chicago HC community</a:t>
            </a:r>
          </a:p>
          <a:p>
            <a:endParaRPr lang="en-US" dirty="0"/>
          </a:p>
          <a:p>
            <a:r>
              <a:rPr lang="en-US" dirty="0"/>
              <a:t>Participants</a:t>
            </a:r>
          </a:p>
          <a:p>
            <a:pPr lvl="1"/>
            <a:r>
              <a:rPr lang="en-US" dirty="0"/>
              <a:t>University Hospital of Chicago, University of Ghent</a:t>
            </a:r>
          </a:p>
          <a:p>
            <a:endParaRPr lang="en-US" dirty="0"/>
          </a:p>
          <a:p>
            <a:r>
              <a:rPr lang="en-US" dirty="0"/>
              <a:t>Benefits (from perspective of member hospital)</a:t>
            </a:r>
          </a:p>
          <a:p>
            <a:pPr lvl="1"/>
            <a:r>
              <a:rPr lang="en-US" dirty="0"/>
              <a:t>31 % patient treatment duration reduction </a:t>
            </a:r>
          </a:p>
          <a:p>
            <a:pPr lvl="1"/>
            <a:r>
              <a:rPr lang="en-US" dirty="0"/>
              <a:t>29 % quality of primary care increase</a:t>
            </a:r>
          </a:p>
          <a:p>
            <a:pPr lvl="1"/>
            <a:r>
              <a:rPr lang="en-US" dirty="0"/>
              <a:t>22 % patient satisfaction increase</a:t>
            </a:r>
          </a:p>
          <a:p>
            <a:pPr lvl="1"/>
            <a:r>
              <a:rPr lang="en-US" dirty="0"/>
              <a:t>21 % primary care cost reduction</a:t>
            </a:r>
          </a:p>
          <a:p>
            <a:pPr lvl="1"/>
            <a:r>
              <a:rPr lang="en-US" dirty="0"/>
              <a:t>3 % IT cost reduction</a:t>
            </a:r>
          </a:p>
        </p:txBody>
      </p:sp>
      <p:sp>
        <p:nvSpPr>
          <p:cNvPr id="3" name="Title 2">
            <a:extLst>
              <a:ext uri="{FF2B5EF4-FFF2-40B4-BE49-F238E27FC236}">
                <a16:creationId xmlns:a16="http://schemas.microsoft.com/office/drawing/2014/main" id="{0BB3B552-63FA-4EA0-880F-A137A117C3CB}"/>
              </a:ext>
            </a:extLst>
          </p:cNvPr>
          <p:cNvSpPr>
            <a:spLocks noGrp="1"/>
          </p:cNvSpPr>
          <p:nvPr>
            <p:ph type="title"/>
          </p:nvPr>
        </p:nvSpPr>
        <p:spPr/>
        <p:txBody>
          <a:bodyPr/>
          <a:lstStyle/>
          <a:p>
            <a:r>
              <a:rPr lang="en-US" dirty="0"/>
              <a:t>Use case: Accessibility to Electronic Health Records</a:t>
            </a:r>
          </a:p>
        </p:txBody>
      </p:sp>
      <p:sp>
        <p:nvSpPr>
          <p:cNvPr id="4" name="Slide Number Placeholder 3">
            <a:extLst>
              <a:ext uri="{FF2B5EF4-FFF2-40B4-BE49-F238E27FC236}">
                <a16:creationId xmlns:a16="http://schemas.microsoft.com/office/drawing/2014/main" id="{46345141-1694-4B8B-9C25-DD86E31B0100}"/>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92</a:t>
            </a:fld>
            <a:endParaRPr lang="en-US" kern="1200" dirty="0">
              <a:ea typeface="+mn-ea"/>
            </a:endParaRPr>
          </a:p>
        </p:txBody>
      </p:sp>
      <p:pic>
        <p:nvPicPr>
          <p:cNvPr id="6" name="Picture 5">
            <a:extLst>
              <a:ext uri="{FF2B5EF4-FFF2-40B4-BE49-F238E27FC236}">
                <a16:creationId xmlns:a16="http://schemas.microsoft.com/office/drawing/2014/main" id="{B86D0C25-554F-4D61-84A9-2EC91D20D1D8}"/>
              </a:ext>
            </a:extLst>
          </p:cNvPr>
          <p:cNvPicPr>
            <a:picLocks noChangeAspect="1"/>
          </p:cNvPicPr>
          <p:nvPr/>
        </p:nvPicPr>
        <p:blipFill>
          <a:blip r:embed="rId3"/>
          <a:stretch>
            <a:fillRect/>
          </a:stretch>
        </p:blipFill>
        <p:spPr>
          <a:xfrm>
            <a:off x="2715669" y="2145509"/>
            <a:ext cx="895474" cy="724002"/>
          </a:xfrm>
          <a:prstGeom prst="rect">
            <a:avLst/>
          </a:prstGeom>
        </p:spPr>
      </p:pic>
      <p:pic>
        <p:nvPicPr>
          <p:cNvPr id="7" name="Picture 6">
            <a:extLst>
              <a:ext uri="{FF2B5EF4-FFF2-40B4-BE49-F238E27FC236}">
                <a16:creationId xmlns:a16="http://schemas.microsoft.com/office/drawing/2014/main" id="{51E0D0C7-1A9D-478D-9C3C-8875E267923D}"/>
              </a:ext>
            </a:extLst>
          </p:cNvPr>
          <p:cNvPicPr>
            <a:picLocks noChangeAspect="1"/>
          </p:cNvPicPr>
          <p:nvPr/>
        </p:nvPicPr>
        <p:blipFill>
          <a:blip r:embed="rId3"/>
          <a:stretch>
            <a:fillRect/>
          </a:stretch>
        </p:blipFill>
        <p:spPr>
          <a:xfrm>
            <a:off x="2769463" y="5172637"/>
            <a:ext cx="895474" cy="724002"/>
          </a:xfrm>
          <a:prstGeom prst="rect">
            <a:avLst/>
          </a:prstGeom>
        </p:spPr>
      </p:pic>
      <p:pic>
        <p:nvPicPr>
          <p:cNvPr id="8" name="Picture 7">
            <a:extLst>
              <a:ext uri="{FF2B5EF4-FFF2-40B4-BE49-F238E27FC236}">
                <a16:creationId xmlns:a16="http://schemas.microsoft.com/office/drawing/2014/main" id="{C23497F5-E717-40C4-B454-AE9959B2AA2A}"/>
              </a:ext>
            </a:extLst>
          </p:cNvPr>
          <p:cNvPicPr>
            <a:picLocks noChangeAspect="1"/>
          </p:cNvPicPr>
          <p:nvPr/>
        </p:nvPicPr>
        <p:blipFill>
          <a:blip r:embed="rId3"/>
          <a:stretch>
            <a:fillRect/>
          </a:stretch>
        </p:blipFill>
        <p:spPr>
          <a:xfrm>
            <a:off x="2769473" y="7539319"/>
            <a:ext cx="895474" cy="724002"/>
          </a:xfrm>
          <a:prstGeom prst="rect">
            <a:avLst/>
          </a:prstGeom>
        </p:spPr>
      </p:pic>
    </p:spTree>
    <p:extLst>
      <p:ext uri="{BB962C8B-B14F-4D97-AF65-F5344CB8AC3E}">
        <p14:creationId xmlns:p14="http://schemas.microsoft.com/office/powerpoint/2010/main" val="642945586"/>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FC1350-2339-4537-BC24-BD280CD40467}"/>
              </a:ext>
            </a:extLst>
          </p:cNvPr>
          <p:cNvSpPr>
            <a:spLocks noGrp="1"/>
          </p:cNvSpPr>
          <p:nvPr>
            <p:ph type="title"/>
          </p:nvPr>
        </p:nvSpPr>
        <p:spPr/>
        <p:txBody>
          <a:bodyPr/>
          <a:lstStyle/>
          <a:p>
            <a:r>
              <a:rPr lang="en-US" dirty="0"/>
              <a:t>BM Ecosystem: EHR on Blockchain</a:t>
            </a:r>
          </a:p>
        </p:txBody>
      </p:sp>
      <p:sp>
        <p:nvSpPr>
          <p:cNvPr id="4" name="Slide Number Placeholder 3">
            <a:extLst>
              <a:ext uri="{FF2B5EF4-FFF2-40B4-BE49-F238E27FC236}">
                <a16:creationId xmlns:a16="http://schemas.microsoft.com/office/drawing/2014/main" id="{35883281-E818-4B2F-956E-986C649E20AE}"/>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93</a:t>
            </a:fld>
            <a:endParaRPr lang="en-US" kern="1200" dirty="0">
              <a:ea typeface="+mn-ea"/>
            </a:endParaRPr>
          </a:p>
        </p:txBody>
      </p:sp>
      <p:pic>
        <p:nvPicPr>
          <p:cNvPr id="5122" name="Picture 2">
            <a:extLst>
              <a:ext uri="{FF2B5EF4-FFF2-40B4-BE49-F238E27FC236}">
                <a16:creationId xmlns:a16="http://schemas.microsoft.com/office/drawing/2014/main" id="{62E16C70-165D-4A25-982D-708D0F4797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39783" y="1923900"/>
            <a:ext cx="14917414" cy="1097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262465"/>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64561-CF5A-405A-8E12-4EB02721C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39426" y="6974964"/>
            <a:ext cx="7012660" cy="5303520"/>
          </a:xfrm>
          <a:prstGeom prst="rect">
            <a:avLst/>
          </a:prstGeom>
        </p:spPr>
      </p:pic>
      <p:sp>
        <p:nvSpPr>
          <p:cNvPr id="2" name="Content Placeholder 1">
            <a:extLst>
              <a:ext uri="{FF2B5EF4-FFF2-40B4-BE49-F238E27FC236}">
                <a16:creationId xmlns:a16="http://schemas.microsoft.com/office/drawing/2014/main" id="{E9904513-301A-4D89-B678-9A9566810320}"/>
              </a:ext>
            </a:extLst>
          </p:cNvPr>
          <p:cNvSpPr>
            <a:spLocks noGrp="1"/>
          </p:cNvSpPr>
          <p:nvPr>
            <p:ph idx="1"/>
          </p:nvPr>
        </p:nvSpPr>
        <p:spPr/>
        <p:txBody>
          <a:bodyPr>
            <a:normAutofit lnSpcReduction="10000"/>
          </a:bodyPr>
          <a:lstStyle/>
          <a:p>
            <a:r>
              <a:rPr lang="en-US" dirty="0"/>
              <a:t>Objective</a:t>
            </a:r>
          </a:p>
          <a:p>
            <a:pPr lvl="1"/>
            <a:r>
              <a:rPr lang="en-US" dirty="0"/>
              <a:t>Get sustainable business models for all participants in the eco-system</a:t>
            </a:r>
          </a:p>
          <a:p>
            <a:pPr lvl="1"/>
            <a:r>
              <a:rPr lang="en-US" dirty="0"/>
              <a:t>Get insight in new business models</a:t>
            </a:r>
          </a:p>
          <a:p>
            <a:pPr lvl="1"/>
            <a:r>
              <a:rPr lang="en-US" dirty="0"/>
              <a:t>Validate scenarios, like break-even point, effect of providing IoT data</a:t>
            </a:r>
          </a:p>
          <a:p>
            <a:endParaRPr lang="en-US" dirty="0"/>
          </a:p>
          <a:p>
            <a:r>
              <a:rPr lang="en-US" dirty="0"/>
              <a:t>Participants</a:t>
            </a:r>
          </a:p>
          <a:p>
            <a:pPr lvl="1"/>
            <a:r>
              <a:rPr lang="en-US" dirty="0"/>
              <a:t>Wageningen Economic Research, </a:t>
            </a:r>
            <a:br>
              <a:rPr lang="en-US" dirty="0"/>
            </a:br>
            <a:r>
              <a:rPr lang="en-US" dirty="0"/>
              <a:t>machine manufacturer, farmer, retailers,</a:t>
            </a:r>
            <a:br>
              <a:rPr lang="en-US" dirty="0"/>
            </a:br>
            <a:r>
              <a:rPr lang="en-US" dirty="0"/>
              <a:t>system integrator, ISV</a:t>
            </a:r>
          </a:p>
          <a:p>
            <a:endParaRPr lang="en-US" dirty="0"/>
          </a:p>
          <a:p>
            <a:r>
              <a:rPr lang="en-US" dirty="0"/>
              <a:t>Benefits (farmer, relative to traditional)</a:t>
            </a:r>
          </a:p>
          <a:p>
            <a:pPr lvl="1"/>
            <a:r>
              <a:rPr lang="en-US" dirty="0"/>
              <a:t>66 % cost reduction (mainly labor)</a:t>
            </a:r>
          </a:p>
          <a:p>
            <a:pPr lvl="1"/>
            <a:r>
              <a:rPr lang="en-US" dirty="0"/>
              <a:t>3 % crop yield increase (pumpkin, sugar beets)</a:t>
            </a:r>
          </a:p>
          <a:p>
            <a:pPr lvl="1"/>
            <a:r>
              <a:rPr lang="en-US" dirty="0"/>
              <a:t>0,6 % sugar volume increase (sugar beets)</a:t>
            </a:r>
          </a:p>
          <a:p>
            <a:pPr lvl="1"/>
            <a:r>
              <a:rPr lang="en-US" dirty="0"/>
              <a:t>Payback &lt; 4 years (&lt; 1 with 5 * more land) </a:t>
            </a:r>
          </a:p>
          <a:p>
            <a:pPr lvl="1"/>
            <a:endParaRPr lang="en-US" dirty="0"/>
          </a:p>
        </p:txBody>
      </p:sp>
      <p:sp>
        <p:nvSpPr>
          <p:cNvPr id="3" name="Title 2">
            <a:extLst>
              <a:ext uri="{FF2B5EF4-FFF2-40B4-BE49-F238E27FC236}">
                <a16:creationId xmlns:a16="http://schemas.microsoft.com/office/drawing/2014/main" id="{0BB3B552-63FA-4EA0-880F-A137A117C3CB}"/>
              </a:ext>
            </a:extLst>
          </p:cNvPr>
          <p:cNvSpPr>
            <a:spLocks noGrp="1"/>
          </p:cNvSpPr>
          <p:nvPr>
            <p:ph type="title"/>
          </p:nvPr>
        </p:nvSpPr>
        <p:spPr/>
        <p:txBody>
          <a:bodyPr/>
          <a:lstStyle/>
          <a:p>
            <a:r>
              <a:rPr lang="en-US" dirty="0"/>
              <a:t>Use case: Smart weeding</a:t>
            </a:r>
          </a:p>
        </p:txBody>
      </p:sp>
      <p:sp>
        <p:nvSpPr>
          <p:cNvPr id="4" name="Slide Number Placeholder 3">
            <a:extLst>
              <a:ext uri="{FF2B5EF4-FFF2-40B4-BE49-F238E27FC236}">
                <a16:creationId xmlns:a16="http://schemas.microsoft.com/office/drawing/2014/main" id="{46345141-1694-4B8B-9C25-DD86E31B0100}"/>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94</a:t>
            </a:fld>
            <a:endParaRPr lang="en-US" kern="1200" dirty="0">
              <a:ea typeface="+mn-ea"/>
            </a:endParaRPr>
          </a:p>
        </p:txBody>
      </p:sp>
      <p:pic>
        <p:nvPicPr>
          <p:cNvPr id="6" name="Picture 5">
            <a:extLst>
              <a:ext uri="{FF2B5EF4-FFF2-40B4-BE49-F238E27FC236}">
                <a16:creationId xmlns:a16="http://schemas.microsoft.com/office/drawing/2014/main" id="{7EA564E7-D631-4A60-B941-CAD71FA8049D}"/>
              </a:ext>
            </a:extLst>
          </p:cNvPr>
          <p:cNvPicPr>
            <a:picLocks noChangeAspect="1"/>
          </p:cNvPicPr>
          <p:nvPr/>
        </p:nvPicPr>
        <p:blipFill>
          <a:blip r:embed="rId3"/>
          <a:stretch>
            <a:fillRect/>
          </a:stretch>
        </p:blipFill>
        <p:spPr>
          <a:xfrm>
            <a:off x="2724643" y="2055855"/>
            <a:ext cx="895474" cy="724002"/>
          </a:xfrm>
          <a:prstGeom prst="rect">
            <a:avLst/>
          </a:prstGeom>
        </p:spPr>
      </p:pic>
      <p:pic>
        <p:nvPicPr>
          <p:cNvPr id="7" name="Picture 6">
            <a:extLst>
              <a:ext uri="{FF2B5EF4-FFF2-40B4-BE49-F238E27FC236}">
                <a16:creationId xmlns:a16="http://schemas.microsoft.com/office/drawing/2014/main" id="{C300E905-23AE-45EA-84A5-A58CCFF89AC6}"/>
              </a:ext>
            </a:extLst>
          </p:cNvPr>
          <p:cNvPicPr>
            <a:picLocks noChangeAspect="1"/>
          </p:cNvPicPr>
          <p:nvPr/>
        </p:nvPicPr>
        <p:blipFill>
          <a:blip r:embed="rId3"/>
          <a:stretch>
            <a:fillRect/>
          </a:stretch>
        </p:blipFill>
        <p:spPr>
          <a:xfrm>
            <a:off x="2760511" y="5552099"/>
            <a:ext cx="895474" cy="724002"/>
          </a:xfrm>
          <a:prstGeom prst="rect">
            <a:avLst/>
          </a:prstGeom>
        </p:spPr>
      </p:pic>
      <p:pic>
        <p:nvPicPr>
          <p:cNvPr id="8" name="Picture 7">
            <a:extLst>
              <a:ext uri="{FF2B5EF4-FFF2-40B4-BE49-F238E27FC236}">
                <a16:creationId xmlns:a16="http://schemas.microsoft.com/office/drawing/2014/main" id="{5FF11CFD-4D14-41CF-A1D2-5A5D0A4C9DE1}"/>
              </a:ext>
            </a:extLst>
          </p:cNvPr>
          <p:cNvPicPr>
            <a:picLocks noChangeAspect="1"/>
          </p:cNvPicPr>
          <p:nvPr/>
        </p:nvPicPr>
        <p:blipFill>
          <a:blip r:embed="rId3"/>
          <a:stretch>
            <a:fillRect/>
          </a:stretch>
        </p:blipFill>
        <p:spPr>
          <a:xfrm>
            <a:off x="2772443" y="8824227"/>
            <a:ext cx="895474" cy="724002"/>
          </a:xfrm>
          <a:prstGeom prst="rect">
            <a:avLst/>
          </a:prstGeom>
        </p:spPr>
      </p:pic>
    </p:spTree>
    <p:extLst>
      <p:ext uri="{BB962C8B-B14F-4D97-AF65-F5344CB8AC3E}">
        <p14:creationId xmlns:p14="http://schemas.microsoft.com/office/powerpoint/2010/main" val="1139006390"/>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53374-D793-4F57-9E4D-3B558317034B}"/>
              </a:ext>
            </a:extLst>
          </p:cNvPr>
          <p:cNvSpPr>
            <a:spLocks noGrp="1"/>
          </p:cNvSpPr>
          <p:nvPr>
            <p:ph type="title"/>
          </p:nvPr>
        </p:nvSpPr>
        <p:spPr/>
        <p:txBody>
          <a:bodyPr/>
          <a:lstStyle/>
          <a:p>
            <a:r>
              <a:rPr lang="en-US" dirty="0"/>
              <a:t>Other typical use cases</a:t>
            </a:r>
          </a:p>
        </p:txBody>
      </p:sp>
      <p:sp>
        <p:nvSpPr>
          <p:cNvPr id="4" name="Slide Number Placeholder 3">
            <a:extLst>
              <a:ext uri="{FF2B5EF4-FFF2-40B4-BE49-F238E27FC236}">
                <a16:creationId xmlns:a16="http://schemas.microsoft.com/office/drawing/2014/main" id="{23D3B553-8B6D-4374-BFE7-33384F66806D}"/>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95</a:t>
            </a:fld>
            <a:endParaRPr lang="en-US" kern="1200" dirty="0">
              <a:ea typeface="+mn-ea"/>
            </a:endParaRPr>
          </a:p>
        </p:txBody>
      </p:sp>
      <p:pic>
        <p:nvPicPr>
          <p:cNvPr id="8194" name="Picture 2" descr="Aircraft End-of-Life">
            <a:extLst>
              <a:ext uri="{FF2B5EF4-FFF2-40B4-BE49-F238E27FC236}">
                <a16:creationId xmlns:a16="http://schemas.microsoft.com/office/drawing/2014/main" id="{540ECF6C-0843-40FC-8537-0A1E2AA0C6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09009" y="2221072"/>
            <a:ext cx="33718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35F26E79-D281-4452-9954-065044B7DC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1217" y="5716778"/>
            <a:ext cx="33718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5B88BDE-02FF-4D90-89A5-4664B1BADF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62809" y="9829546"/>
            <a:ext cx="3371850" cy="27051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a:extLst>
              <a:ext uri="{FF2B5EF4-FFF2-40B4-BE49-F238E27FC236}">
                <a16:creationId xmlns:a16="http://schemas.microsoft.com/office/drawing/2014/main" id="{9C9730D4-307B-4DB8-AAD3-1996E0961FB4}"/>
              </a:ext>
            </a:extLst>
          </p:cNvPr>
          <p:cNvSpPr>
            <a:spLocks noGrp="1"/>
          </p:cNvSpPr>
          <p:nvPr>
            <p:ph idx="1"/>
          </p:nvPr>
        </p:nvSpPr>
        <p:spPr>
          <a:xfrm>
            <a:off x="7008152" y="9779760"/>
            <a:ext cx="12108208" cy="2705100"/>
          </a:xfrm>
        </p:spPr>
        <p:txBody>
          <a:bodyPr/>
          <a:lstStyle/>
          <a:p>
            <a:r>
              <a:rPr lang="en-US" dirty="0"/>
              <a:t>Connected autonomous vehicles (Smart City)</a:t>
            </a:r>
          </a:p>
          <a:p>
            <a:r>
              <a:rPr lang="en-US" dirty="0"/>
              <a:t>Vehicle signage using 5G</a:t>
            </a:r>
          </a:p>
          <a:p>
            <a:r>
              <a:rPr lang="en-US" dirty="0"/>
              <a:t>Fast charging infrastructure</a:t>
            </a:r>
          </a:p>
          <a:p>
            <a:pPr marL="0" indent="0">
              <a:buNone/>
            </a:pPr>
            <a:endParaRPr lang="en-US" dirty="0"/>
          </a:p>
        </p:txBody>
      </p:sp>
      <p:sp>
        <p:nvSpPr>
          <p:cNvPr id="12" name="Content Placeholder 1">
            <a:extLst>
              <a:ext uri="{FF2B5EF4-FFF2-40B4-BE49-F238E27FC236}">
                <a16:creationId xmlns:a16="http://schemas.microsoft.com/office/drawing/2014/main" id="{87A3E3F9-0A6B-4BD4-93CA-53714718247B}"/>
              </a:ext>
            </a:extLst>
          </p:cNvPr>
          <p:cNvSpPr txBox="1">
            <a:spLocks/>
          </p:cNvSpPr>
          <p:nvPr/>
        </p:nvSpPr>
        <p:spPr>
          <a:xfrm>
            <a:off x="6983768" y="2115056"/>
            <a:ext cx="8686320" cy="2087120"/>
          </a:xfrm>
          <a:prstGeom prst="rect">
            <a:avLst/>
          </a:prstGeom>
        </p:spPr>
        <p:txBody>
          <a:bodyPr lIns="182884" tIns="91442" rIns="182884" bIns="91442"/>
          <a:lstStyle>
            <a:lvl1pPr marL="228600" indent="-228600" algn="l" defTabSz="1254150" rtl="0" eaLnBrk="1" fontAlgn="base" hangingPunct="1">
              <a:lnSpc>
                <a:spcPct val="100000"/>
              </a:lnSpc>
              <a:spcBef>
                <a:spcPct val="20000"/>
              </a:spcBef>
              <a:spcAft>
                <a:spcPct val="0"/>
              </a:spcAft>
              <a:buClr>
                <a:srgbClr val="FF7F27"/>
              </a:buClr>
              <a:buFont typeface="Arial" pitchFamily="34" charset="0"/>
              <a:buChar char="•"/>
              <a:defRPr lang="en-US" sz="2200" dirty="0" smtClean="0">
                <a:solidFill>
                  <a:srgbClr val="66808D"/>
                </a:solidFill>
                <a:uFillTx/>
                <a:latin typeface="Georgia" pitchFamily="18" charset="0"/>
                <a:ea typeface="MS PGothic" pitchFamily="34" charset="-128"/>
                <a:cs typeface="+mn-cs"/>
                <a:sym typeface="Georgia" pitchFamily="18" charset="0"/>
              </a:defRPr>
            </a:lvl1pPr>
            <a:lvl2pPr marL="514350" indent="-285750" algn="l" defTabSz="1254150" rtl="0" eaLnBrk="1" fontAlgn="base" hangingPunct="1">
              <a:lnSpc>
                <a:spcPct val="100000"/>
              </a:lnSpc>
              <a:spcBef>
                <a:spcPct val="20000"/>
              </a:spcBef>
              <a:spcAft>
                <a:spcPct val="0"/>
              </a:spcAft>
              <a:buClr>
                <a:srgbClr val="FF7F27"/>
              </a:buClr>
              <a:buSzPct val="70000"/>
              <a:buFont typeface="Wingdings" pitchFamily="2" charset="2"/>
              <a:buChar char="v"/>
              <a:defRPr lang="en-US" sz="2000" dirty="0" smtClean="0">
                <a:solidFill>
                  <a:srgbClr val="66808D"/>
                </a:solidFill>
                <a:uFillTx/>
                <a:latin typeface="Georgia" pitchFamily="18" charset="0"/>
                <a:ea typeface="MS PGothic" pitchFamily="34" charset="-128"/>
                <a:cs typeface="+mn-cs"/>
                <a:sym typeface="Georgia" pitchFamily="18" charset="0"/>
              </a:defRPr>
            </a:lvl2pPr>
            <a:lvl3pPr marL="742950" indent="-228600" algn="l" defTabSz="1254150" rtl="0" eaLnBrk="1" fontAlgn="base" hangingPunct="1">
              <a:lnSpc>
                <a:spcPct val="100000"/>
              </a:lnSpc>
              <a:spcBef>
                <a:spcPct val="20000"/>
              </a:spcBef>
              <a:spcAft>
                <a:spcPct val="0"/>
              </a:spcAft>
              <a:buClr>
                <a:srgbClr val="FF7F27"/>
              </a:buClr>
              <a:buSzPct val="70000"/>
              <a:buFont typeface="Wingdings" pitchFamily="2" charset="2"/>
              <a:buChar char="Ø"/>
              <a:defRPr lang="en-US" sz="1800" dirty="0" smtClean="0">
                <a:solidFill>
                  <a:srgbClr val="66808D"/>
                </a:solidFill>
                <a:uFillTx/>
                <a:latin typeface="Georgia" pitchFamily="18" charset="0"/>
                <a:ea typeface="MS PGothic" pitchFamily="34" charset="-128"/>
                <a:cs typeface="+mn-cs"/>
                <a:sym typeface="Georgia" pitchFamily="18" charset="0"/>
              </a:defRPr>
            </a:lvl3pPr>
            <a:lvl4pPr marL="971550" indent="-228600" algn="l" defTabSz="1254150" rtl="0" eaLnBrk="1" fontAlgn="base" hangingPunct="1">
              <a:lnSpc>
                <a:spcPct val="100000"/>
              </a:lnSpc>
              <a:spcBef>
                <a:spcPct val="20000"/>
              </a:spcBef>
              <a:spcAft>
                <a:spcPct val="0"/>
              </a:spcAft>
              <a:buClr>
                <a:srgbClr val="FF7F27"/>
              </a:buClr>
              <a:buFont typeface="Wingdings" pitchFamily="2" charset="2"/>
              <a:buChar char="§"/>
              <a:defRPr lang="en-US" sz="1600" dirty="0" smtClean="0">
                <a:solidFill>
                  <a:srgbClr val="66808D"/>
                </a:solidFill>
                <a:uFillTx/>
                <a:latin typeface="Georgia" pitchFamily="18" charset="0"/>
                <a:ea typeface="MS PGothic" pitchFamily="34" charset="-128"/>
                <a:cs typeface="+mn-cs"/>
                <a:sym typeface="Georgia" pitchFamily="18" charset="0"/>
              </a:defRPr>
            </a:lvl4pPr>
            <a:lvl5pPr marL="1200150" indent="-228600" algn="l" defTabSz="1254150" rtl="0" eaLnBrk="1" fontAlgn="base" hangingPunct="1">
              <a:lnSpc>
                <a:spcPct val="100000"/>
              </a:lnSpc>
              <a:spcBef>
                <a:spcPct val="20000"/>
              </a:spcBef>
              <a:spcAft>
                <a:spcPct val="0"/>
              </a:spcAft>
              <a:buClr>
                <a:srgbClr val="FF7F27"/>
              </a:buClr>
              <a:buFont typeface="Courier New" pitchFamily="49" charset="0"/>
              <a:buChar char="o"/>
              <a:defRPr lang="en-US" sz="1400" dirty="0">
                <a:solidFill>
                  <a:srgbClr val="66808D"/>
                </a:solidFill>
                <a:uFillTx/>
                <a:latin typeface="Georgia" pitchFamily="18" charset="0"/>
                <a:ea typeface="MS PGothic" pitchFamily="34" charset="-128"/>
                <a:cs typeface="+mn-cs"/>
                <a:sym typeface="Georgia" pitchFamily="18" charset="0"/>
              </a:defRPr>
            </a:lvl5pPr>
            <a:lvl6pPr marL="3346517" indent="-381009" algn="l" defTabSz="1254150" rtl="0" eaLnBrk="1" fontAlgn="base" hangingPunct="1">
              <a:lnSpc>
                <a:spcPct val="130000"/>
              </a:lnSpc>
              <a:spcBef>
                <a:spcPct val="20000"/>
              </a:spcBef>
              <a:spcAft>
                <a:spcPct val="0"/>
              </a:spcAft>
              <a:buClr>
                <a:srgbClr val="003399"/>
              </a:buClr>
              <a:buChar char="•"/>
              <a:defRPr sz="1600">
                <a:solidFill>
                  <a:srgbClr val="004386"/>
                </a:solidFill>
                <a:uFillTx/>
                <a:latin typeface="+mn-lt"/>
              </a:defRPr>
            </a:lvl6pPr>
            <a:lvl7pPr marL="3803725" indent="-381009" algn="l" defTabSz="1254150" rtl="0" eaLnBrk="1" fontAlgn="base" hangingPunct="1">
              <a:lnSpc>
                <a:spcPct val="130000"/>
              </a:lnSpc>
              <a:spcBef>
                <a:spcPct val="20000"/>
              </a:spcBef>
              <a:spcAft>
                <a:spcPct val="0"/>
              </a:spcAft>
              <a:buClr>
                <a:srgbClr val="003399"/>
              </a:buClr>
              <a:buChar char="•"/>
              <a:defRPr sz="1600">
                <a:solidFill>
                  <a:srgbClr val="004386"/>
                </a:solidFill>
                <a:uFillTx/>
                <a:latin typeface="+mn-lt"/>
              </a:defRPr>
            </a:lvl7pPr>
            <a:lvl8pPr marL="4260936" indent="-381009" algn="l" defTabSz="1254150" rtl="0" eaLnBrk="1" fontAlgn="base" hangingPunct="1">
              <a:lnSpc>
                <a:spcPct val="130000"/>
              </a:lnSpc>
              <a:spcBef>
                <a:spcPct val="20000"/>
              </a:spcBef>
              <a:spcAft>
                <a:spcPct val="0"/>
              </a:spcAft>
              <a:buClr>
                <a:srgbClr val="003399"/>
              </a:buClr>
              <a:buChar char="•"/>
              <a:defRPr sz="1600">
                <a:solidFill>
                  <a:srgbClr val="004386"/>
                </a:solidFill>
                <a:uFillTx/>
                <a:latin typeface="+mn-lt"/>
              </a:defRPr>
            </a:lvl8pPr>
            <a:lvl9pPr marL="4718145" indent="-381009" algn="l" defTabSz="1254150" rtl="0" eaLnBrk="1" fontAlgn="base" hangingPunct="1">
              <a:lnSpc>
                <a:spcPct val="130000"/>
              </a:lnSpc>
              <a:spcBef>
                <a:spcPct val="20000"/>
              </a:spcBef>
              <a:spcAft>
                <a:spcPct val="0"/>
              </a:spcAft>
              <a:buClr>
                <a:srgbClr val="003399"/>
              </a:buClr>
              <a:buChar char="•"/>
              <a:defRPr sz="1600">
                <a:solidFill>
                  <a:srgbClr val="004386"/>
                </a:solidFill>
                <a:uFillTx/>
                <a:latin typeface="+mn-lt"/>
              </a:defRPr>
            </a:lvl9pPr>
          </a:lstStyle>
          <a:p>
            <a:pPr marL="457200" indent="-457200" defTabSz="2508300"/>
            <a:r>
              <a:rPr lang="en-US" sz="4400" dirty="0"/>
              <a:t>Aircraft End of Life</a:t>
            </a:r>
          </a:p>
          <a:p>
            <a:pPr marL="457200" indent="-457200" defTabSz="2508300"/>
            <a:r>
              <a:rPr lang="en-US" sz="4400" dirty="0"/>
              <a:t>Sustainable energy production</a:t>
            </a:r>
          </a:p>
        </p:txBody>
      </p:sp>
      <p:sp>
        <p:nvSpPr>
          <p:cNvPr id="13" name="Content Placeholder 1">
            <a:extLst>
              <a:ext uri="{FF2B5EF4-FFF2-40B4-BE49-F238E27FC236}">
                <a16:creationId xmlns:a16="http://schemas.microsoft.com/office/drawing/2014/main" id="{3DEB44C4-860A-4927-93EB-E4396FFD49E1}"/>
              </a:ext>
            </a:extLst>
          </p:cNvPr>
          <p:cNvSpPr txBox="1">
            <a:spLocks/>
          </p:cNvSpPr>
          <p:nvPr/>
        </p:nvSpPr>
        <p:spPr>
          <a:xfrm>
            <a:off x="3164733" y="5704558"/>
            <a:ext cx="7994314" cy="2705100"/>
          </a:xfrm>
          <a:prstGeom prst="rect">
            <a:avLst/>
          </a:prstGeom>
        </p:spPr>
        <p:txBody>
          <a:bodyPr lIns="182884" tIns="91442" rIns="182884" bIns="91442"/>
          <a:lstStyle>
            <a:lvl1pPr marL="228600" indent="-228600" algn="l" defTabSz="1254150" rtl="0" eaLnBrk="1" fontAlgn="base" hangingPunct="1">
              <a:lnSpc>
                <a:spcPct val="100000"/>
              </a:lnSpc>
              <a:spcBef>
                <a:spcPct val="20000"/>
              </a:spcBef>
              <a:spcAft>
                <a:spcPct val="0"/>
              </a:spcAft>
              <a:buClr>
                <a:srgbClr val="FF7F27"/>
              </a:buClr>
              <a:buFont typeface="Arial" pitchFamily="34" charset="0"/>
              <a:buChar char="•"/>
              <a:defRPr lang="en-US" sz="2200" dirty="0" smtClean="0">
                <a:solidFill>
                  <a:srgbClr val="66808D"/>
                </a:solidFill>
                <a:uFillTx/>
                <a:latin typeface="Georgia" pitchFamily="18" charset="0"/>
                <a:ea typeface="MS PGothic" pitchFamily="34" charset="-128"/>
                <a:cs typeface="+mn-cs"/>
                <a:sym typeface="Georgia" pitchFamily="18" charset="0"/>
              </a:defRPr>
            </a:lvl1pPr>
            <a:lvl2pPr marL="514350" indent="-285750" algn="l" defTabSz="1254150" rtl="0" eaLnBrk="1" fontAlgn="base" hangingPunct="1">
              <a:lnSpc>
                <a:spcPct val="100000"/>
              </a:lnSpc>
              <a:spcBef>
                <a:spcPct val="20000"/>
              </a:spcBef>
              <a:spcAft>
                <a:spcPct val="0"/>
              </a:spcAft>
              <a:buClr>
                <a:srgbClr val="FF7F27"/>
              </a:buClr>
              <a:buSzPct val="70000"/>
              <a:buFont typeface="Wingdings" pitchFamily="2" charset="2"/>
              <a:buChar char="v"/>
              <a:defRPr lang="en-US" sz="2000" dirty="0" smtClean="0">
                <a:solidFill>
                  <a:srgbClr val="66808D"/>
                </a:solidFill>
                <a:uFillTx/>
                <a:latin typeface="Georgia" pitchFamily="18" charset="0"/>
                <a:ea typeface="MS PGothic" pitchFamily="34" charset="-128"/>
                <a:cs typeface="+mn-cs"/>
                <a:sym typeface="Georgia" pitchFamily="18" charset="0"/>
              </a:defRPr>
            </a:lvl2pPr>
            <a:lvl3pPr marL="742950" indent="-228600" algn="l" defTabSz="1254150" rtl="0" eaLnBrk="1" fontAlgn="base" hangingPunct="1">
              <a:lnSpc>
                <a:spcPct val="100000"/>
              </a:lnSpc>
              <a:spcBef>
                <a:spcPct val="20000"/>
              </a:spcBef>
              <a:spcAft>
                <a:spcPct val="0"/>
              </a:spcAft>
              <a:buClr>
                <a:srgbClr val="FF7F27"/>
              </a:buClr>
              <a:buSzPct val="70000"/>
              <a:buFont typeface="Wingdings" pitchFamily="2" charset="2"/>
              <a:buChar char="Ø"/>
              <a:defRPr lang="en-US" sz="1800" dirty="0" smtClean="0">
                <a:solidFill>
                  <a:srgbClr val="66808D"/>
                </a:solidFill>
                <a:uFillTx/>
                <a:latin typeface="Georgia" pitchFamily="18" charset="0"/>
                <a:ea typeface="MS PGothic" pitchFamily="34" charset="-128"/>
                <a:cs typeface="+mn-cs"/>
                <a:sym typeface="Georgia" pitchFamily="18" charset="0"/>
              </a:defRPr>
            </a:lvl3pPr>
            <a:lvl4pPr marL="971550" indent="-228600" algn="l" defTabSz="1254150" rtl="0" eaLnBrk="1" fontAlgn="base" hangingPunct="1">
              <a:lnSpc>
                <a:spcPct val="100000"/>
              </a:lnSpc>
              <a:spcBef>
                <a:spcPct val="20000"/>
              </a:spcBef>
              <a:spcAft>
                <a:spcPct val="0"/>
              </a:spcAft>
              <a:buClr>
                <a:srgbClr val="FF7F27"/>
              </a:buClr>
              <a:buFont typeface="Wingdings" pitchFamily="2" charset="2"/>
              <a:buChar char="§"/>
              <a:defRPr lang="en-US" sz="1600" dirty="0" smtClean="0">
                <a:solidFill>
                  <a:srgbClr val="66808D"/>
                </a:solidFill>
                <a:uFillTx/>
                <a:latin typeface="Georgia" pitchFamily="18" charset="0"/>
                <a:ea typeface="MS PGothic" pitchFamily="34" charset="-128"/>
                <a:cs typeface="+mn-cs"/>
                <a:sym typeface="Georgia" pitchFamily="18" charset="0"/>
              </a:defRPr>
            </a:lvl4pPr>
            <a:lvl5pPr marL="1200150" indent="-228600" algn="l" defTabSz="1254150" rtl="0" eaLnBrk="1" fontAlgn="base" hangingPunct="1">
              <a:lnSpc>
                <a:spcPct val="100000"/>
              </a:lnSpc>
              <a:spcBef>
                <a:spcPct val="20000"/>
              </a:spcBef>
              <a:spcAft>
                <a:spcPct val="0"/>
              </a:spcAft>
              <a:buClr>
                <a:srgbClr val="FF7F27"/>
              </a:buClr>
              <a:buFont typeface="Courier New" pitchFamily="49" charset="0"/>
              <a:buChar char="o"/>
              <a:defRPr lang="en-US" sz="1400" dirty="0">
                <a:solidFill>
                  <a:srgbClr val="66808D"/>
                </a:solidFill>
                <a:uFillTx/>
                <a:latin typeface="Georgia" pitchFamily="18" charset="0"/>
                <a:ea typeface="MS PGothic" pitchFamily="34" charset="-128"/>
                <a:cs typeface="+mn-cs"/>
                <a:sym typeface="Georgia" pitchFamily="18" charset="0"/>
              </a:defRPr>
            </a:lvl5pPr>
            <a:lvl6pPr marL="3346517" indent="-381009" algn="l" defTabSz="1254150" rtl="0" eaLnBrk="1" fontAlgn="base" hangingPunct="1">
              <a:lnSpc>
                <a:spcPct val="130000"/>
              </a:lnSpc>
              <a:spcBef>
                <a:spcPct val="20000"/>
              </a:spcBef>
              <a:spcAft>
                <a:spcPct val="0"/>
              </a:spcAft>
              <a:buClr>
                <a:srgbClr val="003399"/>
              </a:buClr>
              <a:buChar char="•"/>
              <a:defRPr sz="1600">
                <a:solidFill>
                  <a:srgbClr val="004386"/>
                </a:solidFill>
                <a:uFillTx/>
                <a:latin typeface="+mn-lt"/>
              </a:defRPr>
            </a:lvl6pPr>
            <a:lvl7pPr marL="3803725" indent="-381009" algn="l" defTabSz="1254150" rtl="0" eaLnBrk="1" fontAlgn="base" hangingPunct="1">
              <a:lnSpc>
                <a:spcPct val="130000"/>
              </a:lnSpc>
              <a:spcBef>
                <a:spcPct val="20000"/>
              </a:spcBef>
              <a:spcAft>
                <a:spcPct val="0"/>
              </a:spcAft>
              <a:buClr>
                <a:srgbClr val="003399"/>
              </a:buClr>
              <a:buChar char="•"/>
              <a:defRPr sz="1600">
                <a:solidFill>
                  <a:srgbClr val="004386"/>
                </a:solidFill>
                <a:uFillTx/>
                <a:latin typeface="+mn-lt"/>
              </a:defRPr>
            </a:lvl7pPr>
            <a:lvl8pPr marL="4260936" indent="-381009" algn="l" defTabSz="1254150" rtl="0" eaLnBrk="1" fontAlgn="base" hangingPunct="1">
              <a:lnSpc>
                <a:spcPct val="130000"/>
              </a:lnSpc>
              <a:spcBef>
                <a:spcPct val="20000"/>
              </a:spcBef>
              <a:spcAft>
                <a:spcPct val="0"/>
              </a:spcAft>
              <a:buClr>
                <a:srgbClr val="003399"/>
              </a:buClr>
              <a:buChar char="•"/>
              <a:defRPr sz="1600">
                <a:solidFill>
                  <a:srgbClr val="004386"/>
                </a:solidFill>
                <a:uFillTx/>
                <a:latin typeface="+mn-lt"/>
              </a:defRPr>
            </a:lvl8pPr>
            <a:lvl9pPr marL="4718145" indent="-381009" algn="l" defTabSz="1254150" rtl="0" eaLnBrk="1" fontAlgn="base" hangingPunct="1">
              <a:lnSpc>
                <a:spcPct val="130000"/>
              </a:lnSpc>
              <a:spcBef>
                <a:spcPct val="20000"/>
              </a:spcBef>
              <a:spcAft>
                <a:spcPct val="0"/>
              </a:spcAft>
              <a:buClr>
                <a:srgbClr val="003399"/>
              </a:buClr>
              <a:buChar char="•"/>
              <a:defRPr sz="1600">
                <a:solidFill>
                  <a:srgbClr val="004386"/>
                </a:solidFill>
                <a:uFillTx/>
                <a:latin typeface="+mn-lt"/>
              </a:defRPr>
            </a:lvl9pPr>
          </a:lstStyle>
          <a:p>
            <a:pPr marL="457200" indent="-457200" defTabSz="2508300"/>
            <a:r>
              <a:rPr lang="en-US" sz="4400" dirty="0"/>
              <a:t>Sustainable pork value chain</a:t>
            </a:r>
          </a:p>
          <a:p>
            <a:pPr marL="457200" indent="-457200" defTabSz="2508300"/>
            <a:r>
              <a:rPr lang="en-US" sz="4400" dirty="0"/>
              <a:t>Smart equipment service</a:t>
            </a:r>
          </a:p>
          <a:p>
            <a:pPr marL="457200" indent="-457200" defTabSz="2508300"/>
            <a:r>
              <a:rPr lang="en-US" sz="4400" dirty="0"/>
              <a:t>Data-driven recruitment</a:t>
            </a:r>
          </a:p>
        </p:txBody>
      </p:sp>
      <p:pic>
        <p:nvPicPr>
          <p:cNvPr id="10" name="Picture 9">
            <a:extLst>
              <a:ext uri="{FF2B5EF4-FFF2-40B4-BE49-F238E27FC236}">
                <a16:creationId xmlns:a16="http://schemas.microsoft.com/office/drawing/2014/main" id="{0558A2B1-7FC1-46A1-8D09-AB1D3172CB14}"/>
              </a:ext>
            </a:extLst>
          </p:cNvPr>
          <p:cNvPicPr>
            <a:picLocks noChangeAspect="1"/>
          </p:cNvPicPr>
          <p:nvPr/>
        </p:nvPicPr>
        <p:blipFill>
          <a:blip r:embed="rId5"/>
          <a:stretch>
            <a:fillRect/>
          </a:stretch>
        </p:blipFill>
        <p:spPr>
          <a:xfrm>
            <a:off x="2760511" y="5731397"/>
            <a:ext cx="895474" cy="724002"/>
          </a:xfrm>
          <a:prstGeom prst="rect">
            <a:avLst/>
          </a:prstGeom>
        </p:spPr>
      </p:pic>
      <p:pic>
        <p:nvPicPr>
          <p:cNvPr id="14" name="Picture 13">
            <a:extLst>
              <a:ext uri="{FF2B5EF4-FFF2-40B4-BE49-F238E27FC236}">
                <a16:creationId xmlns:a16="http://schemas.microsoft.com/office/drawing/2014/main" id="{AA1844C6-9CDE-48C1-B54F-D6506FD57BF9}"/>
              </a:ext>
            </a:extLst>
          </p:cNvPr>
          <p:cNvPicPr>
            <a:picLocks noChangeAspect="1"/>
          </p:cNvPicPr>
          <p:nvPr/>
        </p:nvPicPr>
        <p:blipFill>
          <a:blip r:embed="rId5"/>
          <a:stretch>
            <a:fillRect/>
          </a:stretch>
        </p:blipFill>
        <p:spPr>
          <a:xfrm>
            <a:off x="2778441" y="6493395"/>
            <a:ext cx="895474" cy="724002"/>
          </a:xfrm>
          <a:prstGeom prst="rect">
            <a:avLst/>
          </a:prstGeom>
        </p:spPr>
      </p:pic>
      <p:pic>
        <p:nvPicPr>
          <p:cNvPr id="15" name="Picture 14">
            <a:extLst>
              <a:ext uri="{FF2B5EF4-FFF2-40B4-BE49-F238E27FC236}">
                <a16:creationId xmlns:a16="http://schemas.microsoft.com/office/drawing/2014/main" id="{F1D52A6C-6C08-4AA8-9CF9-986269C09431}"/>
              </a:ext>
            </a:extLst>
          </p:cNvPr>
          <p:cNvPicPr>
            <a:picLocks noChangeAspect="1"/>
          </p:cNvPicPr>
          <p:nvPr/>
        </p:nvPicPr>
        <p:blipFill>
          <a:blip r:embed="rId5"/>
          <a:stretch>
            <a:fillRect/>
          </a:stretch>
        </p:blipFill>
        <p:spPr>
          <a:xfrm>
            <a:off x="2796375" y="7318145"/>
            <a:ext cx="895474" cy="724002"/>
          </a:xfrm>
          <a:prstGeom prst="rect">
            <a:avLst/>
          </a:prstGeom>
        </p:spPr>
      </p:pic>
      <p:pic>
        <p:nvPicPr>
          <p:cNvPr id="16" name="Picture 15">
            <a:extLst>
              <a:ext uri="{FF2B5EF4-FFF2-40B4-BE49-F238E27FC236}">
                <a16:creationId xmlns:a16="http://schemas.microsoft.com/office/drawing/2014/main" id="{745B2E30-8B3A-4E0D-90CF-BF68A56A8339}"/>
              </a:ext>
            </a:extLst>
          </p:cNvPr>
          <p:cNvPicPr>
            <a:picLocks noChangeAspect="1"/>
          </p:cNvPicPr>
          <p:nvPr/>
        </p:nvPicPr>
        <p:blipFill>
          <a:blip r:embed="rId5"/>
          <a:stretch>
            <a:fillRect/>
          </a:stretch>
        </p:blipFill>
        <p:spPr>
          <a:xfrm>
            <a:off x="6740843" y="2151455"/>
            <a:ext cx="895474" cy="724002"/>
          </a:xfrm>
          <a:prstGeom prst="rect">
            <a:avLst/>
          </a:prstGeom>
        </p:spPr>
      </p:pic>
      <p:pic>
        <p:nvPicPr>
          <p:cNvPr id="17" name="Picture 16">
            <a:extLst>
              <a:ext uri="{FF2B5EF4-FFF2-40B4-BE49-F238E27FC236}">
                <a16:creationId xmlns:a16="http://schemas.microsoft.com/office/drawing/2014/main" id="{427CEB35-8642-4CE2-A796-DD63985B5206}"/>
              </a:ext>
            </a:extLst>
          </p:cNvPr>
          <p:cNvPicPr>
            <a:picLocks noChangeAspect="1"/>
          </p:cNvPicPr>
          <p:nvPr/>
        </p:nvPicPr>
        <p:blipFill>
          <a:blip r:embed="rId5"/>
          <a:stretch>
            <a:fillRect/>
          </a:stretch>
        </p:blipFill>
        <p:spPr>
          <a:xfrm>
            <a:off x="6758777" y="2949305"/>
            <a:ext cx="895474" cy="724002"/>
          </a:xfrm>
          <a:prstGeom prst="rect">
            <a:avLst/>
          </a:prstGeom>
        </p:spPr>
      </p:pic>
      <p:pic>
        <p:nvPicPr>
          <p:cNvPr id="18" name="Picture 17">
            <a:extLst>
              <a:ext uri="{FF2B5EF4-FFF2-40B4-BE49-F238E27FC236}">
                <a16:creationId xmlns:a16="http://schemas.microsoft.com/office/drawing/2014/main" id="{B01927F2-6379-4454-9970-5D5BD3E9F6B3}"/>
              </a:ext>
            </a:extLst>
          </p:cNvPr>
          <p:cNvPicPr>
            <a:picLocks noChangeAspect="1"/>
          </p:cNvPicPr>
          <p:nvPr/>
        </p:nvPicPr>
        <p:blipFill>
          <a:blip r:embed="rId5"/>
          <a:stretch>
            <a:fillRect/>
          </a:stretch>
        </p:blipFill>
        <p:spPr>
          <a:xfrm>
            <a:off x="6758777" y="9829547"/>
            <a:ext cx="895474" cy="724002"/>
          </a:xfrm>
          <a:prstGeom prst="rect">
            <a:avLst/>
          </a:prstGeom>
        </p:spPr>
      </p:pic>
      <p:pic>
        <p:nvPicPr>
          <p:cNvPr id="19" name="Picture 18">
            <a:extLst>
              <a:ext uri="{FF2B5EF4-FFF2-40B4-BE49-F238E27FC236}">
                <a16:creationId xmlns:a16="http://schemas.microsoft.com/office/drawing/2014/main" id="{E5FEC44B-6D42-4400-BC0C-3952243026FA}"/>
              </a:ext>
            </a:extLst>
          </p:cNvPr>
          <p:cNvPicPr>
            <a:picLocks noChangeAspect="1"/>
          </p:cNvPicPr>
          <p:nvPr/>
        </p:nvPicPr>
        <p:blipFill>
          <a:blip r:embed="rId5"/>
          <a:stretch>
            <a:fillRect/>
          </a:stretch>
        </p:blipFill>
        <p:spPr>
          <a:xfrm>
            <a:off x="6767747" y="10582589"/>
            <a:ext cx="895474" cy="724002"/>
          </a:xfrm>
          <a:prstGeom prst="rect">
            <a:avLst/>
          </a:prstGeom>
        </p:spPr>
      </p:pic>
      <p:pic>
        <p:nvPicPr>
          <p:cNvPr id="20" name="Picture 19">
            <a:extLst>
              <a:ext uri="{FF2B5EF4-FFF2-40B4-BE49-F238E27FC236}">
                <a16:creationId xmlns:a16="http://schemas.microsoft.com/office/drawing/2014/main" id="{E64A3B81-0B1C-4378-B7D9-5E2610BCC108}"/>
              </a:ext>
            </a:extLst>
          </p:cNvPr>
          <p:cNvPicPr>
            <a:picLocks noChangeAspect="1"/>
          </p:cNvPicPr>
          <p:nvPr/>
        </p:nvPicPr>
        <p:blipFill>
          <a:blip r:embed="rId5"/>
          <a:stretch>
            <a:fillRect/>
          </a:stretch>
        </p:blipFill>
        <p:spPr>
          <a:xfrm>
            <a:off x="6794649" y="11389391"/>
            <a:ext cx="895474" cy="724002"/>
          </a:xfrm>
          <a:prstGeom prst="rect">
            <a:avLst/>
          </a:prstGeom>
        </p:spPr>
      </p:pic>
    </p:spTree>
    <p:extLst>
      <p:ext uri="{BB962C8B-B14F-4D97-AF65-F5344CB8AC3E}">
        <p14:creationId xmlns:p14="http://schemas.microsoft.com/office/powerpoint/2010/main" val="2327331164"/>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825D3B-3B28-4CAF-97AD-97CBEFB655DA}"/>
              </a:ext>
            </a:extLst>
          </p:cNvPr>
          <p:cNvSpPr>
            <a:spLocks noGrp="1"/>
          </p:cNvSpPr>
          <p:nvPr>
            <p:ph idx="1"/>
          </p:nvPr>
        </p:nvSpPr>
        <p:spPr/>
        <p:txBody>
          <a:bodyPr>
            <a:normAutofit fontScale="92500" lnSpcReduction="10000"/>
          </a:bodyPr>
          <a:lstStyle/>
          <a:p>
            <a:r>
              <a:rPr lang="en-US" b="1" dirty="0"/>
              <a:t>Enterprises:</a:t>
            </a:r>
            <a:r>
              <a:rPr lang="en-US" dirty="0"/>
              <a:t> </a:t>
            </a:r>
          </a:p>
          <a:p>
            <a:pPr lvl="1"/>
            <a:r>
              <a:rPr lang="en-US" dirty="0"/>
              <a:t>Consider VDM to validate and underpin </a:t>
            </a:r>
            <a:r>
              <a:rPr lang="en-US" b="1" dirty="0"/>
              <a:t>projects</a:t>
            </a:r>
            <a:r>
              <a:rPr lang="en-US" dirty="0"/>
              <a:t> in your portfolios</a:t>
            </a:r>
          </a:p>
          <a:p>
            <a:pPr lvl="1"/>
            <a:r>
              <a:rPr lang="en-US" dirty="0"/>
              <a:t>Add two more weeks of effort (for VDM) at the start of projects</a:t>
            </a:r>
          </a:p>
          <a:p>
            <a:endParaRPr lang="en-US" b="1" dirty="0"/>
          </a:p>
          <a:p>
            <a:r>
              <a:rPr lang="en-US" b="1" dirty="0"/>
              <a:t>Consultants:</a:t>
            </a:r>
          </a:p>
          <a:p>
            <a:pPr lvl="1"/>
            <a:r>
              <a:rPr lang="en-US" dirty="0"/>
              <a:t>Try VDM as new </a:t>
            </a:r>
            <a:r>
              <a:rPr lang="en-US" b="1" dirty="0"/>
              <a:t>approach</a:t>
            </a:r>
          </a:p>
          <a:p>
            <a:pPr lvl="1"/>
            <a:r>
              <a:rPr lang="en-US" dirty="0"/>
              <a:t>Plug-in CBMP in your overall consulting engagement method</a:t>
            </a:r>
          </a:p>
          <a:p>
            <a:endParaRPr lang="en-US" b="1" dirty="0"/>
          </a:p>
          <a:p>
            <a:r>
              <a:rPr lang="en-US" b="1" dirty="0"/>
              <a:t>Solution providers: </a:t>
            </a:r>
          </a:p>
          <a:p>
            <a:pPr lvl="1"/>
            <a:r>
              <a:rPr lang="en-US" dirty="0"/>
              <a:t>Create VDM model to </a:t>
            </a:r>
            <a:r>
              <a:rPr lang="en-US" b="1" dirty="0"/>
              <a:t>demonstrate</a:t>
            </a:r>
            <a:r>
              <a:rPr lang="en-US" dirty="0"/>
              <a:t> value impact of solution</a:t>
            </a:r>
          </a:p>
          <a:p>
            <a:pPr lvl="1"/>
            <a:r>
              <a:rPr lang="en-US" dirty="0"/>
              <a:t>Extreme re-use</a:t>
            </a:r>
          </a:p>
          <a:p>
            <a:endParaRPr lang="en-US" b="1" dirty="0"/>
          </a:p>
          <a:p>
            <a:r>
              <a:rPr lang="en-US" b="1" dirty="0"/>
              <a:t>Academia: </a:t>
            </a:r>
          </a:p>
          <a:p>
            <a:pPr lvl="1"/>
            <a:r>
              <a:rPr lang="en-US" dirty="0"/>
              <a:t>Adopt VDM as new module in your </a:t>
            </a:r>
            <a:r>
              <a:rPr lang="en-US" b="1" dirty="0"/>
              <a:t>course</a:t>
            </a:r>
          </a:p>
          <a:p>
            <a:endParaRPr lang="en-US" dirty="0"/>
          </a:p>
          <a:p>
            <a:r>
              <a:rPr lang="en-US" dirty="0"/>
              <a:t>Call on </a:t>
            </a:r>
            <a:r>
              <a:rPr lang="en-US" b="1" dirty="0" err="1"/>
              <a:t>VDMbee</a:t>
            </a:r>
            <a:r>
              <a:rPr lang="en-US" dirty="0"/>
              <a:t> for training, certification and delivering CBMP as a service</a:t>
            </a:r>
          </a:p>
        </p:txBody>
      </p:sp>
      <p:sp>
        <p:nvSpPr>
          <p:cNvPr id="3" name="Title 2">
            <a:extLst>
              <a:ext uri="{FF2B5EF4-FFF2-40B4-BE49-F238E27FC236}">
                <a16:creationId xmlns:a16="http://schemas.microsoft.com/office/drawing/2014/main" id="{86091BB7-1D97-4138-B291-888E7E6DAB46}"/>
              </a:ext>
            </a:extLst>
          </p:cNvPr>
          <p:cNvSpPr>
            <a:spLocks noGrp="1"/>
          </p:cNvSpPr>
          <p:nvPr>
            <p:ph type="title"/>
          </p:nvPr>
        </p:nvSpPr>
        <p:spPr/>
        <p:txBody>
          <a:bodyPr/>
          <a:lstStyle/>
          <a:p>
            <a:r>
              <a:rPr lang="en-US" dirty="0"/>
              <a:t>Getting started on VDM</a:t>
            </a:r>
          </a:p>
        </p:txBody>
      </p:sp>
      <p:sp>
        <p:nvSpPr>
          <p:cNvPr id="4" name="Slide Number Placeholder 3">
            <a:extLst>
              <a:ext uri="{FF2B5EF4-FFF2-40B4-BE49-F238E27FC236}">
                <a16:creationId xmlns:a16="http://schemas.microsoft.com/office/drawing/2014/main" id="{D2461F80-ED61-4E18-8586-EC343A8C3C5E}"/>
              </a:ext>
            </a:extLst>
          </p:cNvPr>
          <p:cNvSpPr>
            <a:spLocks noGrp="1"/>
          </p:cNvSpPr>
          <p:nvPr>
            <p:ph type="sldNum" sz="quarter" idx="10"/>
          </p:nvPr>
        </p:nvSpPr>
        <p:spPr/>
        <p:txBody>
          <a:bodyPr/>
          <a:lstStyle/>
          <a:p>
            <a:pPr defTabSz="1828800" fontAlgn="base">
              <a:spcAft>
                <a:spcPct val="0"/>
              </a:spcAft>
              <a:defRPr>
                <a:uFillTx/>
              </a:defRPr>
            </a:pPr>
            <a:fld id="{EF9D0EDE-7904-4DE0-A66D-102D18CBD3BF}" type="slidenum">
              <a:rPr lang="en-US" kern="1200">
                <a:ea typeface="+mn-ea"/>
              </a:rPr>
              <a:pPr defTabSz="1828800" fontAlgn="base">
                <a:spcAft>
                  <a:spcPct val="0"/>
                </a:spcAft>
                <a:defRPr>
                  <a:uFillTx/>
                </a:defRPr>
              </a:pPr>
              <a:t>96</a:t>
            </a:fld>
            <a:endParaRPr lang="en-US" kern="1200" dirty="0">
              <a:ea typeface="+mn-ea"/>
            </a:endParaRPr>
          </a:p>
        </p:txBody>
      </p:sp>
      <p:pic>
        <p:nvPicPr>
          <p:cNvPr id="5" name="Picture 4">
            <a:extLst>
              <a:ext uri="{FF2B5EF4-FFF2-40B4-BE49-F238E27FC236}">
                <a16:creationId xmlns:a16="http://schemas.microsoft.com/office/drawing/2014/main" id="{C1870D3B-EEF6-493B-9FE5-AA11949FA72F}"/>
              </a:ext>
            </a:extLst>
          </p:cNvPr>
          <p:cNvPicPr>
            <a:picLocks noChangeAspect="1"/>
          </p:cNvPicPr>
          <p:nvPr/>
        </p:nvPicPr>
        <p:blipFill>
          <a:blip r:embed="rId2"/>
          <a:stretch>
            <a:fillRect/>
          </a:stretch>
        </p:blipFill>
        <p:spPr>
          <a:xfrm>
            <a:off x="2679813" y="2082761"/>
            <a:ext cx="895474" cy="724002"/>
          </a:xfrm>
          <a:prstGeom prst="rect">
            <a:avLst/>
          </a:prstGeom>
        </p:spPr>
      </p:pic>
      <p:pic>
        <p:nvPicPr>
          <p:cNvPr id="6" name="Picture 5">
            <a:extLst>
              <a:ext uri="{FF2B5EF4-FFF2-40B4-BE49-F238E27FC236}">
                <a16:creationId xmlns:a16="http://schemas.microsoft.com/office/drawing/2014/main" id="{6A419C74-B274-4277-98FE-397B171AE3D4}"/>
              </a:ext>
            </a:extLst>
          </p:cNvPr>
          <p:cNvPicPr>
            <a:picLocks noChangeAspect="1"/>
          </p:cNvPicPr>
          <p:nvPr/>
        </p:nvPicPr>
        <p:blipFill>
          <a:blip r:embed="rId2"/>
          <a:stretch>
            <a:fillRect/>
          </a:stretch>
        </p:blipFill>
        <p:spPr>
          <a:xfrm>
            <a:off x="2679817" y="4637687"/>
            <a:ext cx="895474" cy="724002"/>
          </a:xfrm>
          <a:prstGeom prst="rect">
            <a:avLst/>
          </a:prstGeom>
        </p:spPr>
      </p:pic>
      <p:pic>
        <p:nvPicPr>
          <p:cNvPr id="7" name="Picture 6">
            <a:extLst>
              <a:ext uri="{FF2B5EF4-FFF2-40B4-BE49-F238E27FC236}">
                <a16:creationId xmlns:a16="http://schemas.microsoft.com/office/drawing/2014/main" id="{F695EE53-1C72-4239-9BCE-4121D5F4FE00}"/>
              </a:ext>
            </a:extLst>
          </p:cNvPr>
          <p:cNvPicPr>
            <a:picLocks noChangeAspect="1"/>
          </p:cNvPicPr>
          <p:nvPr/>
        </p:nvPicPr>
        <p:blipFill>
          <a:blip r:embed="rId2"/>
          <a:stretch>
            <a:fillRect/>
          </a:stretch>
        </p:blipFill>
        <p:spPr>
          <a:xfrm>
            <a:off x="2706721" y="7282291"/>
            <a:ext cx="895474" cy="724002"/>
          </a:xfrm>
          <a:prstGeom prst="rect">
            <a:avLst/>
          </a:prstGeom>
        </p:spPr>
      </p:pic>
      <p:pic>
        <p:nvPicPr>
          <p:cNvPr id="8" name="Picture 7">
            <a:extLst>
              <a:ext uri="{FF2B5EF4-FFF2-40B4-BE49-F238E27FC236}">
                <a16:creationId xmlns:a16="http://schemas.microsoft.com/office/drawing/2014/main" id="{185E3C65-CBAA-48DC-96C7-B7ED600A81AA}"/>
              </a:ext>
            </a:extLst>
          </p:cNvPr>
          <p:cNvPicPr>
            <a:picLocks noChangeAspect="1"/>
          </p:cNvPicPr>
          <p:nvPr/>
        </p:nvPicPr>
        <p:blipFill>
          <a:blip r:embed="rId2"/>
          <a:stretch>
            <a:fillRect/>
          </a:stretch>
        </p:blipFill>
        <p:spPr>
          <a:xfrm>
            <a:off x="2724659" y="9873083"/>
            <a:ext cx="895474" cy="724002"/>
          </a:xfrm>
          <a:prstGeom prst="rect">
            <a:avLst/>
          </a:prstGeom>
        </p:spPr>
      </p:pic>
      <p:pic>
        <p:nvPicPr>
          <p:cNvPr id="9" name="Picture 8">
            <a:extLst>
              <a:ext uri="{FF2B5EF4-FFF2-40B4-BE49-F238E27FC236}">
                <a16:creationId xmlns:a16="http://schemas.microsoft.com/office/drawing/2014/main" id="{7D159989-FBDD-46BE-A5FB-01CD497B2430}"/>
              </a:ext>
            </a:extLst>
          </p:cNvPr>
          <p:cNvPicPr>
            <a:picLocks noChangeAspect="1"/>
          </p:cNvPicPr>
          <p:nvPr/>
        </p:nvPicPr>
        <p:blipFill>
          <a:blip r:embed="rId2"/>
          <a:stretch>
            <a:fillRect/>
          </a:stretch>
        </p:blipFill>
        <p:spPr>
          <a:xfrm>
            <a:off x="2706733" y="11845317"/>
            <a:ext cx="895474" cy="724002"/>
          </a:xfrm>
          <a:prstGeom prst="rect">
            <a:avLst/>
          </a:prstGeom>
        </p:spPr>
      </p:pic>
      <p:pic>
        <p:nvPicPr>
          <p:cNvPr id="13" name="Picture 12">
            <a:extLst>
              <a:ext uri="{FF2B5EF4-FFF2-40B4-BE49-F238E27FC236}">
                <a16:creationId xmlns:a16="http://schemas.microsoft.com/office/drawing/2014/main" id="{2CA5CA4D-7F6E-4C3C-8441-E1511A0E2786}"/>
              </a:ext>
            </a:extLst>
          </p:cNvPr>
          <p:cNvPicPr>
            <a:picLocks noChangeAspect="1"/>
          </p:cNvPicPr>
          <p:nvPr/>
        </p:nvPicPr>
        <p:blipFill>
          <a:blip r:embed="rId3"/>
          <a:stretch>
            <a:fillRect/>
          </a:stretch>
        </p:blipFill>
        <p:spPr>
          <a:xfrm>
            <a:off x="18153908" y="3311966"/>
            <a:ext cx="3534352" cy="3840480"/>
          </a:xfrm>
          <a:prstGeom prst="rect">
            <a:avLst/>
          </a:prstGeom>
        </p:spPr>
      </p:pic>
    </p:spTree>
    <p:extLst>
      <p:ext uri="{BB962C8B-B14F-4D97-AF65-F5344CB8AC3E}">
        <p14:creationId xmlns:p14="http://schemas.microsoft.com/office/powerpoint/2010/main" val="3084593342"/>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6" descr="Ein Bild, das Text, Tisch, Tasse, Kaffee enthält.&#10;&#10;Automatisch generierte Beschreibu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250156"/>
            <a:ext cx="24384000" cy="14966156"/>
          </a:xfrm>
          <a:prstGeom prst="rect">
            <a:avLst/>
          </a:prstGeom>
          <a:noFill/>
          <a:ln>
            <a:noFill/>
          </a:ln>
        </p:spPr>
      </p:pic>
      <p:sp>
        <p:nvSpPr>
          <p:cNvPr id="128" name="Google Shape;128;p6"/>
          <p:cNvSpPr txBox="1">
            <a:spLocks noGrp="1"/>
          </p:cNvSpPr>
          <p:nvPr>
            <p:ph type="body" idx="1"/>
          </p:nvPr>
        </p:nvSpPr>
        <p:spPr>
          <a:xfrm>
            <a:off x="2314438" y="9643848"/>
            <a:ext cx="20526177" cy="93478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chemeClr val="lt1"/>
              </a:buClr>
              <a:buSzPts val="5500"/>
              <a:buFont typeface="Verdana"/>
              <a:buNone/>
            </a:pPr>
            <a:r>
              <a:rPr lang="de-DE" dirty="0">
                <a:solidFill>
                  <a:schemeClr val="lt1"/>
                </a:solidFill>
                <a:highlight>
                  <a:srgbClr val="53B36E"/>
                </a:highlight>
              </a:rPr>
              <a:t>Bis 11:00 Uhr</a:t>
            </a:r>
            <a:endParaRPr dirty="0"/>
          </a:p>
        </p:txBody>
      </p:sp>
      <p:grpSp>
        <p:nvGrpSpPr>
          <p:cNvPr id="7" name="Gruppieren 6">
            <a:extLst>
              <a:ext uri="{FF2B5EF4-FFF2-40B4-BE49-F238E27FC236}">
                <a16:creationId xmlns:a16="http://schemas.microsoft.com/office/drawing/2014/main" id="{95C95186-0121-44D9-A934-2A46810F6685}"/>
              </a:ext>
            </a:extLst>
          </p:cNvPr>
          <p:cNvGrpSpPr/>
          <p:nvPr/>
        </p:nvGrpSpPr>
        <p:grpSpPr>
          <a:xfrm>
            <a:off x="0" y="10762146"/>
            <a:ext cx="24384000" cy="3175443"/>
            <a:chOff x="0" y="10762146"/>
            <a:chExt cx="24384000" cy="3175443"/>
          </a:xfrm>
        </p:grpSpPr>
        <p:sp>
          <p:nvSpPr>
            <p:cNvPr id="3" name="Rechteck 2">
              <a:extLst>
                <a:ext uri="{FF2B5EF4-FFF2-40B4-BE49-F238E27FC236}">
                  <a16:creationId xmlns:a16="http://schemas.microsoft.com/office/drawing/2014/main" id="{C841E5F0-16F5-47AF-AE3D-E00731F98E6E}"/>
                </a:ext>
              </a:extLst>
            </p:cNvPr>
            <p:cNvSpPr/>
            <p:nvPr/>
          </p:nvSpPr>
          <p:spPr>
            <a:xfrm>
              <a:off x="0" y="11093116"/>
              <a:ext cx="24384000" cy="2622884"/>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a:extLst>
                <a:ext uri="{FF2B5EF4-FFF2-40B4-BE49-F238E27FC236}">
                  <a16:creationId xmlns:a16="http://schemas.microsoft.com/office/drawing/2014/main" id="{C9673409-997F-4066-A6AF-3E5A6DD4A4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4640" y="11693145"/>
              <a:ext cx="3825565" cy="1313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evelopion">
              <a:extLst>
                <a:ext uri="{FF2B5EF4-FFF2-40B4-BE49-F238E27FC236}">
                  <a16:creationId xmlns:a16="http://schemas.microsoft.com/office/drawing/2014/main" id="{E02A5811-5FAA-4C63-BB1E-A862B5D0066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84365" y="10762146"/>
              <a:ext cx="6436178" cy="31754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ogo Magazin t3n">
              <a:extLst>
                <a:ext uri="{FF2B5EF4-FFF2-40B4-BE49-F238E27FC236}">
                  <a16:creationId xmlns:a16="http://schemas.microsoft.com/office/drawing/2014/main" id="{670D3478-6B21-408A-B4BF-AAD9A8F8E56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146107" y="11712639"/>
              <a:ext cx="4111149" cy="1274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D0780C5D-1CE4-426F-95B0-05B06489FAE9}"/>
                </a:ext>
              </a:extLst>
            </p:cNvPr>
            <p:cNvSpPr txBox="1"/>
            <p:nvPr/>
          </p:nvSpPr>
          <p:spPr>
            <a:xfrm flipH="1">
              <a:off x="699303" y="11288039"/>
              <a:ext cx="4568828" cy="2123658"/>
            </a:xfrm>
            <a:prstGeom prst="rect">
              <a:avLst/>
            </a:prstGeom>
            <a:noFill/>
          </p:spPr>
          <p:txBody>
            <a:bodyPr wrap="square" rtlCol="0">
              <a:spAutoFit/>
            </a:bodyPr>
            <a:lstStyle/>
            <a:p>
              <a:r>
                <a:rPr lang="de-DE" sz="4400" dirty="0"/>
                <a:t>Mit freundlicher Unterstützung</a:t>
              </a:r>
              <a:br>
                <a:rPr lang="de-DE" sz="4400" dirty="0"/>
              </a:br>
              <a:r>
                <a:rPr lang="de-DE" sz="4400" dirty="0"/>
                <a:t>durch:</a:t>
              </a:r>
            </a:p>
          </p:txBody>
        </p:sp>
      </p:grpSp>
    </p:spTree>
    <p:extLst>
      <p:ext uri="{BB962C8B-B14F-4D97-AF65-F5344CB8AC3E}">
        <p14:creationId xmlns:p14="http://schemas.microsoft.com/office/powerpoint/2010/main" val="4431752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3"/>
          <p:cNvSpPr txBox="1">
            <a:spLocks noGrp="1"/>
          </p:cNvSpPr>
          <p:nvPr>
            <p:ph type="title"/>
          </p:nvPr>
        </p:nvSpPr>
        <p:spPr>
          <a:xfrm>
            <a:off x="13709750" y="336152"/>
            <a:ext cx="9467749" cy="1750663"/>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53B36E"/>
              </a:buClr>
              <a:buSzPts val="6000"/>
              <a:buFont typeface="Verdana"/>
              <a:buNone/>
            </a:pPr>
            <a:r>
              <a:rPr lang="de-DE" sz="6000" dirty="0"/>
              <a:t>Robert </a:t>
            </a:r>
            <a:r>
              <a:rPr lang="de-DE" sz="6000" b="0" dirty="0"/>
              <a:t>Breske</a:t>
            </a:r>
            <a:br>
              <a:rPr lang="de-DE" sz="6000" b="0" dirty="0"/>
            </a:br>
            <a:r>
              <a:rPr lang="de-DE" sz="6000" dirty="0" err="1"/>
              <a:t>Sankalita</a:t>
            </a:r>
            <a:r>
              <a:rPr lang="de-DE" sz="6000" dirty="0"/>
              <a:t> </a:t>
            </a:r>
            <a:r>
              <a:rPr lang="de-DE" sz="6000" b="0" dirty="0" err="1"/>
              <a:t>Mandal</a:t>
            </a:r>
            <a:endParaRPr sz="6000" b="0" dirty="0"/>
          </a:p>
        </p:txBody>
      </p:sp>
      <p:sp>
        <p:nvSpPr>
          <p:cNvPr id="277" name="Google Shape;277;p23"/>
          <p:cNvSpPr txBox="1">
            <a:spLocks noGrp="1"/>
          </p:cNvSpPr>
          <p:nvPr>
            <p:ph type="body" idx="1"/>
          </p:nvPr>
        </p:nvSpPr>
        <p:spPr>
          <a:xfrm>
            <a:off x="13709752" y="2372962"/>
            <a:ext cx="9467748"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Verdana"/>
              <a:buNone/>
            </a:pPr>
            <a:endParaRPr dirty="0"/>
          </a:p>
        </p:txBody>
      </p:sp>
      <p:sp>
        <p:nvSpPr>
          <p:cNvPr id="278" name="Google Shape;278;p23"/>
          <p:cNvSpPr txBox="1">
            <a:spLocks noGrp="1"/>
          </p:cNvSpPr>
          <p:nvPr>
            <p:ph type="body" idx="2"/>
          </p:nvPr>
        </p:nvSpPr>
        <p:spPr>
          <a:xfrm>
            <a:off x="13069228" y="4248504"/>
            <a:ext cx="10108271" cy="8256012"/>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000000"/>
              </a:buClr>
              <a:buSzPts val="5904"/>
              <a:buFont typeface="Verdana"/>
              <a:buNone/>
            </a:pPr>
            <a:r>
              <a:rPr lang="de-DE" dirty="0"/>
              <a:t>Prozess Analyse Framework - </a:t>
            </a:r>
            <a:r>
              <a:rPr lang="de-DE" sz="4800" dirty="0"/>
              <a:t>Reifegrad von Prozessen für eine Automatisierung</a:t>
            </a:r>
            <a:endParaRPr dirty="0"/>
          </a:p>
        </p:txBody>
      </p:sp>
      <p:sp>
        <p:nvSpPr>
          <p:cNvPr id="279" name="Google Shape;279;p23"/>
          <p:cNvSpPr txBox="1">
            <a:spLocks noGrp="1"/>
          </p:cNvSpPr>
          <p:nvPr>
            <p:ph type="body" idx="3"/>
          </p:nvPr>
        </p:nvSpPr>
        <p:spPr>
          <a:xfrm>
            <a:off x="0" y="0"/>
            <a:ext cx="12534900" cy="12504738"/>
          </a:xfrm>
          <a:prstGeom prst="rect">
            <a:avLst/>
          </a:prstGeom>
          <a:noFill/>
          <a:ln>
            <a:noFill/>
          </a:ln>
        </p:spPr>
        <p:txBody>
          <a:bodyPr spcFirstLastPara="1" wrap="square" lIns="50800" tIns="50800" rIns="50800" bIns="50800" anchor="t" anchorCtr="0">
            <a:normAutofit/>
          </a:bodyPr>
          <a:lstStyle/>
          <a:p>
            <a:pPr marL="609600" lvl="0" indent="-234696" algn="l" rtl="0">
              <a:lnSpc>
                <a:spcPct val="90000"/>
              </a:lnSpc>
              <a:spcBef>
                <a:spcPts val="0"/>
              </a:spcBef>
              <a:spcAft>
                <a:spcPts val="0"/>
              </a:spcAft>
              <a:buClr>
                <a:srgbClr val="000000"/>
              </a:buClr>
              <a:buSzPts val="5904"/>
              <a:buFont typeface="Verdana"/>
              <a:buNone/>
            </a:pPr>
            <a:endParaRPr/>
          </a:p>
        </p:txBody>
      </p:sp>
      <p:pic>
        <p:nvPicPr>
          <p:cNvPr id="3" name="Grafik 2" descr="Ein Bild, das Wand, Person, stehend, drinnen enthält.&#10;&#10;Automatisch generierte Beschreibung">
            <a:extLst>
              <a:ext uri="{FF2B5EF4-FFF2-40B4-BE49-F238E27FC236}">
                <a16:creationId xmlns:a16="http://schemas.microsoft.com/office/drawing/2014/main" id="{7F751A3A-AFB0-A9F7-D82C-C467215625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800" y="0"/>
            <a:ext cx="7696200" cy="11544300"/>
          </a:xfrm>
          <a:prstGeom prst="rect">
            <a:avLst/>
          </a:prstGeom>
        </p:spPr>
      </p:pic>
      <p:pic>
        <p:nvPicPr>
          <p:cNvPr id="1026" name="Picture 2" descr="Profilfoto von Dr. Sankalita Mandal">
            <a:extLst>
              <a:ext uri="{FF2B5EF4-FFF2-40B4-BE49-F238E27FC236}">
                <a16:creationId xmlns:a16="http://schemas.microsoft.com/office/drawing/2014/main" id="{B24BAE9D-A899-A71D-77F5-71197E150C2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654800"/>
            <a:ext cx="7061200" cy="706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276B1D55-8A0D-46EB-B9C4-D02D97F5E9E2}"/>
              </a:ext>
            </a:extLst>
          </p:cNvPr>
          <p:cNvSpPr>
            <a:spLocks noGrp="1"/>
          </p:cNvSpPr>
          <p:nvPr>
            <p:ph type="body" sz="quarter" idx="12"/>
          </p:nvPr>
        </p:nvSpPr>
        <p:spPr>
          <a:xfrm>
            <a:off x="1879598" y="11110352"/>
            <a:ext cx="10312400" cy="784188"/>
          </a:xfrm>
        </p:spPr>
        <p:txBody>
          <a:bodyPr vert="horz" lIns="182880" tIns="91440" rIns="182880" bIns="91440" rtlCol="0">
            <a:normAutofit/>
          </a:bodyPr>
          <a:lstStyle/>
          <a:p>
            <a:r>
              <a:rPr lang="de-DE"/>
              <a:t>Sankalita Mandal &amp; Robert Breske</a:t>
            </a:r>
          </a:p>
        </p:txBody>
      </p:sp>
      <p:sp>
        <p:nvSpPr>
          <p:cNvPr id="4" name="Textplatzhalter 3">
            <a:extLst>
              <a:ext uri="{FF2B5EF4-FFF2-40B4-BE49-F238E27FC236}">
                <a16:creationId xmlns:a16="http://schemas.microsoft.com/office/drawing/2014/main" id="{95CF0CFB-0196-41C6-9518-DAB03D6D3B26}"/>
              </a:ext>
            </a:extLst>
          </p:cNvPr>
          <p:cNvSpPr>
            <a:spLocks noGrp="1"/>
          </p:cNvSpPr>
          <p:nvPr>
            <p:ph type="subTitle" idx="1"/>
          </p:nvPr>
        </p:nvSpPr>
        <p:spPr>
          <a:xfrm>
            <a:off x="1879597" y="8106782"/>
            <a:ext cx="20443346" cy="1954156"/>
          </a:xfrm>
        </p:spPr>
        <p:txBody>
          <a:bodyPr vert="horz" lIns="182880" tIns="91440" rIns="182880" bIns="91440" rtlCol="0">
            <a:normAutofit/>
          </a:bodyPr>
          <a:lstStyle/>
          <a:p>
            <a:r>
              <a:rPr lang="de-DE" sz="4800"/>
              <a:t>Prozess Analyse Framework</a:t>
            </a:r>
          </a:p>
          <a:p>
            <a:endParaRPr lang="de-DE" sz="4800"/>
          </a:p>
        </p:txBody>
      </p:sp>
      <p:sp>
        <p:nvSpPr>
          <p:cNvPr id="5" name="Titel 4">
            <a:extLst>
              <a:ext uri="{FF2B5EF4-FFF2-40B4-BE49-F238E27FC236}">
                <a16:creationId xmlns:a16="http://schemas.microsoft.com/office/drawing/2014/main" id="{28F296F8-3307-458E-B699-9A1C3D82324A}"/>
              </a:ext>
            </a:extLst>
          </p:cNvPr>
          <p:cNvSpPr>
            <a:spLocks noGrp="1"/>
          </p:cNvSpPr>
          <p:nvPr>
            <p:ph type="ctrTitle"/>
          </p:nvPr>
        </p:nvSpPr>
        <p:spPr>
          <a:xfrm>
            <a:off x="1879597" y="6273180"/>
            <a:ext cx="20476562" cy="1954156"/>
          </a:xfrm>
        </p:spPr>
        <p:txBody>
          <a:bodyPr vert="horz" lIns="182880" tIns="91440" rIns="182880" bIns="91440" rtlCol="0" anchor="b" anchorCtr="0">
            <a:normAutofit/>
          </a:bodyPr>
          <a:lstStyle/>
          <a:p>
            <a:r>
              <a:rPr lang="de-DE" sz="6000" dirty="0"/>
              <a:t>Reifegrad von Prozessen für eine Automatisierung</a:t>
            </a:r>
          </a:p>
        </p:txBody>
      </p:sp>
    </p:spTree>
    <p:extLst>
      <p:ext uri="{BB962C8B-B14F-4D97-AF65-F5344CB8AC3E}">
        <p14:creationId xmlns:p14="http://schemas.microsoft.com/office/powerpoint/2010/main" val="193297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bschlussfoli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C02049E6-7847-4F56-9C16-DDF6083E3BA6}" vid="{4797915D-7641-4B4B-954E-5B8BD80F42A3}"/>
    </a:ext>
  </a:extLst>
</a:theme>
</file>

<file path=ppt/theme/theme3.xml><?xml version="1.0" encoding="utf-8"?>
<a:theme xmlns:a="http://schemas.openxmlformats.org/drawingml/2006/main" name="2_Abschlussfoli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C02049E6-7847-4F56-9C16-DDF6083E3BA6}" vid="{4797915D-7641-4B4B-954E-5B8BD80F42A3}"/>
    </a:ext>
  </a:extLst>
</a:theme>
</file>

<file path=ppt/theme/theme4.xml><?xml version="1.0" encoding="utf-8"?>
<a:theme xmlns:a="http://schemas.openxmlformats.org/drawingml/2006/main" name="VDMbee template v2.0">
  <a:themeElements>
    <a:clrScheme name="Default Colors">
      <a:dk1>
        <a:srgbClr val="0070C0"/>
      </a:dk1>
      <a:lt1>
        <a:srgbClr val="FFFFFF"/>
      </a:lt1>
      <a:dk2>
        <a:srgbClr val="0070C0"/>
      </a:dk2>
      <a:lt2>
        <a:srgbClr val="FFFFFF"/>
      </a:lt2>
      <a:accent1>
        <a:srgbClr val="B2D1DE"/>
      </a:accent1>
      <a:accent2>
        <a:srgbClr val="65C0E0"/>
      </a:accent2>
      <a:accent3>
        <a:srgbClr val="FFFFFF"/>
      </a:accent3>
      <a:accent4>
        <a:srgbClr val="0F8CCF"/>
      </a:accent4>
      <a:accent5>
        <a:srgbClr val="D5E5EC"/>
      </a:accent5>
      <a:accent6>
        <a:srgbClr val="65C0E0"/>
      </a:accent6>
      <a:hlink>
        <a:srgbClr val="65C0E0"/>
      </a:hlink>
      <a:folHlink>
        <a:srgbClr val="ADADAD"/>
      </a:folHlink>
    </a:clrScheme>
    <a:fontScheme name="Castl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69A12B"/>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288925" marR="0" indent="-288925" defTabSz="1254125" rtl="0" eaLnBrk="1" fontAlgn="base" latinLnBrk="0" hangingPunct="1">
          <a:lnSpc>
            <a:spcPct val="100000"/>
          </a:lnSpc>
          <a:spcBef>
            <a:spcPts val="576"/>
          </a:spcBef>
          <a:spcAft>
            <a:spcPct val="0"/>
          </a:spcAft>
          <a:buFont typeface="Arial" pitchFamily="34" charset="0"/>
          <a:buChar char="•"/>
          <a:defRPr kumimoji="0" sz="2000" b="0" i="0" u="none" strike="noStrike" cap="none" normalizeH="0" baseline="0" dirty="0" smtClean="0">
            <a:ln>
              <a:noFill/>
            </a:ln>
            <a:solidFill>
              <a:srgbClr val="000000"/>
            </a:solidFill>
            <a:effectLst/>
            <a:uFillTx/>
            <a:latin typeface="Arial" charset="0"/>
          </a:defRPr>
        </a:defPPr>
      </a:lstStyle>
      <a:style>
        <a:lnRef idx="1">
          <a:schemeClr val="accent1"/>
        </a:lnRef>
        <a:fillRef idx="1">
          <a:schemeClr val="accent1"/>
        </a:fillRef>
        <a:effectRef idx="1">
          <a:schemeClr val="accent1"/>
        </a:effectRef>
        <a:fontRef idx="minor">
          <a:schemeClr val="lt1"/>
        </a:fontRef>
      </a:style>
    </a:spDef>
    <a:lnDef>
      <a:spPr bwMode="auto">
        <a:xfrm>
          <a:off x="0" y="0"/>
          <a:ext cx="1" cy="1"/>
        </a:xfrm>
        <a:custGeom>
          <a:avLst/>
          <a:gdLst/>
          <a:ahLst/>
          <a:cxnLst/>
          <a:rect l="0" t="0" r="0" b="0"/>
          <a:pathLst/>
        </a:custGeom>
        <a:gradFill rotWithShape="1">
          <a:gsLst>
            <a:gs pos="0">
              <a:srgbClr val="DAEBFC">
                <a:alpha val="81000"/>
              </a:srgbClr>
            </a:gs>
            <a:gs pos="100000">
              <a:schemeClr val="bg1">
                <a:alpha val="39999"/>
              </a:schemeClr>
            </a:gs>
          </a:gsLst>
          <a:lin ang="18900000" scaled="1"/>
        </a:gradFill>
        <a:ln w="9525" cap="flat" cmpd="sng" algn="ctr">
          <a:solidFill>
            <a:srgbClr val="91C4F7"/>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288925" marR="0" indent="-288925" algn="ctr" defTabSz="1254125" rtl="0" eaLnBrk="1" fontAlgn="base" latinLnBrk="0" hangingPunct="1">
          <a:lnSpc>
            <a:spcPct val="130000"/>
          </a:lnSpc>
          <a:spcBef>
            <a:spcPct val="20000"/>
          </a:spcBef>
          <a:spcAft>
            <a:spcPct val="0"/>
          </a:spcAft>
          <a:buClr>
            <a:srgbClr val="003399"/>
          </a:buClr>
          <a:buFontTx/>
          <a:buNone/>
          <a:defRPr kumimoji="0" lang="en-US" sz="2500" b="0" i="0" u="none" strike="noStrike" cap="none" normalizeH="0" baseline="0" smtClean="0">
            <a:ln>
              <a:noFill/>
            </a:ln>
            <a:solidFill>
              <a:srgbClr val="004386"/>
            </a:solidFill>
            <a:effectLst/>
            <a:uFillTx/>
            <a:latin typeface="Arial" charset="0"/>
          </a:defRPr>
        </a:defPPr>
      </a:lstStyle>
      <a:style>
        <a:lnRef idx="1">
          <a:schemeClr val="accent1"/>
        </a:lnRef>
        <a:fillRef idx="0">
          <a:schemeClr val="accent1"/>
        </a:fillRef>
        <a:effectRef idx="1">
          <a:schemeClr val="accent1"/>
        </a:effectRef>
        <a:fontRef idx="minor">
          <a:schemeClr val="tx1"/>
        </a:fontRef>
      </a:style>
    </a:lnDef>
    <a:txDef>
      <a:spPr>
        <a:noFill/>
      </a:spPr>
      <a:bodyPr wrap="square" rtlCol="0">
        <a:spAutoFit/>
      </a:bodyPr>
      <a:lstStyle>
        <a:defPPr marL="292608" indent="-292608" algn="l">
          <a:lnSpc>
            <a:spcPct val="100000"/>
          </a:lnSpc>
          <a:spcBef>
            <a:spcPts val="576"/>
          </a:spcBef>
          <a:buClr>
            <a:srgbClr val="000000"/>
          </a:buClr>
          <a:buFont typeface="Arial" pitchFamily="34" charset="0"/>
          <a:buNone/>
          <a:defRPr sz="2400" dirty="0" smtClean="0">
            <a:solidFill>
              <a:srgbClr val="000000"/>
            </a:solidFill>
            <a:uFillTx/>
          </a:defRPr>
        </a:defPPr>
      </a:lstStyle>
    </a:txDef>
  </a:objectDefaults>
  <a:extraClrSchemeLst>
    <a:extraClrScheme>
      <a:clrScheme name="Cas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s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s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s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s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s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s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s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s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s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s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s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astle 13">
        <a:dk1>
          <a:srgbClr val="004386"/>
        </a:dk1>
        <a:lt1>
          <a:srgbClr val="FFFFFF"/>
        </a:lt1>
        <a:dk2>
          <a:srgbClr val="000000"/>
        </a:dk2>
        <a:lt2>
          <a:srgbClr val="808080"/>
        </a:lt2>
        <a:accent1>
          <a:srgbClr val="BBE0E3"/>
        </a:accent1>
        <a:accent2>
          <a:srgbClr val="333399"/>
        </a:accent2>
        <a:accent3>
          <a:srgbClr val="FFFFFF"/>
        </a:accent3>
        <a:accent4>
          <a:srgbClr val="00387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stle 14">
        <a:dk1>
          <a:srgbClr val="004386"/>
        </a:dk1>
        <a:lt1>
          <a:srgbClr val="FFFFFF"/>
        </a:lt1>
        <a:dk2>
          <a:srgbClr val="004386"/>
        </a:dk2>
        <a:lt2>
          <a:srgbClr val="A3A3A3"/>
        </a:lt2>
        <a:accent1>
          <a:srgbClr val="BBE0E3"/>
        </a:accent1>
        <a:accent2>
          <a:srgbClr val="333399"/>
        </a:accent2>
        <a:accent3>
          <a:srgbClr val="FFFFFF"/>
        </a:accent3>
        <a:accent4>
          <a:srgbClr val="00387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stle 15">
        <a:dk1>
          <a:srgbClr val="004386"/>
        </a:dk1>
        <a:lt1>
          <a:srgbClr val="FFFFFF"/>
        </a:lt1>
        <a:dk2>
          <a:srgbClr val="004386"/>
        </a:dk2>
        <a:lt2>
          <a:srgbClr val="A3A3A3"/>
        </a:lt2>
        <a:accent1>
          <a:srgbClr val="B2D1DE"/>
        </a:accent1>
        <a:accent2>
          <a:srgbClr val="FF9900"/>
        </a:accent2>
        <a:accent3>
          <a:srgbClr val="FFFFFF"/>
        </a:accent3>
        <a:accent4>
          <a:srgbClr val="003872"/>
        </a:accent4>
        <a:accent5>
          <a:srgbClr val="D5E5EC"/>
        </a:accent5>
        <a:accent6>
          <a:srgbClr val="E78A00"/>
        </a:accent6>
        <a:hlink>
          <a:srgbClr val="CC66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WS Confidential Light">
  <a:themeElements>
    <a:clrScheme name="AWS_2022_Light">
      <a:dk1>
        <a:srgbClr val="000000"/>
      </a:dk1>
      <a:lt1>
        <a:srgbClr val="FFFFFF"/>
      </a:lt1>
      <a:dk2>
        <a:srgbClr val="232F3E"/>
      </a:dk2>
      <a:lt2>
        <a:srgbClr val="F1F3F3"/>
      </a:lt2>
      <a:accent1>
        <a:srgbClr val="2074D5"/>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56" id="{8DEABD38-BED2-AD47-93EF-9D38A28B9877}" vid="{28E711DB-D340-0244-BB40-04623C9CB678}"/>
    </a:ext>
  </a:extLst>
</a:theme>
</file>

<file path=ppt/theme/theme6.xml><?xml version="1.0" encoding="utf-8"?>
<a:theme xmlns:a="http://schemas.openxmlformats.org/drawingml/2006/main" name="2_Office">
  <a:themeElements>
    <a:clrScheme name="Benutzerdefiniert 21">
      <a:dk1>
        <a:srgbClr val="616161"/>
      </a:dk1>
      <a:lt1>
        <a:srgbClr val="FFFFFF"/>
      </a:lt1>
      <a:dk2>
        <a:srgbClr val="616361"/>
      </a:dk2>
      <a:lt2>
        <a:srgbClr val="F1F1F0"/>
      </a:lt2>
      <a:accent1>
        <a:srgbClr val="344973"/>
      </a:accent1>
      <a:accent2>
        <a:srgbClr val="919EAF"/>
      </a:accent2>
      <a:accent3>
        <a:srgbClr val="E6414C"/>
      </a:accent3>
      <a:accent4>
        <a:srgbClr val="EE6600"/>
      </a:accent4>
      <a:accent5>
        <a:srgbClr val="F19210"/>
      </a:accent5>
      <a:accent6>
        <a:srgbClr val="F3AA00"/>
      </a:accent6>
      <a:hlink>
        <a:srgbClr val="0078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10000"/>
          </a:lnSpc>
          <a:defRPr sz="1200" b="0" i="0"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cimt-ag_Template_15" id="{B4ED5AC6-C535-4444-9AF9-A6765C23AB0A}" vid="{8FAA1093-F524-1A42-837A-F1DF89BF9AA1}"/>
    </a:ext>
  </a:extLst>
</a:theme>
</file>

<file path=ppt/theme/theme7.xml><?xml version="1.0" encoding="utf-8"?>
<a:theme xmlns:a="http://schemas.openxmlformats.org/drawingml/2006/main" name="3_Office">
  <a:themeElements>
    <a:clrScheme name="Cimt">
      <a:dk1>
        <a:srgbClr val="666666"/>
      </a:dk1>
      <a:lt1>
        <a:srgbClr val="FFFFFF"/>
      </a:lt1>
      <a:dk2>
        <a:srgbClr val="EE6600"/>
      </a:dk2>
      <a:lt2>
        <a:srgbClr val="FFDE94"/>
      </a:lt2>
      <a:accent1>
        <a:srgbClr val="344973"/>
      </a:accent1>
      <a:accent2>
        <a:srgbClr val="919EAF"/>
      </a:accent2>
      <a:accent3>
        <a:srgbClr val="E6414C"/>
      </a:accent3>
      <a:accent4>
        <a:srgbClr val="F19210"/>
      </a:accent4>
      <a:accent5>
        <a:srgbClr val="F3AC0C"/>
      </a:accent5>
      <a:accent6>
        <a:srgbClr val="898989"/>
      </a:accent6>
      <a:hlink>
        <a:srgbClr val="0078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10000"/>
          </a:lnSpc>
          <a:defRPr sz="1200" b="0" i="0"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cimt-ag_Template_2020-01-10.potx" id="{5DFE0583-811B-4C7D-8324-56BE9E422EC0}" vid="{EF3C06D6-EC33-43D2-926E-BAA3FA701F0D}"/>
    </a:ext>
  </a:extLst>
</a:theme>
</file>

<file path=ppt/theme/theme8.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B4DCAA858CB514B9BAA5C03A7EC4C87" ma:contentTypeVersion="15" ma:contentTypeDescription="Ein neues Dokument erstellen." ma:contentTypeScope="" ma:versionID="9dd97fca4425955db325021518ffe834">
  <xsd:schema xmlns:xsd="http://www.w3.org/2001/XMLSchema" xmlns:xs="http://www.w3.org/2001/XMLSchema" xmlns:p="http://schemas.microsoft.com/office/2006/metadata/properties" xmlns:ns2="b1693b69-8fb8-468a-a57b-bc6b115ca242" xmlns:ns3="4d9cb7b1-61da-4a39-9707-7956695b15b3" targetNamespace="http://schemas.microsoft.com/office/2006/metadata/properties" ma:root="true" ma:fieldsID="7da62107d36ffa09e438f923f6623f5f" ns2:_="" ns3:_="">
    <xsd:import namespace="b1693b69-8fb8-468a-a57b-bc6b115ca242"/>
    <xsd:import namespace="4d9cb7b1-61da-4a39-9707-7956695b15b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693b69-8fb8-468a-a57b-bc6b115ca2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6a19ee65-bfca-4c10-87f0-1cb6a083db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9cb7b1-61da-4a39-9707-7956695b15b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34c343d-4e2f-41ca-9428-ee7635e9ef21}" ma:internalName="TaxCatchAll" ma:showField="CatchAllData" ma:web="4d9cb7b1-61da-4a39-9707-7956695b15b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693b69-8fb8-468a-a57b-bc6b115ca242">
      <Terms xmlns="http://schemas.microsoft.com/office/infopath/2007/PartnerControls"/>
    </lcf76f155ced4ddcb4097134ff3c332f>
    <TaxCatchAll xmlns="4d9cb7b1-61da-4a39-9707-7956695b15b3" xsi:nil="true"/>
  </documentManagement>
</p:properties>
</file>

<file path=customXml/itemProps1.xml><?xml version="1.0" encoding="utf-8"?>
<ds:datastoreItem xmlns:ds="http://schemas.openxmlformats.org/officeDocument/2006/customXml" ds:itemID="{FD6F1102-80B3-4EF4-8BF9-5CB2BB729AB9}"/>
</file>

<file path=customXml/itemProps2.xml><?xml version="1.0" encoding="utf-8"?>
<ds:datastoreItem xmlns:ds="http://schemas.openxmlformats.org/officeDocument/2006/customXml" ds:itemID="{9D365E9B-5E40-4338-9B05-7E763864979B}"/>
</file>

<file path=customXml/itemProps3.xml><?xml version="1.0" encoding="utf-8"?>
<ds:datastoreItem xmlns:ds="http://schemas.openxmlformats.org/officeDocument/2006/customXml" ds:itemID="{5EB794E3-DA72-4A02-A0FB-35CDAEEF5FC6}"/>
</file>

<file path=docProps/app.xml><?xml version="1.0" encoding="utf-8"?>
<Properties xmlns="http://schemas.openxmlformats.org/officeDocument/2006/extended-properties" xmlns:vt="http://schemas.openxmlformats.org/officeDocument/2006/docPropsVTypes">
  <TotalTime>0</TotalTime>
  <Words>5430</Words>
  <Application>Microsoft Office PowerPoint</Application>
  <PresentationFormat>Benutzerdefiniert</PresentationFormat>
  <Paragraphs>1101</Paragraphs>
  <Slides>155</Slides>
  <Notes>75</Notes>
  <HiddenSlides>6</HiddenSlides>
  <MMClips>0</MMClips>
  <ScaleCrop>false</ScaleCrop>
  <HeadingPairs>
    <vt:vector size="6" baseType="variant">
      <vt:variant>
        <vt:lpstr>Verwendete Schriftarten</vt:lpstr>
      </vt:variant>
      <vt:variant>
        <vt:i4>19</vt:i4>
      </vt:variant>
      <vt:variant>
        <vt:lpstr>Design</vt:lpstr>
      </vt:variant>
      <vt:variant>
        <vt:i4>7</vt:i4>
      </vt:variant>
      <vt:variant>
        <vt:lpstr>Folientitel</vt:lpstr>
      </vt:variant>
      <vt:variant>
        <vt:i4>155</vt:i4>
      </vt:variant>
    </vt:vector>
  </HeadingPairs>
  <TitlesOfParts>
    <vt:vector size="181" baseType="lpstr">
      <vt:lpstr>Verdana</vt:lpstr>
      <vt:lpstr>Amazon Ember Duospace</vt:lpstr>
      <vt:lpstr>Helvetica Neue</vt:lpstr>
      <vt:lpstr>Symbol</vt:lpstr>
      <vt:lpstr>Calibri</vt:lpstr>
      <vt:lpstr>Georgia</vt:lpstr>
      <vt:lpstr>Calibri Light</vt:lpstr>
      <vt:lpstr>Arial Narrow</vt:lpstr>
      <vt:lpstr>Helvetica Neue Medium</vt:lpstr>
      <vt:lpstr>Montserrat</vt:lpstr>
      <vt:lpstr>Amazon Ember Display</vt:lpstr>
      <vt:lpstr>Wingdings</vt:lpstr>
      <vt:lpstr>Arial</vt:lpstr>
      <vt:lpstr>Modern Love</vt:lpstr>
      <vt:lpstr>Amazon Ember</vt:lpstr>
      <vt:lpstr>Amazon Ember Heavy</vt:lpstr>
      <vt:lpstr>Open Sans</vt:lpstr>
      <vt:lpstr>Lucida Console</vt:lpstr>
      <vt:lpstr>Courier New</vt:lpstr>
      <vt:lpstr>21_BasicWhite</vt:lpstr>
      <vt:lpstr>1_Abschlussfolien</vt:lpstr>
      <vt:lpstr>2_Abschlussfolien</vt:lpstr>
      <vt:lpstr>VDMbee template v2.0</vt:lpstr>
      <vt:lpstr>AWS Confidential Light</vt:lpstr>
      <vt:lpstr>2_Office</vt:lpstr>
      <vt:lpstr>3_Office</vt:lpstr>
      <vt:lpstr>PowerPoint-Präsentation</vt:lpstr>
      <vt:lpstr>PowerPoint-Präsentation</vt:lpstr>
      <vt:lpstr>PowerPoint-Präsentation</vt:lpstr>
      <vt:lpstr>Themenradar</vt:lpstr>
      <vt:lpstr>Kommunikation!</vt:lpstr>
      <vt:lpstr>Kommunikation!</vt:lpstr>
      <vt:lpstr>Björn Richerzhagen</vt:lpstr>
      <vt:lpstr>PowerPoint-Präsentation</vt:lpstr>
      <vt:lpstr>PowerPoint-Präsentation</vt:lpstr>
      <vt:lpstr>PowerPoint-Präsentation</vt:lpstr>
      <vt:lpstr>PowerPoint-Präsentation</vt:lpstr>
      <vt:lpstr>Was ist denn hier das Problem?</vt:lpstr>
      <vt:lpstr>Es braucht mehr</vt:lpstr>
      <vt:lpstr>Es braucht mehr</vt:lpstr>
      <vt:lpstr>Falko Menge</vt:lpstr>
      <vt:lpstr>PowerPoint-Präsentation</vt:lpstr>
      <vt:lpstr>PowerPoint-Präsentation</vt:lpstr>
      <vt:lpstr>Matus Mala</vt:lpstr>
      <vt:lpstr>Carsten Timmermann Henning Osterkamp</vt:lpstr>
      <vt:lpstr>Lean Transformation macht kein Mensch mehr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Ziele definieren</vt:lpstr>
      <vt:lpstr>Projekt organisieren</vt:lpstr>
      <vt:lpstr>Mehrwert erzeugen</vt:lpstr>
      <vt:lpstr>PowerPoint-Präsentation</vt:lpstr>
      <vt:lpstr>Mittagspause</vt:lpstr>
      <vt:lpstr>Jo Ehm Simon Zambrovski</vt:lpstr>
      <vt:lpstr>Patrick Dohrmann Julian Schwarm</vt:lpstr>
      <vt:lpstr>PowerPoint-Präsentation</vt:lpstr>
      <vt:lpstr>Agenda</vt:lpstr>
      <vt:lpstr>Kurze Einführung</vt:lpstr>
      <vt:lpstr>Kurze Einführung</vt:lpstr>
      <vt:lpstr>Kurze Einführung DMN</vt:lpstr>
      <vt:lpstr>PowerPoint-Präsentation</vt:lpstr>
      <vt:lpstr>Unsere Erfahrungen</vt:lpstr>
      <vt:lpstr>PowerPoint-Präsentation</vt:lpstr>
      <vt:lpstr>Unsere Erfahrungen</vt:lpstr>
      <vt:lpstr>PowerPoint-Präsentation</vt:lpstr>
      <vt:lpstr>Unsere Erfahrungen</vt:lpstr>
      <vt:lpstr>Vielen Dank!</vt:lpstr>
      <vt:lpstr>PowerPoint-Präsentation</vt:lpstr>
      <vt:lpstr>Martin Schimak</vt:lpstr>
      <vt:lpstr>Mitmachen</vt:lpstr>
      <vt:lpstr>Andreas Duckstein</vt:lpstr>
      <vt:lpstr>Björn Richerzhagen</vt:lpstr>
      <vt:lpstr>Feedback</vt:lpstr>
      <vt:lpstr>Bis gleich</vt:lpstr>
      <vt:lpstr>PowerPoint-Präsentation</vt:lpstr>
      <vt:lpstr>PowerPoint-Präsentation</vt:lpstr>
      <vt:lpstr>PowerPoint-Präsentation</vt:lpstr>
      <vt:lpstr>Björn Richerzhagen</vt:lpstr>
      <vt:lpstr>Daniel Simon</vt:lpstr>
      <vt:lpstr>Henk de Man</vt:lpstr>
      <vt:lpstr>Workflow Analytica</vt:lpstr>
      <vt:lpstr>Execjta   Executable BPM solutions through low-code platforms</vt:lpstr>
      <vt:lpstr>BPM low-code platforms: often CIO / tech-driven</vt:lpstr>
      <vt:lpstr>Democratization of software development through low-code</vt:lpstr>
      <vt:lpstr>From BPM to DX</vt:lpstr>
      <vt:lpstr>Digital transformation (DX)</vt:lpstr>
      <vt:lpstr>DX technologies</vt:lpstr>
      <vt:lpstr>DX subsumes BPM</vt:lpstr>
      <vt:lpstr>DX “theory” promises better ! </vt:lpstr>
      <vt:lpstr>Mindshift needed … </vt:lpstr>
      <vt:lpstr>Some definitions</vt:lpstr>
      <vt:lpstr>“Why”/”What”/”How” worked into a planning approach</vt:lpstr>
      <vt:lpstr>“Why”/”What”/”How” worked into a planning approach</vt:lpstr>
      <vt:lpstr>“Why”/”What”/”How” worked into a planning approach</vt:lpstr>
      <vt:lpstr>“Why”/”What”/”How” worked into a planning approach</vt:lpstr>
      <vt:lpstr>Purpose of a Business Model framework for Planning </vt:lpstr>
      <vt:lpstr>Why using different BM framework for Prototyping ?</vt:lpstr>
      <vt:lpstr>Why using different BM framework for Prototyping ?</vt:lpstr>
      <vt:lpstr>Why using different BM framework for Prototyping ?</vt:lpstr>
      <vt:lpstr>Why using different BM framework for Prototyping ?</vt:lpstr>
      <vt:lpstr>Why industry-standard meta-model for Prototyping ?</vt:lpstr>
      <vt:lpstr>VDML core concepts</vt:lpstr>
      <vt:lpstr>Why use Business Models as Units for (Strategic) Planning ?</vt:lpstr>
      <vt:lpstr>Why use Business Models as Units for (Strategic) Planning ?</vt:lpstr>
      <vt:lpstr>VDM method: Continuous Business Model Planning (CBMP)</vt:lpstr>
      <vt:lpstr>Models used during “Discover”, “Prototype” and “Adopt”</vt:lpstr>
      <vt:lpstr>BM Ecosystem: Health insurance</vt:lpstr>
      <vt:lpstr>Value Stream: Acquire coverage</vt:lpstr>
      <vt:lpstr>Strategy Map: Best Insurance strategy</vt:lpstr>
      <vt:lpstr>Dashboard &amp; scenarios</vt:lpstr>
      <vt:lpstr>What persona’s work with the CBMP method ?</vt:lpstr>
      <vt:lpstr>VDM (CBMP) applied at different levels</vt:lpstr>
      <vt:lpstr>Use case: Accessibility to Electronic Health Records</vt:lpstr>
      <vt:lpstr>BM Ecosystem: EHR on Blockchain</vt:lpstr>
      <vt:lpstr>Use case: Smart weeding</vt:lpstr>
      <vt:lpstr>Other typical use cases</vt:lpstr>
      <vt:lpstr>Getting started on VDM</vt:lpstr>
      <vt:lpstr>PowerPoint-Präsentation</vt:lpstr>
      <vt:lpstr>Robert Breske Sankalita Mandal</vt:lpstr>
      <vt:lpstr>Reifegrad von Prozessen für eine Automatisierung</vt:lpstr>
      <vt:lpstr>PowerPoint-Präsentation</vt:lpstr>
      <vt:lpstr>PowerPoint-Präsentation</vt:lpstr>
      <vt:lpstr>PowerPoint-Präsentation</vt:lpstr>
      <vt:lpstr>PowerPoint-Präsentation</vt:lpstr>
      <vt:lpstr>Praxisvorgehen Prozessanalyse</vt:lpstr>
      <vt:lpstr>Das technische Prozessmodell</vt:lpstr>
      <vt:lpstr>Praxisvorgehen Prozessanalyse</vt:lpstr>
      <vt:lpstr>Reifegrad für die technische Modellierung</vt:lpstr>
      <vt:lpstr>Fachliche Reife</vt:lpstr>
      <vt:lpstr>Syntax und Semantik</vt:lpstr>
      <vt:lpstr>Stil</vt:lpstr>
      <vt:lpstr>Fehler</vt:lpstr>
      <vt:lpstr>Daten</vt:lpstr>
      <vt:lpstr>Teilnehmer</vt:lpstr>
      <vt:lpstr>Verhalten von Schnittstellen</vt:lpstr>
      <vt:lpstr>Reifegrad für die technische Modellierung</vt:lpstr>
      <vt:lpstr>Was sagt der Reifegrad aus?</vt:lpstr>
      <vt:lpstr>References</vt:lpstr>
      <vt:lpstr>PowerPoint-Präsentation</vt:lpstr>
      <vt:lpstr>Ralf Volkmer</vt:lpstr>
      <vt:lpstr>Mittagspause</vt:lpstr>
      <vt:lpstr>Michael Otte</vt:lpstr>
      <vt:lpstr>Thomas Lutterbeck</vt:lpstr>
      <vt:lpstr>PowerPoint-Präsentation</vt:lpstr>
      <vt:lpstr>Dennis Kieselhorst</vt:lpstr>
      <vt:lpstr>Die OpenAPI Spezifikation</vt:lpstr>
      <vt:lpstr>Motivation</vt:lpstr>
      <vt:lpstr>Application Programming Interfaces (APIs)</vt:lpstr>
      <vt:lpstr>API Mandate at Amazon</vt:lpstr>
      <vt:lpstr>How to describe APIs? - The Open API Initiative</vt:lpstr>
      <vt:lpstr>Contract/ API-First vs. Code First approach</vt:lpstr>
      <vt:lpstr>Tool support for OpenAPI development</vt:lpstr>
      <vt:lpstr>OpenAPI document structure</vt:lpstr>
      <vt:lpstr>Demo</vt:lpstr>
      <vt:lpstr>Creating/ editing an OpenAPI definition</vt:lpstr>
      <vt:lpstr>Importing an OpenAPI definition</vt:lpstr>
      <vt:lpstr>Managing API stages/ versioning of APIs</vt:lpstr>
      <vt:lpstr>Trigger an API from a workflow</vt:lpstr>
      <vt:lpstr>Event-driven architecture example</vt:lpstr>
      <vt:lpstr>Summary</vt:lpstr>
      <vt:lpstr>PowerPoint-Präsentation</vt:lpstr>
      <vt:lpstr>Hermann Löh Christian Zeh</vt:lpstr>
      <vt:lpstr>Björn Richerzhagen</vt:lpstr>
      <vt:lpstr>Feedback</vt:lpstr>
      <vt:lpstr>Themenradar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Title</vt:lpstr>
      <vt:lpstr>PowerPoint-Präsentation</vt:lpstr>
      <vt:lpstr>Title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bjricherzhagen</dc:creator>
  <cp:lastModifiedBy>Björn Richerzhagen</cp:lastModifiedBy>
  <cp:revision>32</cp:revision>
  <dcterms:modified xsi:type="dcterms:W3CDTF">2022-05-04T06:06:57Z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0x010100BB4DCAA858CB514B9BAA5C03A7EC4C87</vt:lpwstr>
  </property>
</Properties>
</file>